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93"/>
  </p:notesMasterIdLst>
  <p:handoutMasterIdLst>
    <p:handoutMasterId r:id="rId94"/>
  </p:handoutMasterIdLst>
  <p:sldIdLst>
    <p:sldId id="256" r:id="rId5"/>
    <p:sldId id="257" r:id="rId6"/>
    <p:sldId id="318" r:id="rId7"/>
    <p:sldId id="319" r:id="rId8"/>
    <p:sldId id="320" r:id="rId9"/>
    <p:sldId id="321" r:id="rId10"/>
    <p:sldId id="322" r:id="rId11"/>
    <p:sldId id="323" r:id="rId12"/>
    <p:sldId id="324" r:id="rId13"/>
    <p:sldId id="325" r:id="rId14"/>
    <p:sldId id="258" r:id="rId15"/>
    <p:sldId id="259" r:id="rId16"/>
    <p:sldId id="260" r:id="rId17"/>
    <p:sldId id="261" r:id="rId18"/>
    <p:sldId id="262" r:id="rId19"/>
    <p:sldId id="263" r:id="rId20"/>
    <p:sldId id="264" r:id="rId21"/>
    <p:sldId id="309" r:id="rId22"/>
    <p:sldId id="265" r:id="rId23"/>
    <p:sldId id="266" r:id="rId24"/>
    <p:sldId id="267" r:id="rId25"/>
    <p:sldId id="268" r:id="rId26"/>
    <p:sldId id="269" r:id="rId27"/>
    <p:sldId id="310" r:id="rId28"/>
    <p:sldId id="326" r:id="rId29"/>
    <p:sldId id="327"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328" r:id="rId49"/>
    <p:sldId id="288" r:id="rId50"/>
    <p:sldId id="289" r:id="rId51"/>
    <p:sldId id="329" r:id="rId52"/>
    <p:sldId id="331" r:id="rId53"/>
    <p:sldId id="332" r:id="rId54"/>
    <p:sldId id="330" r:id="rId55"/>
    <p:sldId id="290" r:id="rId56"/>
    <p:sldId id="291" r:id="rId57"/>
    <p:sldId id="292" r:id="rId58"/>
    <p:sldId id="313" r:id="rId59"/>
    <p:sldId id="333" r:id="rId60"/>
    <p:sldId id="294" r:id="rId61"/>
    <p:sldId id="295" r:id="rId62"/>
    <p:sldId id="296" r:id="rId63"/>
    <p:sldId id="334" r:id="rId64"/>
    <p:sldId id="335" r:id="rId65"/>
    <p:sldId id="336" r:id="rId66"/>
    <p:sldId id="337" r:id="rId67"/>
    <p:sldId id="297" r:id="rId68"/>
    <p:sldId id="298" r:id="rId69"/>
    <p:sldId id="299" r:id="rId70"/>
    <p:sldId id="306" r:id="rId71"/>
    <p:sldId id="300" r:id="rId72"/>
    <p:sldId id="307" r:id="rId73"/>
    <p:sldId id="338" r:id="rId74"/>
    <p:sldId id="316" r:id="rId75"/>
    <p:sldId id="339" r:id="rId76"/>
    <p:sldId id="340" r:id="rId77"/>
    <p:sldId id="341" r:id="rId78"/>
    <p:sldId id="343" r:id="rId79"/>
    <p:sldId id="342" r:id="rId80"/>
    <p:sldId id="349" r:id="rId81"/>
    <p:sldId id="350" r:id="rId82"/>
    <p:sldId id="351" r:id="rId83"/>
    <p:sldId id="352" r:id="rId84"/>
    <p:sldId id="353" r:id="rId85"/>
    <p:sldId id="354" r:id="rId86"/>
    <p:sldId id="355" r:id="rId87"/>
    <p:sldId id="356" r:id="rId88"/>
    <p:sldId id="344" r:id="rId89"/>
    <p:sldId id="346" r:id="rId90"/>
    <p:sldId id="347" r:id="rId91"/>
    <p:sldId id="348" r:id="rId92"/>
  </p:sldIdLst>
  <p:sldSz cx="10058400" cy="7772400"/>
  <p:notesSz cx="6858000" cy="9144000"/>
  <p:defaultTextStyle>
    <a:defPPr>
      <a:defRPr lang="en-US"/>
    </a:defPPr>
    <a:lvl1pPr algn="ctr" rtl="0" eaLnBrk="0" fontAlgn="base" hangingPunct="0">
      <a:spcBef>
        <a:spcPct val="0"/>
      </a:spcBef>
      <a:spcAft>
        <a:spcPct val="0"/>
      </a:spcAft>
      <a:defRPr sz="2400" b="1"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eaLnBrk="0" fontAlgn="base" hangingPunct="0">
      <a:spcBef>
        <a:spcPct val="0"/>
      </a:spcBef>
      <a:spcAft>
        <a:spcPct val="0"/>
      </a:spcAft>
      <a:defRPr sz="2400" b="1"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eaLnBrk="0" fontAlgn="base" hangingPunct="0">
      <a:spcBef>
        <a:spcPct val="0"/>
      </a:spcBef>
      <a:spcAft>
        <a:spcPct val="0"/>
      </a:spcAft>
      <a:defRPr sz="2400" b="1"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eaLnBrk="0" fontAlgn="base" hangingPunct="0">
      <a:spcBef>
        <a:spcPct val="0"/>
      </a:spcBef>
      <a:spcAft>
        <a:spcPct val="0"/>
      </a:spcAft>
      <a:defRPr sz="2400" b="1"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eaLnBrk="0" fontAlgn="base" hangingPunct="0">
      <a:spcBef>
        <a:spcPct val="0"/>
      </a:spcBef>
      <a:spcAft>
        <a:spcPct val="0"/>
      </a:spcAft>
      <a:defRPr sz="2400" b="1"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b="1"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b="1"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b="1"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b="1"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7C2904"/>
    <a:srgbClr val="6F2E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6000" autoAdjust="0"/>
  </p:normalViewPr>
  <p:slideViewPr>
    <p:cSldViewPr>
      <p:cViewPr varScale="1">
        <p:scale>
          <a:sx n="43" d="100"/>
          <a:sy n="43" d="100"/>
        </p:scale>
        <p:origin x="-1278" y="-108"/>
      </p:cViewPr>
      <p:guideLst>
        <p:guide orient="horz" pos="2448"/>
        <p:guide pos="31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31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outerShdw blurRad="38100" dist="38100" dir="2700000" algn="tl">
                    <a:srgbClr val="C0C0C0"/>
                  </a:outerShdw>
                </a:effectLst>
              </a:defRPr>
            </a:lvl1pPr>
          </a:lstStyle>
          <a:p>
            <a:endParaRPr lang="en-US"/>
          </a:p>
        </p:txBody>
      </p:sp>
      <p:sp>
        <p:nvSpPr>
          <p:cNvPr id="716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endParaRPr lang="en-US"/>
          </a:p>
        </p:txBody>
      </p:sp>
      <p:sp>
        <p:nvSpPr>
          <p:cNvPr id="716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C0C0C0"/>
                  </a:outerShdw>
                </a:effectLst>
              </a:defRPr>
            </a:lvl1pPr>
          </a:lstStyle>
          <a:p>
            <a:endParaRPr lang="en-US"/>
          </a:p>
        </p:txBody>
      </p:sp>
      <p:sp>
        <p:nvSpPr>
          <p:cNvPr id="716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491E1AE1-94B3-4460-BAB9-9689980D9CE3}" type="slidenum">
              <a:rPr lang="en-US"/>
              <a:pPr/>
              <a:t>‹#›</a:t>
            </a:fld>
            <a:endParaRPr lang="en-US"/>
          </a:p>
        </p:txBody>
      </p:sp>
    </p:spTree>
    <p:extLst>
      <p:ext uri="{BB962C8B-B14F-4D97-AF65-F5344CB8AC3E}">
        <p14:creationId xmlns:p14="http://schemas.microsoft.com/office/powerpoint/2010/main" val="3500075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outerShdw blurRad="38100" dist="38100" dir="2700000" algn="tl">
                    <a:srgbClr val="C0C0C0"/>
                  </a:outerShdw>
                </a:effectLst>
              </a:defRPr>
            </a:lvl1pPr>
          </a:lstStyle>
          <a:p>
            <a:endParaRPr lang="en-US"/>
          </a:p>
        </p:txBody>
      </p:sp>
      <p:sp>
        <p:nvSpPr>
          <p:cNvPr id="583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endParaRPr lang="en-US"/>
          </a:p>
        </p:txBody>
      </p:sp>
      <p:sp>
        <p:nvSpPr>
          <p:cNvPr id="58372" name="Rectangle 4"/>
          <p:cNvSpPr>
            <a:spLocks noGrp="1" noRot="1" noChangeAspect="1" noChangeArrowheads="1" noTextEdit="1"/>
          </p:cNvSpPr>
          <p:nvPr>
            <p:ph type="sldImg" idx="2"/>
          </p:nvPr>
        </p:nvSpPr>
        <p:spPr bwMode="auto">
          <a:xfrm>
            <a:off x="1209675" y="685800"/>
            <a:ext cx="4438650" cy="3429000"/>
          </a:xfrm>
          <a:prstGeom prst="rect">
            <a:avLst/>
          </a:prstGeom>
          <a:noFill/>
          <a:ln w="9525">
            <a:solidFill>
              <a:srgbClr val="000000"/>
            </a:solidFill>
            <a:miter lim="800000"/>
            <a:headEnd/>
            <a:tailEnd/>
          </a:ln>
          <a:effectLst/>
        </p:spPr>
      </p:sp>
      <p:sp>
        <p:nvSpPr>
          <p:cNvPr id="583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C0C0C0"/>
                  </a:outerShdw>
                </a:effectLst>
              </a:defRPr>
            </a:lvl1pPr>
          </a:lstStyle>
          <a:p>
            <a:endParaRPr lang="en-US"/>
          </a:p>
        </p:txBody>
      </p:sp>
      <p:sp>
        <p:nvSpPr>
          <p:cNvPr id="583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1B1661DE-B2EE-4AB4-A831-DDACF8725D78}" type="slidenum">
              <a:rPr lang="en-US"/>
              <a:pPr/>
              <a:t>‹#›</a:t>
            </a:fld>
            <a:endParaRPr lang="en-US"/>
          </a:p>
        </p:txBody>
      </p:sp>
    </p:spTree>
    <p:extLst>
      <p:ext uri="{BB962C8B-B14F-4D97-AF65-F5344CB8AC3E}">
        <p14:creationId xmlns:p14="http://schemas.microsoft.com/office/powerpoint/2010/main" val="2340452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68E84-C987-4302-8021-43D391FCDD54}" type="slidenum">
              <a:rPr lang="en-US"/>
              <a:pPr/>
              <a:t>2</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They may be issued either verbally or in writing.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Preliminary planning and detailed planning.</a:t>
            </a:r>
          </a:p>
          <a:p>
            <a:endParaRPr lang="en-US" dirty="0"/>
          </a:p>
        </p:txBody>
      </p:sp>
      <p:sp>
        <p:nvSpPr>
          <p:cNvPr id="4" name="Slide Number Placeholder 3"/>
          <p:cNvSpPr>
            <a:spLocks noGrp="1"/>
          </p:cNvSpPr>
          <p:nvPr>
            <p:ph type="sldNum" sz="quarter" idx="10"/>
          </p:nvPr>
        </p:nvSpPr>
        <p:spPr/>
        <p:txBody>
          <a:bodyPr/>
          <a:lstStyle/>
          <a:p>
            <a:fld id="{1B1661DE-B2EE-4AB4-A831-DDACF8725D78}"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They may be issued either verbally or in writing.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Preliminary planning and detailed planning.</a:t>
            </a:r>
            <a:endParaRPr lang="en-US" sz="1200" kern="1200" smtClean="0">
              <a:solidFill>
                <a:schemeClr val="tx1"/>
              </a:solidFill>
              <a:latin typeface="Times New Roman" pitchFamily="18" charset="0"/>
              <a:ea typeface="+mn-ea"/>
              <a:cs typeface="+mn-cs"/>
            </a:endParaRPr>
          </a:p>
          <a:p>
            <a:endParaRPr lang="en-US"/>
          </a:p>
        </p:txBody>
      </p:sp>
      <p:sp>
        <p:nvSpPr>
          <p:cNvPr id="4" name="Slide Number Placeholder 3"/>
          <p:cNvSpPr>
            <a:spLocks noGrp="1"/>
          </p:cNvSpPr>
          <p:nvPr>
            <p:ph type="sldNum" sz="quarter" idx="10"/>
          </p:nvPr>
        </p:nvSpPr>
        <p:spPr/>
        <p:txBody>
          <a:bodyPr/>
          <a:lstStyle/>
          <a:p>
            <a:fld id="{1B1661DE-B2EE-4AB4-A831-DDACF8725D78}"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Brainstorming.</a:t>
            </a:r>
          </a:p>
          <a:p>
            <a:pPr hangingPunct="0"/>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Starting, Proceeding, Succeeding, Concurring, and Lagging activities.</a:t>
            </a:r>
          </a:p>
          <a:p>
            <a:endParaRPr lang="en-US" dirty="0"/>
          </a:p>
        </p:txBody>
      </p:sp>
      <p:sp>
        <p:nvSpPr>
          <p:cNvPr id="4" name="Slide Number Placeholder 3"/>
          <p:cNvSpPr>
            <a:spLocks noGrp="1"/>
          </p:cNvSpPr>
          <p:nvPr>
            <p:ph type="sldNum" sz="quarter" idx="10"/>
          </p:nvPr>
        </p:nvSpPr>
        <p:spPr/>
        <p:txBody>
          <a:bodyPr/>
          <a:lstStyle/>
          <a:p>
            <a:fld id="{1B1661DE-B2EE-4AB4-A831-DDACF8725D78}"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68E84-C987-4302-8021-43D391FCDD54}" type="slidenum">
              <a:rPr lang="en-US"/>
              <a:pPr/>
              <a:t>26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Pert chart.</a:t>
            </a:r>
          </a:p>
          <a:p>
            <a:pPr hangingPunct="0"/>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Gantt chart.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AOA and AON diagrams.</a:t>
            </a:r>
          </a:p>
        </p:txBody>
      </p:sp>
      <p:sp>
        <p:nvSpPr>
          <p:cNvPr id="4" name="Slide Number Placeholder 3"/>
          <p:cNvSpPr>
            <a:spLocks noGrp="1"/>
          </p:cNvSpPr>
          <p:nvPr>
            <p:ph type="sldNum" sz="quarter" idx="10"/>
          </p:nvPr>
        </p:nvSpPr>
        <p:spPr/>
        <p:txBody>
          <a:bodyPr/>
          <a:lstStyle/>
          <a:p>
            <a:fld id="{1B1661DE-B2EE-4AB4-A831-DDACF8725D78}" type="slidenum">
              <a:rPr lang="en-US" smtClean="0"/>
              <a:pPr/>
              <a:t>45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Starting, Proceeding, Succeeding, Concurring, and Lagging activities.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Finish node.</a:t>
            </a:r>
          </a:p>
          <a:p>
            <a:pPr hangingPunct="0"/>
            <a:endParaRPr lang="en-US" sz="12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1B1661DE-B2EE-4AB4-A831-DDACF8725D78}" type="slidenum">
              <a:rPr lang="en-US" smtClean="0"/>
              <a:pPr/>
              <a:t>50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68E84-C987-4302-8021-43D391FCDD54}" type="slidenum">
              <a:rPr lang="en-US"/>
              <a:pPr/>
              <a:t>51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Material and Equipment/manpower estimates.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It reduces its duration time.</a:t>
            </a:r>
          </a:p>
          <a:p>
            <a:pPr hangingPunct="0"/>
            <a:endParaRPr lang="en-US" sz="1200" kern="1200" dirty="0" smtClean="0">
              <a:solidFill>
                <a:schemeClr val="tx1"/>
              </a:solidFill>
              <a:latin typeface="Times New Roman" pitchFamily="18" charset="0"/>
              <a:ea typeface="+mn-ea"/>
              <a:cs typeface="+mn-cs"/>
            </a:endParaRPr>
          </a:p>
          <a:p>
            <a:pPr hangingPunct="0"/>
            <a:endParaRPr lang="en-US" sz="12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1B1661DE-B2EE-4AB4-A831-DDACF8725D78}" type="slidenum">
              <a:rPr lang="en-US" smtClean="0"/>
              <a:pPr/>
              <a:t>56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Material, personnel and equipment quantities, and man-hours and equipment hours.</a:t>
            </a:r>
          </a:p>
          <a:p>
            <a:pPr hangingPunct="0"/>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Forward pass.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Backward pass.</a:t>
            </a:r>
          </a:p>
        </p:txBody>
      </p:sp>
      <p:sp>
        <p:nvSpPr>
          <p:cNvPr id="4" name="Slide Number Placeholder 3"/>
          <p:cNvSpPr>
            <a:spLocks noGrp="1"/>
          </p:cNvSpPr>
          <p:nvPr>
            <p:ph type="sldNum" sz="quarter" idx="10"/>
          </p:nvPr>
        </p:nvSpPr>
        <p:spPr/>
        <p:txBody>
          <a:bodyPr/>
          <a:lstStyle/>
          <a:p>
            <a:fld id="{1B1661DE-B2EE-4AB4-A831-DDACF8725D78}" type="slidenum">
              <a:rPr lang="en-US" smtClean="0"/>
              <a:pPr/>
              <a:t>62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68E84-C987-4302-8021-43D391FCDD54}" type="slidenum">
              <a:rPr lang="en-US"/>
              <a:pPr/>
              <a:t>63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68E84-C987-4302-8021-43D391FCDD54}" type="slidenum">
              <a:rPr lang="en-US"/>
              <a:pPr/>
              <a:t>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68E84-C987-4302-8021-43D391FCDD54}" type="slidenum">
              <a:rPr lang="en-US"/>
              <a:pPr/>
              <a:t>72</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Float is any extra time that is available to complete an activity beyond its actual duration without effecting the entire project duration.</a:t>
            </a:r>
          </a:p>
          <a:p>
            <a:pPr hangingPunct="0"/>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The time that is available to delay an activity without delaying the entire projects completion time, but delaying an activity into interfering float will delay the start of one or more non-critical activities later.</a:t>
            </a:r>
          </a:p>
          <a:p>
            <a:pPr hangingPunct="0"/>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Time that is available to delay an activity without delaying the start of any other activity, or the projects’ completion time.</a:t>
            </a:r>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1B1661DE-B2EE-4AB4-A831-DDACF8725D78}" type="slidenum">
              <a:rPr lang="en-US" smtClean="0"/>
              <a:pPr/>
              <a:t>74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68E84-C987-4302-8021-43D391FCDD54}" type="slidenum">
              <a:rPr lang="en-US"/>
              <a:pPr/>
              <a:t>75</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By inputting ZERO (0) in the Slack Time upon setting up the Microsoft Office Project file.</a:t>
            </a:r>
          </a:p>
          <a:p>
            <a:pPr hangingPunct="0"/>
            <a:r>
              <a:rPr lang="en-US" sz="1200" b="1" kern="1200" dirty="0" smtClean="0">
                <a:solidFill>
                  <a:schemeClr val="tx1"/>
                </a:solidFill>
                <a:latin typeface="Times New Roman" pitchFamily="18" charset="0"/>
                <a:ea typeface="+mn-ea"/>
                <a:cs typeface="+mn-cs"/>
              </a:rPr>
              <a:t>ANSWER</a:t>
            </a:r>
            <a:r>
              <a:rPr lang="en-US" sz="1200" kern="1200" dirty="0" smtClean="0">
                <a:solidFill>
                  <a:schemeClr val="tx1"/>
                </a:solidFill>
                <a:latin typeface="Times New Roman" pitchFamily="18" charset="0"/>
                <a:ea typeface="+mn-ea"/>
                <a:cs typeface="+mn-cs"/>
              </a:rPr>
              <a:t>: No.</a:t>
            </a:r>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1B1661DE-B2EE-4AB4-A831-DDACF8725D78}" type="slidenum">
              <a:rPr lang="en-US" smtClean="0"/>
              <a:pPr/>
              <a:t>87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68E84-C987-4302-8021-43D391FCDD54}" type="slidenum">
              <a:rPr lang="en-US"/>
              <a:pPr/>
              <a:t>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68E84-C987-4302-8021-43D391FCDD54}" type="slidenum">
              <a:rPr lang="en-US"/>
              <a:pPr/>
              <a:t>5</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68E84-C987-4302-8021-43D391FCDD54}" type="slidenum">
              <a:rPr lang="en-US"/>
              <a:pPr/>
              <a:t>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68E84-C987-4302-8021-43D391FCDD54}" type="slidenum">
              <a:rPr lang="en-US"/>
              <a:pPr/>
              <a:t>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68E84-C987-4302-8021-43D391FCDD54}" type="slidenum">
              <a:rPr lang="en-US"/>
              <a:pPr/>
              <a:t>8</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68E84-C987-4302-8021-43D391FCDD54}" type="slidenum">
              <a:rPr lang="en-US"/>
              <a:pPr/>
              <a:t>9</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68E84-C987-4302-8021-43D391FCDD54}" type="slidenum">
              <a:rPr lang="en-US"/>
              <a:pPr/>
              <a:t>10</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D61207-8662-44B7-8C7E-7F52B72873D1}" type="slidenum">
              <a:rPr lang="en-US"/>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7EC90C-40DB-470E-A2DB-32238045A57E}" type="slidenum">
              <a:rPr lang="en-US"/>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7363" y="384175"/>
            <a:ext cx="1727200" cy="4991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175" y="384175"/>
            <a:ext cx="5030788" cy="4991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BC31FE-A3D4-433C-910E-52620D4A87D1}" type="slidenum">
              <a:rPr lang="en-US"/>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D83C10-7912-414A-88E7-529D82FBEEEB}" type="slidenum">
              <a:rPr lang="en-US"/>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3CD8C0-E98E-4BBF-995E-FA9F009AF858}" type="slidenum">
              <a:rPr lang="en-US"/>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175" y="1706563"/>
            <a:ext cx="3378200" cy="366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14775" y="1706563"/>
            <a:ext cx="3379788" cy="366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22A6B0-01D4-4EE2-9261-F662E8CC7327}" type="slidenum">
              <a:rPr lang="en-US"/>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E73DC16-511B-4AE5-9491-9AC84AA80204}" type="slidenum">
              <a:rPr lang="en-US"/>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B79D99E-9B05-49DC-984C-57A88C653B99}" type="slidenum">
              <a:rPr lang="en-US"/>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6CB1A23-C2DB-469D-A688-D460BC263C7F}" type="slidenum">
              <a:rPr lang="en-US"/>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759212-C326-4F2D-9A32-91123E41B479}" type="slidenum">
              <a:rPr lang="en-US"/>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226E9F-41A3-41FB-A050-C3B551BE75C3}" type="slidenum">
              <a:rPr lang="en-US"/>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384175"/>
            <a:ext cx="6910388" cy="11509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4175" y="1706563"/>
            <a:ext cx="6910388" cy="3668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7086600"/>
            <a:ext cx="2057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effectLst/>
              </a:defRPr>
            </a:lvl1pPr>
          </a:lstStyle>
          <a:p>
            <a:endParaRPr lang="en-US"/>
          </a:p>
        </p:txBody>
      </p:sp>
      <p:sp>
        <p:nvSpPr>
          <p:cNvPr id="1029" name="Rectangle 5"/>
          <p:cNvSpPr>
            <a:spLocks noGrp="1" noChangeArrowheads="1"/>
          </p:cNvSpPr>
          <p:nvPr>
            <p:ph type="ftr" sz="quarter" idx="3"/>
          </p:nvPr>
        </p:nvSpPr>
        <p:spPr bwMode="auto">
          <a:xfrm>
            <a:off x="3429000" y="7086600"/>
            <a:ext cx="3200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defRPr>
            </a:lvl1pPr>
          </a:lstStyle>
          <a:p>
            <a:endParaRPr lang="en-US"/>
          </a:p>
        </p:txBody>
      </p:sp>
      <p:sp>
        <p:nvSpPr>
          <p:cNvPr id="1030" name="Rectangle 6"/>
          <p:cNvSpPr>
            <a:spLocks noGrp="1" noChangeArrowheads="1"/>
          </p:cNvSpPr>
          <p:nvPr>
            <p:ph type="sldNum" sz="quarter" idx="4"/>
          </p:nvPr>
        </p:nvSpPr>
        <p:spPr bwMode="auto">
          <a:xfrm>
            <a:off x="7239000" y="7086600"/>
            <a:ext cx="2057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defRPr>
            </a:lvl1pPr>
          </a:lstStyle>
          <a:p>
            <a:fld id="{FA65855B-0838-46D5-8DC8-8AD90DC78A6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18" Type="http://schemas.openxmlformats.org/officeDocument/2006/relationships/image" Target="../media/image2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17" Type="http://schemas.openxmlformats.org/officeDocument/2006/relationships/image" Target="../media/image19.emf"/><Relationship Id="rId2" Type="http://schemas.openxmlformats.org/officeDocument/2006/relationships/image" Target="../media/image1.png"/><Relationship Id="rId16" Type="http://schemas.openxmlformats.org/officeDocument/2006/relationships/image" Target="../media/image18.emf"/><Relationship Id="rId20"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emf"/><Relationship Id="rId5" Type="http://schemas.openxmlformats.org/officeDocument/2006/relationships/image" Target="../media/image7.emf"/><Relationship Id="rId15" Type="http://schemas.openxmlformats.org/officeDocument/2006/relationships/image" Target="../media/image17.emf"/><Relationship Id="rId10" Type="http://schemas.openxmlformats.org/officeDocument/2006/relationships/image" Target="../media/image12.emf"/><Relationship Id="rId19" Type="http://schemas.openxmlformats.org/officeDocument/2006/relationships/image" Target="../media/image21.emf"/><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81" name="Slide Number Placeholder 5"/>
          <p:cNvSpPr>
            <a:spLocks noGrp="1"/>
          </p:cNvSpPr>
          <p:nvPr>
            <p:ph type="sldNum" sz="quarter" idx="12"/>
          </p:nvPr>
        </p:nvSpPr>
        <p:spPr/>
        <p:txBody>
          <a:bodyPr/>
          <a:lstStyle/>
          <a:p>
            <a:fld id="{ACC70A8E-D523-4746-B8D5-645812637949}" type="slidenum">
              <a:rPr lang="en-US"/>
              <a:pPr/>
              <a:t>1</a:t>
            </a:fld>
            <a:endParaRPr lang="en-US"/>
          </a:p>
        </p:txBody>
      </p:sp>
      <p:sp>
        <p:nvSpPr>
          <p:cNvPr id="2051" name="Rectangle 3"/>
          <p:cNvSpPr>
            <a:spLocks noGrp="1" noChangeArrowheads="1"/>
          </p:cNvSpPr>
          <p:nvPr>
            <p:ph type="body" idx="1"/>
          </p:nvPr>
        </p:nvSpPr>
        <p:spPr>
          <a:xfrm>
            <a:off x="3124200" y="533400"/>
            <a:ext cx="5410200" cy="2487613"/>
          </a:xfrm>
          <a:noFill/>
          <a:ln/>
        </p:spPr>
        <p:txBody>
          <a:bodyPr lIns="0" tIns="0" rIns="0" bIns="0" anchor="ctr"/>
          <a:lstStyle/>
          <a:p>
            <a:pPr marL="0" indent="0" algn="r" defTabSz="384175">
              <a:spcBef>
                <a:spcPct val="0"/>
              </a:spcBef>
              <a:buClr>
                <a:srgbClr val="1F007F"/>
              </a:buClr>
              <a:buSzPct val="90000"/>
              <a:buFont typeface="Monotype Sorts" pitchFamily="2" charset="2"/>
              <a:buNone/>
            </a:pPr>
            <a:r>
              <a:rPr lang="en-US" sz="5300" b="1" dirty="0">
                <a:solidFill>
                  <a:srgbClr val="000080"/>
                </a:solidFill>
                <a:latin typeface="Lydian" pitchFamily="34" charset="0"/>
              </a:rPr>
              <a:t>Project </a:t>
            </a:r>
            <a:r>
              <a:rPr lang="en-US" sz="5300" b="1" dirty="0" smtClean="0">
                <a:solidFill>
                  <a:srgbClr val="000080"/>
                </a:solidFill>
                <a:latin typeface="Lydian" pitchFamily="34" charset="0"/>
              </a:rPr>
              <a:t>Management</a:t>
            </a:r>
            <a:endParaRPr lang="en-US" sz="5300" b="1" dirty="0">
              <a:solidFill>
                <a:srgbClr val="000080"/>
              </a:solidFill>
              <a:latin typeface="Lydian" pitchFamily="34" charset="0"/>
            </a:endParaRPr>
          </a:p>
          <a:p>
            <a:pPr marL="0" indent="0" algn="r" defTabSz="384175">
              <a:spcBef>
                <a:spcPct val="0"/>
              </a:spcBef>
              <a:buClr>
                <a:srgbClr val="1F007F"/>
              </a:buClr>
              <a:buSzPct val="90000"/>
              <a:buFont typeface="Monotype Sorts" pitchFamily="2" charset="2"/>
              <a:buNone/>
            </a:pPr>
            <a:r>
              <a:rPr lang="en-US" sz="5300" b="1" dirty="0">
                <a:solidFill>
                  <a:srgbClr val="000080"/>
                </a:solidFill>
                <a:latin typeface="Lydian" pitchFamily="34" charset="0"/>
              </a:rPr>
              <a:t>              </a:t>
            </a:r>
          </a:p>
          <a:p>
            <a:pPr marL="0" indent="0" algn="r" defTabSz="384175">
              <a:spcBef>
                <a:spcPct val="0"/>
              </a:spcBef>
              <a:buClr>
                <a:srgbClr val="1F007F"/>
              </a:buClr>
              <a:buSzPct val="90000"/>
              <a:buFont typeface="Monotype Sorts" pitchFamily="2" charset="2"/>
              <a:buNone/>
            </a:pPr>
            <a:endParaRPr lang="en-US" dirty="0"/>
          </a:p>
        </p:txBody>
      </p:sp>
      <p:grpSp>
        <p:nvGrpSpPr>
          <p:cNvPr id="2183" name="Group 135"/>
          <p:cNvGrpSpPr>
            <a:grpSpLocks/>
          </p:cNvGrpSpPr>
          <p:nvPr/>
        </p:nvGrpSpPr>
        <p:grpSpPr bwMode="auto">
          <a:xfrm>
            <a:off x="762000" y="2057400"/>
            <a:ext cx="3524250" cy="2043113"/>
            <a:chOff x="376" y="894"/>
            <a:chExt cx="2220" cy="1287"/>
          </a:xfrm>
        </p:grpSpPr>
        <p:sp>
          <p:nvSpPr>
            <p:cNvPr id="2052" name="Freeform 4"/>
            <p:cNvSpPr>
              <a:spLocks/>
            </p:cNvSpPr>
            <p:nvPr/>
          </p:nvSpPr>
          <p:spPr bwMode="auto">
            <a:xfrm>
              <a:off x="376" y="899"/>
              <a:ext cx="910" cy="1282"/>
            </a:xfrm>
            <a:custGeom>
              <a:avLst/>
              <a:gdLst/>
              <a:ahLst/>
              <a:cxnLst>
                <a:cxn ang="0">
                  <a:pos x="75" y="0"/>
                </a:cxn>
                <a:cxn ang="0">
                  <a:pos x="61" y="2"/>
                </a:cxn>
                <a:cxn ang="0">
                  <a:pos x="47" y="8"/>
                </a:cxn>
                <a:cxn ang="0">
                  <a:pos x="22" y="27"/>
                </a:cxn>
                <a:cxn ang="0">
                  <a:pos x="5" y="55"/>
                </a:cxn>
                <a:cxn ang="0">
                  <a:pos x="0" y="85"/>
                </a:cxn>
                <a:cxn ang="0">
                  <a:pos x="0" y="1197"/>
                </a:cxn>
                <a:cxn ang="0">
                  <a:pos x="4" y="1226"/>
                </a:cxn>
                <a:cxn ang="0">
                  <a:pos x="22" y="1255"/>
                </a:cxn>
                <a:cxn ang="0">
                  <a:pos x="46" y="1273"/>
                </a:cxn>
                <a:cxn ang="0">
                  <a:pos x="75" y="1281"/>
                </a:cxn>
                <a:cxn ang="0">
                  <a:pos x="909" y="1281"/>
                </a:cxn>
                <a:cxn ang="0">
                  <a:pos x="906" y="1197"/>
                </a:cxn>
                <a:cxn ang="0">
                  <a:pos x="906" y="85"/>
                </a:cxn>
                <a:cxn ang="0">
                  <a:pos x="909" y="0"/>
                </a:cxn>
                <a:cxn ang="0">
                  <a:pos x="75" y="0"/>
                </a:cxn>
                <a:cxn ang="0">
                  <a:pos x="75" y="0"/>
                </a:cxn>
              </a:cxnLst>
              <a:rect l="0" t="0" r="r" b="b"/>
              <a:pathLst>
                <a:path w="910" h="1282">
                  <a:moveTo>
                    <a:pt x="75" y="0"/>
                  </a:moveTo>
                  <a:lnTo>
                    <a:pt x="61" y="2"/>
                  </a:lnTo>
                  <a:lnTo>
                    <a:pt x="47" y="8"/>
                  </a:lnTo>
                  <a:lnTo>
                    <a:pt x="22" y="27"/>
                  </a:lnTo>
                  <a:lnTo>
                    <a:pt x="5" y="55"/>
                  </a:lnTo>
                  <a:lnTo>
                    <a:pt x="0" y="85"/>
                  </a:lnTo>
                  <a:lnTo>
                    <a:pt x="0" y="1197"/>
                  </a:lnTo>
                  <a:lnTo>
                    <a:pt x="4" y="1226"/>
                  </a:lnTo>
                  <a:lnTo>
                    <a:pt x="22" y="1255"/>
                  </a:lnTo>
                  <a:lnTo>
                    <a:pt x="46" y="1273"/>
                  </a:lnTo>
                  <a:lnTo>
                    <a:pt x="75" y="1281"/>
                  </a:lnTo>
                  <a:lnTo>
                    <a:pt x="909" y="1281"/>
                  </a:lnTo>
                  <a:lnTo>
                    <a:pt x="906" y="1197"/>
                  </a:lnTo>
                  <a:lnTo>
                    <a:pt x="906" y="85"/>
                  </a:lnTo>
                  <a:lnTo>
                    <a:pt x="909" y="0"/>
                  </a:lnTo>
                  <a:lnTo>
                    <a:pt x="75" y="0"/>
                  </a:lnTo>
                  <a:lnTo>
                    <a:pt x="75" y="0"/>
                  </a:lnTo>
                </a:path>
              </a:pathLst>
            </a:custGeom>
            <a:solidFill>
              <a:srgbClr val="000080"/>
            </a:solidFill>
            <a:ln w="18653" cap="flat" cmpd="sng">
              <a:solidFill>
                <a:srgbClr val="000000"/>
              </a:solidFill>
              <a:prstDash val="solid"/>
              <a:round/>
              <a:headEnd type="none" w="med" len="med"/>
              <a:tailEnd type="none" w="med" len="med"/>
            </a:ln>
            <a:effectLst/>
          </p:spPr>
          <p:txBody>
            <a:bodyPr/>
            <a:lstStyle/>
            <a:p>
              <a:endParaRPr lang="en-US"/>
            </a:p>
          </p:txBody>
        </p:sp>
        <p:sp>
          <p:nvSpPr>
            <p:cNvPr id="2053" name="Freeform 5"/>
            <p:cNvSpPr>
              <a:spLocks/>
            </p:cNvSpPr>
            <p:nvPr/>
          </p:nvSpPr>
          <p:spPr bwMode="auto">
            <a:xfrm>
              <a:off x="1684" y="894"/>
              <a:ext cx="912" cy="1281"/>
            </a:xfrm>
            <a:custGeom>
              <a:avLst/>
              <a:gdLst/>
              <a:ahLst/>
              <a:cxnLst>
                <a:cxn ang="0">
                  <a:pos x="833" y="0"/>
                </a:cxn>
                <a:cxn ang="0">
                  <a:pos x="846" y="3"/>
                </a:cxn>
                <a:cxn ang="0">
                  <a:pos x="861" y="7"/>
                </a:cxn>
                <a:cxn ang="0">
                  <a:pos x="886" y="26"/>
                </a:cxn>
                <a:cxn ang="0">
                  <a:pos x="903" y="54"/>
                </a:cxn>
                <a:cxn ang="0">
                  <a:pos x="911" y="86"/>
                </a:cxn>
                <a:cxn ang="0">
                  <a:pos x="911" y="1197"/>
                </a:cxn>
                <a:cxn ang="0">
                  <a:pos x="905" y="1227"/>
                </a:cxn>
                <a:cxn ang="0">
                  <a:pos x="886" y="1254"/>
                </a:cxn>
                <a:cxn ang="0">
                  <a:pos x="861" y="1274"/>
                </a:cxn>
                <a:cxn ang="0">
                  <a:pos x="833" y="1280"/>
                </a:cxn>
                <a:cxn ang="0">
                  <a:pos x="1" y="1280"/>
                </a:cxn>
                <a:cxn ang="0">
                  <a:pos x="1" y="86"/>
                </a:cxn>
                <a:cxn ang="0">
                  <a:pos x="0" y="0"/>
                </a:cxn>
                <a:cxn ang="0">
                  <a:pos x="833" y="0"/>
                </a:cxn>
                <a:cxn ang="0">
                  <a:pos x="833" y="0"/>
                </a:cxn>
              </a:cxnLst>
              <a:rect l="0" t="0" r="r" b="b"/>
              <a:pathLst>
                <a:path w="912" h="1281">
                  <a:moveTo>
                    <a:pt x="833" y="0"/>
                  </a:moveTo>
                  <a:lnTo>
                    <a:pt x="846" y="3"/>
                  </a:lnTo>
                  <a:lnTo>
                    <a:pt x="861" y="7"/>
                  </a:lnTo>
                  <a:lnTo>
                    <a:pt x="886" y="26"/>
                  </a:lnTo>
                  <a:lnTo>
                    <a:pt x="903" y="54"/>
                  </a:lnTo>
                  <a:lnTo>
                    <a:pt x="911" y="86"/>
                  </a:lnTo>
                  <a:lnTo>
                    <a:pt x="911" y="1197"/>
                  </a:lnTo>
                  <a:lnTo>
                    <a:pt x="905" y="1227"/>
                  </a:lnTo>
                  <a:lnTo>
                    <a:pt x="886" y="1254"/>
                  </a:lnTo>
                  <a:lnTo>
                    <a:pt x="861" y="1274"/>
                  </a:lnTo>
                  <a:lnTo>
                    <a:pt x="833" y="1280"/>
                  </a:lnTo>
                  <a:lnTo>
                    <a:pt x="1" y="1280"/>
                  </a:lnTo>
                  <a:lnTo>
                    <a:pt x="1" y="86"/>
                  </a:lnTo>
                  <a:lnTo>
                    <a:pt x="0" y="0"/>
                  </a:lnTo>
                  <a:lnTo>
                    <a:pt x="833" y="0"/>
                  </a:lnTo>
                  <a:lnTo>
                    <a:pt x="833" y="0"/>
                  </a:lnTo>
                </a:path>
              </a:pathLst>
            </a:custGeom>
            <a:solidFill>
              <a:srgbClr val="000080"/>
            </a:solidFill>
            <a:ln w="18653" cap="flat" cmpd="sng">
              <a:solidFill>
                <a:srgbClr val="000000"/>
              </a:solidFill>
              <a:prstDash val="solid"/>
              <a:round/>
              <a:headEnd type="none" w="med" len="med"/>
              <a:tailEnd type="none" w="med" len="med"/>
            </a:ln>
            <a:effectLst/>
          </p:spPr>
          <p:txBody>
            <a:bodyPr/>
            <a:lstStyle/>
            <a:p>
              <a:endParaRPr lang="en-US"/>
            </a:p>
          </p:txBody>
        </p:sp>
        <p:sp>
          <p:nvSpPr>
            <p:cNvPr id="2054" name="AutoShape 6"/>
            <p:cNvSpPr>
              <a:spLocks noChangeArrowheads="1"/>
            </p:cNvSpPr>
            <p:nvPr/>
          </p:nvSpPr>
          <p:spPr bwMode="auto">
            <a:xfrm flipV="1">
              <a:off x="1286" y="896"/>
              <a:ext cx="23" cy="1280"/>
            </a:xfrm>
            <a:prstGeom prst="roundRect">
              <a:avLst>
                <a:gd name="adj" fmla="val 0"/>
              </a:avLst>
            </a:prstGeom>
            <a:solidFill>
              <a:srgbClr val="000000"/>
            </a:solidFill>
            <a:ln w="18653">
              <a:solidFill>
                <a:srgbClr val="000000"/>
              </a:solidFill>
              <a:round/>
              <a:headEnd/>
              <a:tailEnd/>
            </a:ln>
            <a:effectLst/>
          </p:spPr>
          <p:txBody>
            <a:bodyPr wrap="none" anchor="ctr"/>
            <a:lstStyle/>
            <a:p>
              <a:endParaRPr lang="en-US"/>
            </a:p>
          </p:txBody>
        </p:sp>
        <p:sp>
          <p:nvSpPr>
            <p:cNvPr id="2055" name="AutoShape 7"/>
            <p:cNvSpPr>
              <a:spLocks noChangeArrowheads="1"/>
            </p:cNvSpPr>
            <p:nvPr/>
          </p:nvSpPr>
          <p:spPr bwMode="auto">
            <a:xfrm flipV="1">
              <a:off x="1663" y="896"/>
              <a:ext cx="23" cy="1280"/>
            </a:xfrm>
            <a:prstGeom prst="roundRect">
              <a:avLst>
                <a:gd name="adj" fmla="val 0"/>
              </a:avLst>
            </a:prstGeom>
            <a:solidFill>
              <a:srgbClr val="000000"/>
            </a:solidFill>
            <a:ln w="18653">
              <a:solidFill>
                <a:srgbClr val="000000"/>
              </a:solidFill>
              <a:round/>
              <a:headEnd/>
              <a:tailEnd/>
            </a:ln>
            <a:effectLst/>
          </p:spPr>
          <p:txBody>
            <a:bodyPr wrap="none" anchor="ctr"/>
            <a:lstStyle/>
            <a:p>
              <a:endParaRPr lang="en-US"/>
            </a:p>
          </p:txBody>
        </p:sp>
        <p:sp>
          <p:nvSpPr>
            <p:cNvPr id="2056" name="AutoShape 8"/>
            <p:cNvSpPr>
              <a:spLocks noChangeArrowheads="1"/>
            </p:cNvSpPr>
            <p:nvPr/>
          </p:nvSpPr>
          <p:spPr bwMode="auto">
            <a:xfrm flipV="1">
              <a:off x="1308" y="896"/>
              <a:ext cx="356" cy="1280"/>
            </a:xfrm>
            <a:prstGeom prst="roundRect">
              <a:avLst>
                <a:gd name="adj" fmla="val 0"/>
              </a:avLst>
            </a:prstGeom>
            <a:solidFill>
              <a:srgbClr val="000080"/>
            </a:solidFill>
            <a:ln w="18653">
              <a:solidFill>
                <a:srgbClr val="000000"/>
              </a:solidFill>
              <a:round/>
              <a:headEnd/>
              <a:tailEnd/>
            </a:ln>
            <a:effectLst/>
          </p:spPr>
          <p:txBody>
            <a:bodyPr wrap="none" anchor="ctr"/>
            <a:lstStyle/>
            <a:p>
              <a:endParaRPr lang="en-US"/>
            </a:p>
          </p:txBody>
        </p:sp>
        <p:sp>
          <p:nvSpPr>
            <p:cNvPr id="2057" name="AutoShape 9"/>
            <p:cNvSpPr>
              <a:spLocks noChangeArrowheads="1"/>
            </p:cNvSpPr>
            <p:nvPr/>
          </p:nvSpPr>
          <p:spPr bwMode="auto">
            <a:xfrm flipV="1">
              <a:off x="1343" y="926"/>
              <a:ext cx="274" cy="1219"/>
            </a:xfrm>
            <a:prstGeom prst="roundRect">
              <a:avLst>
                <a:gd name="adj" fmla="val 0"/>
              </a:avLst>
            </a:prstGeom>
            <a:solidFill>
              <a:srgbClr val="C0C0C0"/>
            </a:solidFill>
            <a:ln w="18653">
              <a:solidFill>
                <a:srgbClr val="000000"/>
              </a:solidFill>
              <a:round/>
              <a:headEnd/>
              <a:tailEnd/>
            </a:ln>
            <a:effectLst/>
          </p:spPr>
          <p:txBody>
            <a:bodyPr wrap="none" anchor="ctr"/>
            <a:lstStyle/>
            <a:p>
              <a:endParaRPr lang="en-US"/>
            </a:p>
          </p:txBody>
        </p:sp>
        <p:sp>
          <p:nvSpPr>
            <p:cNvPr id="2058" name="Freeform 10"/>
            <p:cNvSpPr>
              <a:spLocks/>
            </p:cNvSpPr>
            <p:nvPr/>
          </p:nvSpPr>
          <p:spPr bwMode="auto">
            <a:xfrm>
              <a:off x="1355" y="931"/>
              <a:ext cx="255" cy="43"/>
            </a:xfrm>
            <a:custGeom>
              <a:avLst/>
              <a:gdLst/>
              <a:ahLst/>
              <a:cxnLst>
                <a:cxn ang="0">
                  <a:pos x="254" y="0"/>
                </a:cxn>
                <a:cxn ang="0">
                  <a:pos x="238" y="11"/>
                </a:cxn>
                <a:cxn ang="0">
                  <a:pos x="224" y="19"/>
                </a:cxn>
                <a:cxn ang="0">
                  <a:pos x="207" y="27"/>
                </a:cxn>
                <a:cxn ang="0">
                  <a:pos x="192" y="32"/>
                </a:cxn>
                <a:cxn ang="0">
                  <a:pos x="175" y="37"/>
                </a:cxn>
                <a:cxn ang="0">
                  <a:pos x="159" y="40"/>
                </a:cxn>
                <a:cxn ang="0">
                  <a:pos x="142" y="42"/>
                </a:cxn>
                <a:cxn ang="0">
                  <a:pos x="126" y="42"/>
                </a:cxn>
                <a:cxn ang="0">
                  <a:pos x="109" y="42"/>
                </a:cxn>
                <a:cxn ang="0">
                  <a:pos x="93" y="40"/>
                </a:cxn>
                <a:cxn ang="0">
                  <a:pos x="76" y="37"/>
                </a:cxn>
                <a:cxn ang="0">
                  <a:pos x="60" y="31"/>
                </a:cxn>
                <a:cxn ang="0">
                  <a:pos x="44" y="26"/>
                </a:cxn>
                <a:cxn ang="0">
                  <a:pos x="28" y="19"/>
                </a:cxn>
                <a:cxn ang="0">
                  <a:pos x="14" y="10"/>
                </a:cxn>
                <a:cxn ang="0">
                  <a:pos x="0" y="0"/>
                </a:cxn>
                <a:cxn ang="0">
                  <a:pos x="0" y="2"/>
                </a:cxn>
                <a:cxn ang="0">
                  <a:pos x="249" y="2"/>
                </a:cxn>
                <a:cxn ang="0">
                  <a:pos x="254" y="0"/>
                </a:cxn>
                <a:cxn ang="0">
                  <a:pos x="254" y="0"/>
                </a:cxn>
              </a:cxnLst>
              <a:rect l="0" t="0" r="r" b="b"/>
              <a:pathLst>
                <a:path w="255" h="43">
                  <a:moveTo>
                    <a:pt x="254" y="0"/>
                  </a:moveTo>
                  <a:lnTo>
                    <a:pt x="238" y="11"/>
                  </a:lnTo>
                  <a:lnTo>
                    <a:pt x="224" y="19"/>
                  </a:lnTo>
                  <a:lnTo>
                    <a:pt x="207" y="27"/>
                  </a:lnTo>
                  <a:lnTo>
                    <a:pt x="192" y="32"/>
                  </a:lnTo>
                  <a:lnTo>
                    <a:pt x="175" y="37"/>
                  </a:lnTo>
                  <a:lnTo>
                    <a:pt x="159" y="40"/>
                  </a:lnTo>
                  <a:lnTo>
                    <a:pt x="142" y="42"/>
                  </a:lnTo>
                  <a:lnTo>
                    <a:pt x="126" y="42"/>
                  </a:lnTo>
                  <a:lnTo>
                    <a:pt x="109" y="42"/>
                  </a:lnTo>
                  <a:lnTo>
                    <a:pt x="93" y="40"/>
                  </a:lnTo>
                  <a:lnTo>
                    <a:pt x="76" y="37"/>
                  </a:lnTo>
                  <a:lnTo>
                    <a:pt x="60" y="31"/>
                  </a:lnTo>
                  <a:lnTo>
                    <a:pt x="44" y="26"/>
                  </a:lnTo>
                  <a:lnTo>
                    <a:pt x="28" y="19"/>
                  </a:lnTo>
                  <a:lnTo>
                    <a:pt x="14" y="10"/>
                  </a:lnTo>
                  <a:lnTo>
                    <a:pt x="0" y="0"/>
                  </a:lnTo>
                  <a:lnTo>
                    <a:pt x="0" y="2"/>
                  </a:lnTo>
                  <a:lnTo>
                    <a:pt x="249" y="2"/>
                  </a:lnTo>
                  <a:lnTo>
                    <a:pt x="254" y="0"/>
                  </a:lnTo>
                  <a:lnTo>
                    <a:pt x="254" y="0"/>
                  </a:lnTo>
                </a:path>
              </a:pathLst>
            </a:custGeom>
            <a:solidFill>
              <a:srgbClr val="E1E1E1"/>
            </a:solidFill>
            <a:ln w="9525">
              <a:noFill/>
              <a:round/>
              <a:headEnd type="none" w="med" len="med"/>
              <a:tailEnd type="none" w="med" len="med"/>
            </a:ln>
            <a:effectLst/>
          </p:spPr>
          <p:txBody>
            <a:bodyPr/>
            <a:lstStyle/>
            <a:p>
              <a:endParaRPr lang="en-US"/>
            </a:p>
          </p:txBody>
        </p:sp>
        <p:sp>
          <p:nvSpPr>
            <p:cNvPr id="2059" name="Freeform 11"/>
            <p:cNvSpPr>
              <a:spLocks/>
            </p:cNvSpPr>
            <p:nvPr/>
          </p:nvSpPr>
          <p:spPr bwMode="auto">
            <a:xfrm>
              <a:off x="1355" y="2101"/>
              <a:ext cx="255" cy="41"/>
            </a:xfrm>
            <a:custGeom>
              <a:avLst/>
              <a:gdLst/>
              <a:ahLst/>
              <a:cxnLst>
                <a:cxn ang="0">
                  <a:pos x="254" y="40"/>
                </a:cxn>
                <a:cxn ang="0">
                  <a:pos x="238" y="31"/>
                </a:cxn>
                <a:cxn ang="0">
                  <a:pos x="224" y="22"/>
                </a:cxn>
                <a:cxn ang="0">
                  <a:pos x="207" y="16"/>
                </a:cxn>
                <a:cxn ang="0">
                  <a:pos x="192" y="10"/>
                </a:cxn>
                <a:cxn ang="0">
                  <a:pos x="175" y="6"/>
                </a:cxn>
                <a:cxn ang="0">
                  <a:pos x="159" y="2"/>
                </a:cxn>
                <a:cxn ang="0">
                  <a:pos x="142" y="1"/>
                </a:cxn>
                <a:cxn ang="0">
                  <a:pos x="126" y="0"/>
                </a:cxn>
                <a:cxn ang="0">
                  <a:pos x="109" y="1"/>
                </a:cxn>
                <a:cxn ang="0">
                  <a:pos x="93" y="3"/>
                </a:cxn>
                <a:cxn ang="0">
                  <a:pos x="76" y="7"/>
                </a:cxn>
                <a:cxn ang="0">
                  <a:pos x="60" y="10"/>
                </a:cxn>
                <a:cxn ang="0">
                  <a:pos x="44" y="16"/>
                </a:cxn>
                <a:cxn ang="0">
                  <a:pos x="28" y="23"/>
                </a:cxn>
                <a:cxn ang="0">
                  <a:pos x="14" y="31"/>
                </a:cxn>
                <a:cxn ang="0">
                  <a:pos x="0" y="40"/>
                </a:cxn>
                <a:cxn ang="0">
                  <a:pos x="0" y="39"/>
                </a:cxn>
                <a:cxn ang="0">
                  <a:pos x="249" y="39"/>
                </a:cxn>
                <a:cxn ang="0">
                  <a:pos x="254" y="40"/>
                </a:cxn>
                <a:cxn ang="0">
                  <a:pos x="254" y="40"/>
                </a:cxn>
              </a:cxnLst>
              <a:rect l="0" t="0" r="r" b="b"/>
              <a:pathLst>
                <a:path w="255" h="41">
                  <a:moveTo>
                    <a:pt x="254" y="40"/>
                  </a:moveTo>
                  <a:lnTo>
                    <a:pt x="238" y="31"/>
                  </a:lnTo>
                  <a:lnTo>
                    <a:pt x="224" y="22"/>
                  </a:lnTo>
                  <a:lnTo>
                    <a:pt x="207" y="16"/>
                  </a:lnTo>
                  <a:lnTo>
                    <a:pt x="192" y="10"/>
                  </a:lnTo>
                  <a:lnTo>
                    <a:pt x="175" y="6"/>
                  </a:lnTo>
                  <a:lnTo>
                    <a:pt x="159" y="2"/>
                  </a:lnTo>
                  <a:lnTo>
                    <a:pt x="142" y="1"/>
                  </a:lnTo>
                  <a:lnTo>
                    <a:pt x="126" y="0"/>
                  </a:lnTo>
                  <a:lnTo>
                    <a:pt x="109" y="1"/>
                  </a:lnTo>
                  <a:lnTo>
                    <a:pt x="93" y="3"/>
                  </a:lnTo>
                  <a:lnTo>
                    <a:pt x="76" y="7"/>
                  </a:lnTo>
                  <a:lnTo>
                    <a:pt x="60" y="10"/>
                  </a:lnTo>
                  <a:lnTo>
                    <a:pt x="44" y="16"/>
                  </a:lnTo>
                  <a:lnTo>
                    <a:pt x="28" y="23"/>
                  </a:lnTo>
                  <a:lnTo>
                    <a:pt x="14" y="31"/>
                  </a:lnTo>
                  <a:lnTo>
                    <a:pt x="0" y="40"/>
                  </a:lnTo>
                  <a:lnTo>
                    <a:pt x="0" y="39"/>
                  </a:lnTo>
                  <a:lnTo>
                    <a:pt x="249" y="39"/>
                  </a:lnTo>
                  <a:lnTo>
                    <a:pt x="254" y="40"/>
                  </a:lnTo>
                  <a:lnTo>
                    <a:pt x="254" y="40"/>
                  </a:lnTo>
                </a:path>
              </a:pathLst>
            </a:custGeom>
            <a:solidFill>
              <a:srgbClr val="808080"/>
            </a:solidFill>
            <a:ln w="18653" cap="flat" cmpd="sng">
              <a:solidFill>
                <a:srgbClr val="808080"/>
              </a:solidFill>
              <a:prstDash val="solid"/>
              <a:round/>
              <a:headEnd type="none" w="med" len="med"/>
              <a:tailEnd type="none" w="med" len="med"/>
            </a:ln>
            <a:effectLst/>
          </p:spPr>
          <p:txBody>
            <a:bodyPr/>
            <a:lstStyle/>
            <a:p>
              <a:endParaRPr lang="en-US"/>
            </a:p>
          </p:txBody>
        </p:sp>
        <p:sp>
          <p:nvSpPr>
            <p:cNvPr id="2060" name="AutoShape 12"/>
            <p:cNvSpPr>
              <a:spLocks noChangeArrowheads="1"/>
            </p:cNvSpPr>
            <p:nvPr/>
          </p:nvSpPr>
          <p:spPr bwMode="auto">
            <a:xfrm flipV="1">
              <a:off x="1422" y="970"/>
              <a:ext cx="17" cy="1131"/>
            </a:xfrm>
            <a:prstGeom prst="roundRect">
              <a:avLst>
                <a:gd name="adj" fmla="val 0"/>
              </a:avLst>
            </a:prstGeom>
            <a:solidFill>
              <a:srgbClr val="E1E1E1"/>
            </a:solidFill>
            <a:ln w="9525">
              <a:noFill/>
              <a:round/>
              <a:headEnd/>
              <a:tailEnd/>
            </a:ln>
            <a:effectLst/>
          </p:spPr>
          <p:txBody>
            <a:bodyPr wrap="none" anchor="ctr"/>
            <a:lstStyle/>
            <a:p>
              <a:endParaRPr lang="en-US"/>
            </a:p>
          </p:txBody>
        </p:sp>
        <p:sp>
          <p:nvSpPr>
            <p:cNvPr id="2061" name="AutoShape 13"/>
            <p:cNvSpPr>
              <a:spLocks noChangeArrowheads="1"/>
            </p:cNvSpPr>
            <p:nvPr/>
          </p:nvSpPr>
          <p:spPr bwMode="auto">
            <a:xfrm flipV="1">
              <a:off x="1556" y="970"/>
              <a:ext cx="18" cy="1131"/>
            </a:xfrm>
            <a:prstGeom prst="roundRect">
              <a:avLst>
                <a:gd name="adj" fmla="val 0"/>
              </a:avLst>
            </a:prstGeom>
            <a:solidFill>
              <a:srgbClr val="808080"/>
            </a:solidFill>
            <a:ln w="9525">
              <a:noFill/>
              <a:round/>
              <a:headEnd/>
              <a:tailEnd/>
            </a:ln>
            <a:effectLst/>
          </p:spPr>
          <p:txBody>
            <a:bodyPr wrap="none" anchor="ctr"/>
            <a:lstStyle/>
            <a:p>
              <a:endParaRPr lang="en-US"/>
            </a:p>
          </p:txBody>
        </p:sp>
        <p:sp>
          <p:nvSpPr>
            <p:cNvPr id="2062" name="Freeform 14"/>
            <p:cNvSpPr>
              <a:spLocks/>
            </p:cNvSpPr>
            <p:nvPr/>
          </p:nvSpPr>
          <p:spPr bwMode="auto">
            <a:xfrm>
              <a:off x="569" y="965"/>
              <a:ext cx="881" cy="1181"/>
            </a:xfrm>
            <a:custGeom>
              <a:avLst/>
              <a:gdLst/>
              <a:ahLst/>
              <a:cxnLst>
                <a:cxn ang="0">
                  <a:pos x="76" y="0"/>
                </a:cxn>
                <a:cxn ang="0">
                  <a:pos x="62" y="1"/>
                </a:cxn>
                <a:cxn ang="0">
                  <a:pos x="48" y="5"/>
                </a:cxn>
                <a:cxn ang="0">
                  <a:pos x="24" y="22"/>
                </a:cxn>
                <a:cxn ang="0">
                  <a:pos x="7" y="48"/>
                </a:cxn>
                <a:cxn ang="0">
                  <a:pos x="0" y="77"/>
                </a:cxn>
                <a:cxn ang="0">
                  <a:pos x="0" y="1102"/>
                </a:cxn>
                <a:cxn ang="0">
                  <a:pos x="7" y="1131"/>
                </a:cxn>
                <a:cxn ang="0">
                  <a:pos x="23" y="1156"/>
                </a:cxn>
                <a:cxn ang="0">
                  <a:pos x="48" y="1173"/>
                </a:cxn>
                <a:cxn ang="0">
                  <a:pos x="76" y="1180"/>
                </a:cxn>
                <a:cxn ang="0">
                  <a:pos x="880" y="1180"/>
                </a:cxn>
                <a:cxn ang="0">
                  <a:pos x="877" y="1102"/>
                </a:cxn>
                <a:cxn ang="0">
                  <a:pos x="877" y="77"/>
                </a:cxn>
                <a:cxn ang="0">
                  <a:pos x="880" y="0"/>
                </a:cxn>
                <a:cxn ang="0">
                  <a:pos x="76" y="0"/>
                </a:cxn>
                <a:cxn ang="0">
                  <a:pos x="76" y="0"/>
                </a:cxn>
              </a:cxnLst>
              <a:rect l="0" t="0" r="r" b="b"/>
              <a:pathLst>
                <a:path w="881" h="1181">
                  <a:moveTo>
                    <a:pt x="76" y="0"/>
                  </a:moveTo>
                  <a:lnTo>
                    <a:pt x="62" y="1"/>
                  </a:lnTo>
                  <a:lnTo>
                    <a:pt x="48" y="5"/>
                  </a:lnTo>
                  <a:lnTo>
                    <a:pt x="24" y="22"/>
                  </a:lnTo>
                  <a:lnTo>
                    <a:pt x="7" y="48"/>
                  </a:lnTo>
                  <a:lnTo>
                    <a:pt x="0" y="77"/>
                  </a:lnTo>
                  <a:lnTo>
                    <a:pt x="0" y="1102"/>
                  </a:lnTo>
                  <a:lnTo>
                    <a:pt x="7" y="1131"/>
                  </a:lnTo>
                  <a:lnTo>
                    <a:pt x="23" y="1156"/>
                  </a:lnTo>
                  <a:lnTo>
                    <a:pt x="48" y="1173"/>
                  </a:lnTo>
                  <a:lnTo>
                    <a:pt x="76" y="1180"/>
                  </a:lnTo>
                  <a:lnTo>
                    <a:pt x="880" y="1180"/>
                  </a:lnTo>
                  <a:lnTo>
                    <a:pt x="877" y="1102"/>
                  </a:lnTo>
                  <a:lnTo>
                    <a:pt x="877" y="77"/>
                  </a:lnTo>
                  <a:lnTo>
                    <a:pt x="880" y="0"/>
                  </a:lnTo>
                  <a:lnTo>
                    <a:pt x="76" y="0"/>
                  </a:lnTo>
                  <a:lnTo>
                    <a:pt x="76" y="0"/>
                  </a:lnTo>
                </a:path>
              </a:pathLst>
            </a:custGeom>
            <a:solidFill>
              <a:srgbClr val="C0C0C0"/>
            </a:solidFill>
            <a:ln w="18653" cap="flat" cmpd="sng">
              <a:solidFill>
                <a:srgbClr val="000000"/>
              </a:solidFill>
              <a:prstDash val="solid"/>
              <a:round/>
              <a:headEnd type="none" w="med" len="med"/>
              <a:tailEnd type="none" w="med" len="med"/>
            </a:ln>
            <a:effectLst/>
          </p:spPr>
          <p:txBody>
            <a:bodyPr/>
            <a:lstStyle/>
            <a:p>
              <a:endParaRPr lang="en-US"/>
            </a:p>
          </p:txBody>
        </p:sp>
        <p:sp>
          <p:nvSpPr>
            <p:cNvPr id="2063" name="Freeform 15"/>
            <p:cNvSpPr>
              <a:spLocks/>
            </p:cNvSpPr>
            <p:nvPr/>
          </p:nvSpPr>
          <p:spPr bwMode="auto">
            <a:xfrm>
              <a:off x="1597" y="965"/>
              <a:ext cx="879" cy="1181"/>
            </a:xfrm>
            <a:custGeom>
              <a:avLst/>
              <a:gdLst/>
              <a:ahLst/>
              <a:cxnLst>
                <a:cxn ang="0">
                  <a:pos x="802" y="0"/>
                </a:cxn>
                <a:cxn ang="0">
                  <a:pos x="817" y="1"/>
                </a:cxn>
                <a:cxn ang="0">
                  <a:pos x="831" y="5"/>
                </a:cxn>
                <a:cxn ang="0">
                  <a:pos x="855" y="22"/>
                </a:cxn>
                <a:cxn ang="0">
                  <a:pos x="871" y="48"/>
                </a:cxn>
                <a:cxn ang="0">
                  <a:pos x="878" y="77"/>
                </a:cxn>
                <a:cxn ang="0">
                  <a:pos x="878" y="1102"/>
                </a:cxn>
                <a:cxn ang="0">
                  <a:pos x="873" y="1131"/>
                </a:cxn>
                <a:cxn ang="0">
                  <a:pos x="856" y="1156"/>
                </a:cxn>
                <a:cxn ang="0">
                  <a:pos x="831" y="1173"/>
                </a:cxn>
                <a:cxn ang="0">
                  <a:pos x="802" y="1180"/>
                </a:cxn>
                <a:cxn ang="0">
                  <a:pos x="0" y="1180"/>
                </a:cxn>
                <a:cxn ang="0">
                  <a:pos x="2" y="1102"/>
                </a:cxn>
                <a:cxn ang="0">
                  <a:pos x="2" y="77"/>
                </a:cxn>
                <a:cxn ang="0">
                  <a:pos x="0" y="0"/>
                </a:cxn>
                <a:cxn ang="0">
                  <a:pos x="802" y="0"/>
                </a:cxn>
                <a:cxn ang="0">
                  <a:pos x="802" y="0"/>
                </a:cxn>
              </a:cxnLst>
              <a:rect l="0" t="0" r="r" b="b"/>
              <a:pathLst>
                <a:path w="879" h="1181">
                  <a:moveTo>
                    <a:pt x="802" y="0"/>
                  </a:moveTo>
                  <a:lnTo>
                    <a:pt x="817" y="1"/>
                  </a:lnTo>
                  <a:lnTo>
                    <a:pt x="831" y="5"/>
                  </a:lnTo>
                  <a:lnTo>
                    <a:pt x="855" y="22"/>
                  </a:lnTo>
                  <a:lnTo>
                    <a:pt x="871" y="48"/>
                  </a:lnTo>
                  <a:lnTo>
                    <a:pt x="878" y="77"/>
                  </a:lnTo>
                  <a:lnTo>
                    <a:pt x="878" y="1102"/>
                  </a:lnTo>
                  <a:lnTo>
                    <a:pt x="873" y="1131"/>
                  </a:lnTo>
                  <a:lnTo>
                    <a:pt x="856" y="1156"/>
                  </a:lnTo>
                  <a:lnTo>
                    <a:pt x="831" y="1173"/>
                  </a:lnTo>
                  <a:lnTo>
                    <a:pt x="802" y="1180"/>
                  </a:lnTo>
                  <a:lnTo>
                    <a:pt x="0" y="1180"/>
                  </a:lnTo>
                  <a:lnTo>
                    <a:pt x="2" y="1102"/>
                  </a:lnTo>
                  <a:lnTo>
                    <a:pt x="2" y="77"/>
                  </a:lnTo>
                  <a:lnTo>
                    <a:pt x="0" y="0"/>
                  </a:lnTo>
                  <a:lnTo>
                    <a:pt x="802" y="0"/>
                  </a:lnTo>
                  <a:lnTo>
                    <a:pt x="802" y="0"/>
                  </a:lnTo>
                </a:path>
              </a:pathLst>
            </a:custGeom>
            <a:solidFill>
              <a:srgbClr val="C0C0C0"/>
            </a:solidFill>
            <a:ln w="18653" cap="flat" cmpd="sng">
              <a:solidFill>
                <a:srgbClr val="000000"/>
              </a:solidFill>
              <a:prstDash val="solid"/>
              <a:round/>
              <a:headEnd type="none" w="med" len="med"/>
              <a:tailEnd type="none" w="med" len="med"/>
            </a:ln>
            <a:effectLst/>
          </p:spPr>
          <p:txBody>
            <a:bodyPr/>
            <a:lstStyle/>
            <a:p>
              <a:endParaRPr lang="en-US"/>
            </a:p>
          </p:txBody>
        </p:sp>
        <p:sp>
          <p:nvSpPr>
            <p:cNvPr id="2064" name="Freeform 16"/>
            <p:cNvSpPr>
              <a:spLocks/>
            </p:cNvSpPr>
            <p:nvPr/>
          </p:nvSpPr>
          <p:spPr bwMode="auto">
            <a:xfrm>
              <a:off x="555" y="951"/>
              <a:ext cx="880" cy="1182"/>
            </a:xfrm>
            <a:custGeom>
              <a:avLst/>
              <a:gdLst/>
              <a:ahLst/>
              <a:cxnLst>
                <a:cxn ang="0">
                  <a:pos x="76" y="0"/>
                </a:cxn>
                <a:cxn ang="0">
                  <a:pos x="62" y="1"/>
                </a:cxn>
                <a:cxn ang="0">
                  <a:pos x="48" y="7"/>
                </a:cxn>
                <a:cxn ang="0">
                  <a:pos x="24" y="24"/>
                </a:cxn>
                <a:cxn ang="0">
                  <a:pos x="7" y="49"/>
                </a:cxn>
                <a:cxn ang="0">
                  <a:pos x="0" y="79"/>
                </a:cxn>
                <a:cxn ang="0">
                  <a:pos x="0" y="1104"/>
                </a:cxn>
                <a:cxn ang="0">
                  <a:pos x="7" y="1133"/>
                </a:cxn>
                <a:cxn ang="0">
                  <a:pos x="24" y="1157"/>
                </a:cxn>
                <a:cxn ang="0">
                  <a:pos x="47" y="1174"/>
                </a:cxn>
                <a:cxn ang="0">
                  <a:pos x="76" y="1181"/>
                </a:cxn>
                <a:cxn ang="0">
                  <a:pos x="879" y="1181"/>
                </a:cxn>
                <a:cxn ang="0">
                  <a:pos x="877" y="1104"/>
                </a:cxn>
                <a:cxn ang="0">
                  <a:pos x="877" y="79"/>
                </a:cxn>
                <a:cxn ang="0">
                  <a:pos x="879" y="0"/>
                </a:cxn>
                <a:cxn ang="0">
                  <a:pos x="76" y="0"/>
                </a:cxn>
                <a:cxn ang="0">
                  <a:pos x="76" y="0"/>
                </a:cxn>
              </a:cxnLst>
              <a:rect l="0" t="0" r="r" b="b"/>
              <a:pathLst>
                <a:path w="880" h="1182">
                  <a:moveTo>
                    <a:pt x="76" y="0"/>
                  </a:moveTo>
                  <a:lnTo>
                    <a:pt x="62" y="1"/>
                  </a:lnTo>
                  <a:lnTo>
                    <a:pt x="48" y="7"/>
                  </a:lnTo>
                  <a:lnTo>
                    <a:pt x="24" y="24"/>
                  </a:lnTo>
                  <a:lnTo>
                    <a:pt x="7" y="49"/>
                  </a:lnTo>
                  <a:lnTo>
                    <a:pt x="0" y="79"/>
                  </a:lnTo>
                  <a:lnTo>
                    <a:pt x="0" y="1104"/>
                  </a:lnTo>
                  <a:lnTo>
                    <a:pt x="7" y="1133"/>
                  </a:lnTo>
                  <a:lnTo>
                    <a:pt x="24" y="1157"/>
                  </a:lnTo>
                  <a:lnTo>
                    <a:pt x="47" y="1174"/>
                  </a:lnTo>
                  <a:lnTo>
                    <a:pt x="76" y="1181"/>
                  </a:lnTo>
                  <a:lnTo>
                    <a:pt x="879" y="1181"/>
                  </a:lnTo>
                  <a:lnTo>
                    <a:pt x="877" y="1104"/>
                  </a:lnTo>
                  <a:lnTo>
                    <a:pt x="877" y="79"/>
                  </a:lnTo>
                  <a:lnTo>
                    <a:pt x="879" y="0"/>
                  </a:lnTo>
                  <a:lnTo>
                    <a:pt x="76" y="0"/>
                  </a:lnTo>
                  <a:lnTo>
                    <a:pt x="76" y="0"/>
                  </a:lnTo>
                </a:path>
              </a:pathLst>
            </a:custGeom>
            <a:solidFill>
              <a:srgbClr val="C0C0C0"/>
            </a:solidFill>
            <a:ln w="18653" cap="flat" cmpd="sng">
              <a:solidFill>
                <a:srgbClr val="000000"/>
              </a:solidFill>
              <a:prstDash val="solid"/>
              <a:round/>
              <a:headEnd type="none" w="med" len="med"/>
              <a:tailEnd type="none" w="med" len="med"/>
            </a:ln>
            <a:effectLst/>
          </p:spPr>
          <p:txBody>
            <a:bodyPr/>
            <a:lstStyle/>
            <a:p>
              <a:endParaRPr lang="en-US"/>
            </a:p>
          </p:txBody>
        </p:sp>
        <p:sp>
          <p:nvSpPr>
            <p:cNvPr id="2065" name="Freeform 17"/>
            <p:cNvSpPr>
              <a:spLocks/>
            </p:cNvSpPr>
            <p:nvPr/>
          </p:nvSpPr>
          <p:spPr bwMode="auto">
            <a:xfrm>
              <a:off x="1582" y="951"/>
              <a:ext cx="881" cy="1182"/>
            </a:xfrm>
            <a:custGeom>
              <a:avLst/>
              <a:gdLst/>
              <a:ahLst/>
              <a:cxnLst>
                <a:cxn ang="0">
                  <a:pos x="804" y="0"/>
                </a:cxn>
                <a:cxn ang="0">
                  <a:pos x="817" y="1"/>
                </a:cxn>
                <a:cxn ang="0">
                  <a:pos x="832" y="7"/>
                </a:cxn>
                <a:cxn ang="0">
                  <a:pos x="857" y="24"/>
                </a:cxn>
                <a:cxn ang="0">
                  <a:pos x="873" y="49"/>
                </a:cxn>
                <a:cxn ang="0">
                  <a:pos x="880" y="79"/>
                </a:cxn>
                <a:cxn ang="0">
                  <a:pos x="880" y="1104"/>
                </a:cxn>
                <a:cxn ang="0">
                  <a:pos x="873" y="1133"/>
                </a:cxn>
                <a:cxn ang="0">
                  <a:pos x="857" y="1157"/>
                </a:cxn>
                <a:cxn ang="0">
                  <a:pos x="832" y="1174"/>
                </a:cxn>
                <a:cxn ang="0">
                  <a:pos x="804" y="1181"/>
                </a:cxn>
                <a:cxn ang="0">
                  <a:pos x="0" y="1181"/>
                </a:cxn>
                <a:cxn ang="0">
                  <a:pos x="3" y="1104"/>
                </a:cxn>
                <a:cxn ang="0">
                  <a:pos x="3" y="79"/>
                </a:cxn>
                <a:cxn ang="0">
                  <a:pos x="0" y="0"/>
                </a:cxn>
                <a:cxn ang="0">
                  <a:pos x="804" y="0"/>
                </a:cxn>
                <a:cxn ang="0">
                  <a:pos x="804" y="0"/>
                </a:cxn>
              </a:cxnLst>
              <a:rect l="0" t="0" r="r" b="b"/>
              <a:pathLst>
                <a:path w="881" h="1182">
                  <a:moveTo>
                    <a:pt x="804" y="0"/>
                  </a:moveTo>
                  <a:lnTo>
                    <a:pt x="817" y="1"/>
                  </a:lnTo>
                  <a:lnTo>
                    <a:pt x="832" y="7"/>
                  </a:lnTo>
                  <a:lnTo>
                    <a:pt x="857" y="24"/>
                  </a:lnTo>
                  <a:lnTo>
                    <a:pt x="873" y="49"/>
                  </a:lnTo>
                  <a:lnTo>
                    <a:pt x="880" y="79"/>
                  </a:lnTo>
                  <a:lnTo>
                    <a:pt x="880" y="1104"/>
                  </a:lnTo>
                  <a:lnTo>
                    <a:pt x="873" y="1133"/>
                  </a:lnTo>
                  <a:lnTo>
                    <a:pt x="857" y="1157"/>
                  </a:lnTo>
                  <a:lnTo>
                    <a:pt x="832" y="1174"/>
                  </a:lnTo>
                  <a:lnTo>
                    <a:pt x="804" y="1181"/>
                  </a:lnTo>
                  <a:lnTo>
                    <a:pt x="0" y="1181"/>
                  </a:lnTo>
                  <a:lnTo>
                    <a:pt x="3" y="1104"/>
                  </a:lnTo>
                  <a:lnTo>
                    <a:pt x="3" y="79"/>
                  </a:lnTo>
                  <a:lnTo>
                    <a:pt x="0" y="0"/>
                  </a:lnTo>
                  <a:lnTo>
                    <a:pt x="804" y="0"/>
                  </a:lnTo>
                  <a:lnTo>
                    <a:pt x="804" y="0"/>
                  </a:lnTo>
                </a:path>
              </a:pathLst>
            </a:custGeom>
            <a:solidFill>
              <a:srgbClr val="C0C0C0"/>
            </a:solidFill>
            <a:ln w="18653" cap="flat" cmpd="sng">
              <a:solidFill>
                <a:srgbClr val="000000"/>
              </a:solidFill>
              <a:prstDash val="solid"/>
              <a:round/>
              <a:headEnd type="none" w="med" len="med"/>
              <a:tailEnd type="none" w="med" len="med"/>
            </a:ln>
            <a:effectLst/>
          </p:spPr>
          <p:txBody>
            <a:bodyPr/>
            <a:lstStyle/>
            <a:p>
              <a:endParaRPr lang="en-US"/>
            </a:p>
          </p:txBody>
        </p:sp>
        <p:sp>
          <p:nvSpPr>
            <p:cNvPr id="2066" name="Freeform 18"/>
            <p:cNvSpPr>
              <a:spLocks/>
            </p:cNvSpPr>
            <p:nvPr/>
          </p:nvSpPr>
          <p:spPr bwMode="auto">
            <a:xfrm>
              <a:off x="541" y="939"/>
              <a:ext cx="880" cy="1182"/>
            </a:xfrm>
            <a:custGeom>
              <a:avLst/>
              <a:gdLst/>
              <a:ahLst/>
              <a:cxnLst>
                <a:cxn ang="0">
                  <a:pos x="76" y="0"/>
                </a:cxn>
                <a:cxn ang="0">
                  <a:pos x="62" y="1"/>
                </a:cxn>
                <a:cxn ang="0">
                  <a:pos x="49" y="7"/>
                </a:cxn>
                <a:cxn ang="0">
                  <a:pos x="24" y="24"/>
                </a:cxn>
                <a:cxn ang="0">
                  <a:pos x="7" y="49"/>
                </a:cxn>
                <a:cxn ang="0">
                  <a:pos x="0" y="78"/>
                </a:cxn>
                <a:cxn ang="0">
                  <a:pos x="0" y="1103"/>
                </a:cxn>
                <a:cxn ang="0">
                  <a:pos x="6" y="1132"/>
                </a:cxn>
                <a:cxn ang="0">
                  <a:pos x="23" y="1157"/>
                </a:cxn>
                <a:cxn ang="0">
                  <a:pos x="47" y="1175"/>
                </a:cxn>
                <a:cxn ang="0">
                  <a:pos x="76" y="1181"/>
                </a:cxn>
                <a:cxn ang="0">
                  <a:pos x="879" y="1181"/>
                </a:cxn>
                <a:cxn ang="0">
                  <a:pos x="877" y="1103"/>
                </a:cxn>
                <a:cxn ang="0">
                  <a:pos x="877" y="78"/>
                </a:cxn>
                <a:cxn ang="0">
                  <a:pos x="879" y="0"/>
                </a:cxn>
                <a:cxn ang="0">
                  <a:pos x="76" y="0"/>
                </a:cxn>
                <a:cxn ang="0">
                  <a:pos x="76" y="0"/>
                </a:cxn>
              </a:cxnLst>
              <a:rect l="0" t="0" r="r" b="b"/>
              <a:pathLst>
                <a:path w="880" h="1182">
                  <a:moveTo>
                    <a:pt x="76" y="0"/>
                  </a:moveTo>
                  <a:lnTo>
                    <a:pt x="62" y="1"/>
                  </a:lnTo>
                  <a:lnTo>
                    <a:pt x="49" y="7"/>
                  </a:lnTo>
                  <a:lnTo>
                    <a:pt x="24" y="24"/>
                  </a:lnTo>
                  <a:lnTo>
                    <a:pt x="7" y="49"/>
                  </a:lnTo>
                  <a:lnTo>
                    <a:pt x="0" y="78"/>
                  </a:lnTo>
                  <a:lnTo>
                    <a:pt x="0" y="1103"/>
                  </a:lnTo>
                  <a:lnTo>
                    <a:pt x="6" y="1132"/>
                  </a:lnTo>
                  <a:lnTo>
                    <a:pt x="23" y="1157"/>
                  </a:lnTo>
                  <a:lnTo>
                    <a:pt x="47" y="1175"/>
                  </a:lnTo>
                  <a:lnTo>
                    <a:pt x="76" y="1181"/>
                  </a:lnTo>
                  <a:lnTo>
                    <a:pt x="879" y="1181"/>
                  </a:lnTo>
                  <a:lnTo>
                    <a:pt x="877" y="1103"/>
                  </a:lnTo>
                  <a:lnTo>
                    <a:pt x="877" y="78"/>
                  </a:lnTo>
                  <a:lnTo>
                    <a:pt x="879" y="0"/>
                  </a:lnTo>
                  <a:lnTo>
                    <a:pt x="76" y="0"/>
                  </a:lnTo>
                  <a:lnTo>
                    <a:pt x="76" y="0"/>
                  </a:lnTo>
                </a:path>
              </a:pathLst>
            </a:custGeom>
            <a:solidFill>
              <a:srgbClr val="C0C0C0"/>
            </a:solidFill>
            <a:ln w="18653" cap="flat" cmpd="sng">
              <a:solidFill>
                <a:srgbClr val="000000"/>
              </a:solidFill>
              <a:prstDash val="solid"/>
              <a:round/>
              <a:headEnd type="none" w="med" len="med"/>
              <a:tailEnd type="none" w="med" len="med"/>
            </a:ln>
            <a:effectLst/>
          </p:spPr>
          <p:txBody>
            <a:bodyPr/>
            <a:lstStyle/>
            <a:p>
              <a:endParaRPr lang="en-US"/>
            </a:p>
          </p:txBody>
        </p:sp>
        <p:sp>
          <p:nvSpPr>
            <p:cNvPr id="2067" name="Freeform 19"/>
            <p:cNvSpPr>
              <a:spLocks/>
            </p:cNvSpPr>
            <p:nvPr/>
          </p:nvSpPr>
          <p:spPr bwMode="auto">
            <a:xfrm>
              <a:off x="1569" y="939"/>
              <a:ext cx="880" cy="1182"/>
            </a:xfrm>
            <a:custGeom>
              <a:avLst/>
              <a:gdLst/>
              <a:ahLst/>
              <a:cxnLst>
                <a:cxn ang="0">
                  <a:pos x="804" y="0"/>
                </a:cxn>
                <a:cxn ang="0">
                  <a:pos x="817" y="1"/>
                </a:cxn>
                <a:cxn ang="0">
                  <a:pos x="830" y="7"/>
                </a:cxn>
                <a:cxn ang="0">
                  <a:pos x="854" y="24"/>
                </a:cxn>
                <a:cxn ang="0">
                  <a:pos x="872" y="49"/>
                </a:cxn>
                <a:cxn ang="0">
                  <a:pos x="879" y="78"/>
                </a:cxn>
                <a:cxn ang="0">
                  <a:pos x="879" y="1103"/>
                </a:cxn>
                <a:cxn ang="0">
                  <a:pos x="872" y="1132"/>
                </a:cxn>
                <a:cxn ang="0">
                  <a:pos x="854" y="1157"/>
                </a:cxn>
                <a:cxn ang="0">
                  <a:pos x="830" y="1175"/>
                </a:cxn>
                <a:cxn ang="0">
                  <a:pos x="804" y="1181"/>
                </a:cxn>
                <a:cxn ang="0">
                  <a:pos x="0" y="1181"/>
                </a:cxn>
                <a:cxn ang="0">
                  <a:pos x="2" y="1103"/>
                </a:cxn>
                <a:cxn ang="0">
                  <a:pos x="2" y="78"/>
                </a:cxn>
                <a:cxn ang="0">
                  <a:pos x="0" y="0"/>
                </a:cxn>
                <a:cxn ang="0">
                  <a:pos x="804" y="0"/>
                </a:cxn>
                <a:cxn ang="0">
                  <a:pos x="804" y="0"/>
                </a:cxn>
              </a:cxnLst>
              <a:rect l="0" t="0" r="r" b="b"/>
              <a:pathLst>
                <a:path w="880" h="1182">
                  <a:moveTo>
                    <a:pt x="804" y="0"/>
                  </a:moveTo>
                  <a:lnTo>
                    <a:pt x="817" y="1"/>
                  </a:lnTo>
                  <a:lnTo>
                    <a:pt x="830" y="7"/>
                  </a:lnTo>
                  <a:lnTo>
                    <a:pt x="854" y="24"/>
                  </a:lnTo>
                  <a:lnTo>
                    <a:pt x="872" y="49"/>
                  </a:lnTo>
                  <a:lnTo>
                    <a:pt x="879" y="78"/>
                  </a:lnTo>
                  <a:lnTo>
                    <a:pt x="879" y="1103"/>
                  </a:lnTo>
                  <a:lnTo>
                    <a:pt x="872" y="1132"/>
                  </a:lnTo>
                  <a:lnTo>
                    <a:pt x="854" y="1157"/>
                  </a:lnTo>
                  <a:lnTo>
                    <a:pt x="830" y="1175"/>
                  </a:lnTo>
                  <a:lnTo>
                    <a:pt x="804" y="1181"/>
                  </a:lnTo>
                  <a:lnTo>
                    <a:pt x="0" y="1181"/>
                  </a:lnTo>
                  <a:lnTo>
                    <a:pt x="2" y="1103"/>
                  </a:lnTo>
                  <a:lnTo>
                    <a:pt x="2" y="78"/>
                  </a:lnTo>
                  <a:lnTo>
                    <a:pt x="0" y="0"/>
                  </a:lnTo>
                  <a:lnTo>
                    <a:pt x="804" y="0"/>
                  </a:lnTo>
                  <a:lnTo>
                    <a:pt x="804" y="0"/>
                  </a:lnTo>
                </a:path>
              </a:pathLst>
            </a:custGeom>
            <a:solidFill>
              <a:srgbClr val="C0C0C0"/>
            </a:solidFill>
            <a:ln w="18653" cap="flat" cmpd="sng">
              <a:solidFill>
                <a:srgbClr val="000000"/>
              </a:solidFill>
              <a:prstDash val="solid"/>
              <a:round/>
              <a:headEnd type="none" w="med" len="med"/>
              <a:tailEnd type="none" w="med" len="med"/>
            </a:ln>
            <a:effectLst/>
          </p:spPr>
          <p:txBody>
            <a:bodyPr/>
            <a:lstStyle/>
            <a:p>
              <a:endParaRPr lang="en-US"/>
            </a:p>
          </p:txBody>
        </p:sp>
        <p:sp>
          <p:nvSpPr>
            <p:cNvPr id="2068" name="Freeform 20"/>
            <p:cNvSpPr>
              <a:spLocks/>
            </p:cNvSpPr>
            <p:nvPr/>
          </p:nvSpPr>
          <p:spPr bwMode="auto">
            <a:xfrm>
              <a:off x="528" y="926"/>
              <a:ext cx="879" cy="1183"/>
            </a:xfrm>
            <a:custGeom>
              <a:avLst/>
              <a:gdLst/>
              <a:ahLst/>
              <a:cxnLst>
                <a:cxn ang="0">
                  <a:pos x="74" y="0"/>
                </a:cxn>
                <a:cxn ang="0">
                  <a:pos x="62" y="1"/>
                </a:cxn>
                <a:cxn ang="0">
                  <a:pos x="48" y="7"/>
                </a:cxn>
                <a:cxn ang="0">
                  <a:pos x="23" y="24"/>
                </a:cxn>
                <a:cxn ang="0">
                  <a:pos x="5" y="49"/>
                </a:cxn>
                <a:cxn ang="0">
                  <a:pos x="0" y="78"/>
                </a:cxn>
                <a:cxn ang="0">
                  <a:pos x="0" y="1104"/>
                </a:cxn>
                <a:cxn ang="0">
                  <a:pos x="5" y="1132"/>
                </a:cxn>
                <a:cxn ang="0">
                  <a:pos x="23" y="1158"/>
                </a:cxn>
                <a:cxn ang="0">
                  <a:pos x="47" y="1175"/>
                </a:cxn>
                <a:cxn ang="0">
                  <a:pos x="74" y="1182"/>
                </a:cxn>
                <a:cxn ang="0">
                  <a:pos x="878" y="1182"/>
                </a:cxn>
                <a:cxn ang="0">
                  <a:pos x="878" y="0"/>
                </a:cxn>
                <a:cxn ang="0">
                  <a:pos x="74" y="0"/>
                </a:cxn>
                <a:cxn ang="0">
                  <a:pos x="74" y="0"/>
                </a:cxn>
              </a:cxnLst>
              <a:rect l="0" t="0" r="r" b="b"/>
              <a:pathLst>
                <a:path w="879" h="1183">
                  <a:moveTo>
                    <a:pt x="74" y="0"/>
                  </a:moveTo>
                  <a:lnTo>
                    <a:pt x="62" y="1"/>
                  </a:lnTo>
                  <a:lnTo>
                    <a:pt x="48" y="7"/>
                  </a:lnTo>
                  <a:lnTo>
                    <a:pt x="23" y="24"/>
                  </a:lnTo>
                  <a:lnTo>
                    <a:pt x="5" y="49"/>
                  </a:lnTo>
                  <a:lnTo>
                    <a:pt x="0" y="78"/>
                  </a:lnTo>
                  <a:lnTo>
                    <a:pt x="0" y="1104"/>
                  </a:lnTo>
                  <a:lnTo>
                    <a:pt x="5" y="1132"/>
                  </a:lnTo>
                  <a:lnTo>
                    <a:pt x="23" y="1158"/>
                  </a:lnTo>
                  <a:lnTo>
                    <a:pt x="47" y="1175"/>
                  </a:lnTo>
                  <a:lnTo>
                    <a:pt x="74" y="1182"/>
                  </a:lnTo>
                  <a:lnTo>
                    <a:pt x="878" y="1182"/>
                  </a:lnTo>
                  <a:lnTo>
                    <a:pt x="878" y="0"/>
                  </a:lnTo>
                  <a:lnTo>
                    <a:pt x="74" y="0"/>
                  </a:lnTo>
                  <a:lnTo>
                    <a:pt x="74" y="0"/>
                  </a:lnTo>
                </a:path>
              </a:pathLst>
            </a:custGeom>
            <a:solidFill>
              <a:srgbClr val="E0FFDF"/>
            </a:solidFill>
            <a:ln w="18653" cap="flat" cmpd="sng">
              <a:solidFill>
                <a:srgbClr val="000000"/>
              </a:solidFill>
              <a:prstDash val="solid"/>
              <a:round/>
              <a:headEnd type="none" w="med" len="med"/>
              <a:tailEnd type="none" w="med" len="med"/>
            </a:ln>
            <a:effectLst/>
          </p:spPr>
          <p:txBody>
            <a:bodyPr/>
            <a:lstStyle/>
            <a:p>
              <a:endParaRPr lang="en-US"/>
            </a:p>
          </p:txBody>
        </p:sp>
        <p:sp>
          <p:nvSpPr>
            <p:cNvPr id="2069" name="Freeform 21"/>
            <p:cNvSpPr>
              <a:spLocks/>
            </p:cNvSpPr>
            <p:nvPr/>
          </p:nvSpPr>
          <p:spPr bwMode="auto">
            <a:xfrm>
              <a:off x="1555" y="926"/>
              <a:ext cx="879" cy="1183"/>
            </a:xfrm>
            <a:custGeom>
              <a:avLst/>
              <a:gdLst/>
              <a:ahLst/>
              <a:cxnLst>
                <a:cxn ang="0">
                  <a:pos x="802" y="0"/>
                </a:cxn>
                <a:cxn ang="0">
                  <a:pos x="818" y="1"/>
                </a:cxn>
                <a:cxn ang="0">
                  <a:pos x="831" y="7"/>
                </a:cxn>
                <a:cxn ang="0">
                  <a:pos x="854" y="24"/>
                </a:cxn>
                <a:cxn ang="0">
                  <a:pos x="873" y="49"/>
                </a:cxn>
                <a:cxn ang="0">
                  <a:pos x="878" y="78"/>
                </a:cxn>
                <a:cxn ang="0">
                  <a:pos x="878" y="1104"/>
                </a:cxn>
                <a:cxn ang="0">
                  <a:pos x="873" y="1132"/>
                </a:cxn>
                <a:cxn ang="0">
                  <a:pos x="855" y="1158"/>
                </a:cxn>
                <a:cxn ang="0">
                  <a:pos x="831" y="1175"/>
                </a:cxn>
                <a:cxn ang="0">
                  <a:pos x="802" y="1182"/>
                </a:cxn>
                <a:cxn ang="0">
                  <a:pos x="0" y="1182"/>
                </a:cxn>
                <a:cxn ang="0">
                  <a:pos x="0" y="0"/>
                </a:cxn>
                <a:cxn ang="0">
                  <a:pos x="802" y="0"/>
                </a:cxn>
                <a:cxn ang="0">
                  <a:pos x="802" y="0"/>
                </a:cxn>
              </a:cxnLst>
              <a:rect l="0" t="0" r="r" b="b"/>
              <a:pathLst>
                <a:path w="879" h="1183">
                  <a:moveTo>
                    <a:pt x="802" y="0"/>
                  </a:moveTo>
                  <a:lnTo>
                    <a:pt x="818" y="1"/>
                  </a:lnTo>
                  <a:lnTo>
                    <a:pt x="831" y="7"/>
                  </a:lnTo>
                  <a:lnTo>
                    <a:pt x="854" y="24"/>
                  </a:lnTo>
                  <a:lnTo>
                    <a:pt x="873" y="49"/>
                  </a:lnTo>
                  <a:lnTo>
                    <a:pt x="878" y="78"/>
                  </a:lnTo>
                  <a:lnTo>
                    <a:pt x="878" y="1104"/>
                  </a:lnTo>
                  <a:lnTo>
                    <a:pt x="873" y="1132"/>
                  </a:lnTo>
                  <a:lnTo>
                    <a:pt x="855" y="1158"/>
                  </a:lnTo>
                  <a:lnTo>
                    <a:pt x="831" y="1175"/>
                  </a:lnTo>
                  <a:lnTo>
                    <a:pt x="802" y="1182"/>
                  </a:lnTo>
                  <a:lnTo>
                    <a:pt x="0" y="1182"/>
                  </a:lnTo>
                  <a:lnTo>
                    <a:pt x="0" y="0"/>
                  </a:lnTo>
                  <a:lnTo>
                    <a:pt x="802" y="0"/>
                  </a:lnTo>
                  <a:lnTo>
                    <a:pt x="802" y="0"/>
                  </a:lnTo>
                </a:path>
              </a:pathLst>
            </a:custGeom>
            <a:solidFill>
              <a:srgbClr val="E0FFDF"/>
            </a:solidFill>
            <a:ln w="18653" cap="flat" cmpd="sng">
              <a:solidFill>
                <a:srgbClr val="000000"/>
              </a:solidFill>
              <a:prstDash val="solid"/>
              <a:round/>
              <a:headEnd type="none" w="med" len="med"/>
              <a:tailEnd type="none" w="med" len="med"/>
            </a:ln>
            <a:effectLst/>
          </p:spPr>
          <p:txBody>
            <a:bodyPr/>
            <a:lstStyle/>
            <a:p>
              <a:endParaRPr lang="en-US"/>
            </a:p>
          </p:txBody>
        </p:sp>
        <p:sp>
          <p:nvSpPr>
            <p:cNvPr id="2070" name="Oval 22"/>
            <p:cNvSpPr>
              <a:spLocks noChangeArrowheads="1"/>
            </p:cNvSpPr>
            <p:nvPr/>
          </p:nvSpPr>
          <p:spPr bwMode="auto">
            <a:xfrm>
              <a:off x="1284" y="1032"/>
              <a:ext cx="50" cy="48"/>
            </a:xfrm>
            <a:prstGeom prst="ellipse">
              <a:avLst/>
            </a:prstGeom>
            <a:solidFill>
              <a:srgbClr val="000000"/>
            </a:solidFill>
            <a:ln w="18653">
              <a:solidFill>
                <a:srgbClr val="000000"/>
              </a:solidFill>
              <a:round/>
              <a:headEnd/>
              <a:tailEnd/>
            </a:ln>
            <a:effectLst/>
          </p:spPr>
          <p:txBody>
            <a:bodyPr wrap="none" anchor="ctr"/>
            <a:lstStyle/>
            <a:p>
              <a:endParaRPr lang="en-US"/>
            </a:p>
          </p:txBody>
        </p:sp>
        <p:sp>
          <p:nvSpPr>
            <p:cNvPr id="2071" name="Oval 23"/>
            <p:cNvSpPr>
              <a:spLocks noChangeArrowheads="1"/>
            </p:cNvSpPr>
            <p:nvPr/>
          </p:nvSpPr>
          <p:spPr bwMode="auto">
            <a:xfrm>
              <a:off x="1284" y="1144"/>
              <a:ext cx="50" cy="48"/>
            </a:xfrm>
            <a:prstGeom prst="ellipse">
              <a:avLst/>
            </a:prstGeom>
            <a:solidFill>
              <a:srgbClr val="000000"/>
            </a:solidFill>
            <a:ln w="18653">
              <a:solidFill>
                <a:srgbClr val="000000"/>
              </a:solidFill>
              <a:round/>
              <a:headEnd/>
              <a:tailEnd/>
            </a:ln>
            <a:effectLst/>
          </p:spPr>
          <p:txBody>
            <a:bodyPr wrap="none" anchor="ctr"/>
            <a:lstStyle/>
            <a:p>
              <a:endParaRPr lang="en-US"/>
            </a:p>
          </p:txBody>
        </p:sp>
        <p:sp>
          <p:nvSpPr>
            <p:cNvPr id="2072" name="Oval 24"/>
            <p:cNvSpPr>
              <a:spLocks noChangeArrowheads="1"/>
            </p:cNvSpPr>
            <p:nvPr/>
          </p:nvSpPr>
          <p:spPr bwMode="auto">
            <a:xfrm>
              <a:off x="1284" y="1248"/>
              <a:ext cx="50" cy="50"/>
            </a:xfrm>
            <a:prstGeom prst="ellipse">
              <a:avLst/>
            </a:prstGeom>
            <a:solidFill>
              <a:srgbClr val="000000"/>
            </a:solidFill>
            <a:ln w="18653">
              <a:solidFill>
                <a:srgbClr val="000000"/>
              </a:solidFill>
              <a:round/>
              <a:headEnd/>
              <a:tailEnd/>
            </a:ln>
            <a:effectLst/>
          </p:spPr>
          <p:txBody>
            <a:bodyPr wrap="none" anchor="ctr"/>
            <a:lstStyle/>
            <a:p>
              <a:endParaRPr lang="en-US"/>
            </a:p>
          </p:txBody>
        </p:sp>
        <p:sp>
          <p:nvSpPr>
            <p:cNvPr id="2073" name="Oval 25"/>
            <p:cNvSpPr>
              <a:spLocks noChangeArrowheads="1"/>
            </p:cNvSpPr>
            <p:nvPr/>
          </p:nvSpPr>
          <p:spPr bwMode="auto">
            <a:xfrm>
              <a:off x="1284" y="1484"/>
              <a:ext cx="50" cy="50"/>
            </a:xfrm>
            <a:prstGeom prst="ellipse">
              <a:avLst/>
            </a:prstGeom>
            <a:solidFill>
              <a:srgbClr val="000000"/>
            </a:solidFill>
            <a:ln w="18653">
              <a:solidFill>
                <a:srgbClr val="000000"/>
              </a:solidFill>
              <a:round/>
              <a:headEnd/>
              <a:tailEnd/>
            </a:ln>
            <a:effectLst/>
          </p:spPr>
          <p:txBody>
            <a:bodyPr wrap="none" anchor="ctr"/>
            <a:lstStyle/>
            <a:p>
              <a:endParaRPr lang="en-US"/>
            </a:p>
          </p:txBody>
        </p:sp>
        <p:sp>
          <p:nvSpPr>
            <p:cNvPr id="2074" name="Oval 26"/>
            <p:cNvSpPr>
              <a:spLocks noChangeArrowheads="1"/>
            </p:cNvSpPr>
            <p:nvPr/>
          </p:nvSpPr>
          <p:spPr bwMode="auto">
            <a:xfrm>
              <a:off x="1284" y="1736"/>
              <a:ext cx="50" cy="50"/>
            </a:xfrm>
            <a:prstGeom prst="ellipse">
              <a:avLst/>
            </a:prstGeom>
            <a:solidFill>
              <a:srgbClr val="000000"/>
            </a:solidFill>
            <a:ln w="18653">
              <a:solidFill>
                <a:srgbClr val="000000"/>
              </a:solidFill>
              <a:round/>
              <a:headEnd/>
              <a:tailEnd/>
            </a:ln>
            <a:effectLst/>
          </p:spPr>
          <p:txBody>
            <a:bodyPr wrap="none" anchor="ctr"/>
            <a:lstStyle/>
            <a:p>
              <a:endParaRPr lang="en-US"/>
            </a:p>
          </p:txBody>
        </p:sp>
        <p:sp>
          <p:nvSpPr>
            <p:cNvPr id="2075" name="Oval 27"/>
            <p:cNvSpPr>
              <a:spLocks noChangeArrowheads="1"/>
            </p:cNvSpPr>
            <p:nvPr/>
          </p:nvSpPr>
          <p:spPr bwMode="auto">
            <a:xfrm>
              <a:off x="1284" y="1855"/>
              <a:ext cx="50" cy="48"/>
            </a:xfrm>
            <a:prstGeom prst="ellipse">
              <a:avLst/>
            </a:prstGeom>
            <a:solidFill>
              <a:srgbClr val="000000"/>
            </a:solidFill>
            <a:ln w="18653">
              <a:solidFill>
                <a:srgbClr val="000000"/>
              </a:solidFill>
              <a:round/>
              <a:headEnd/>
              <a:tailEnd/>
            </a:ln>
            <a:effectLst/>
          </p:spPr>
          <p:txBody>
            <a:bodyPr wrap="none" anchor="ctr"/>
            <a:lstStyle/>
            <a:p>
              <a:endParaRPr lang="en-US"/>
            </a:p>
          </p:txBody>
        </p:sp>
        <p:sp>
          <p:nvSpPr>
            <p:cNvPr id="2076" name="Oval 28"/>
            <p:cNvSpPr>
              <a:spLocks noChangeArrowheads="1"/>
            </p:cNvSpPr>
            <p:nvPr/>
          </p:nvSpPr>
          <p:spPr bwMode="auto">
            <a:xfrm>
              <a:off x="1284" y="1959"/>
              <a:ext cx="50" cy="48"/>
            </a:xfrm>
            <a:prstGeom prst="ellipse">
              <a:avLst/>
            </a:prstGeom>
            <a:solidFill>
              <a:srgbClr val="000000"/>
            </a:solidFill>
            <a:ln w="18653">
              <a:solidFill>
                <a:srgbClr val="000000"/>
              </a:solidFill>
              <a:round/>
              <a:headEnd/>
              <a:tailEnd/>
            </a:ln>
            <a:effectLst/>
          </p:spPr>
          <p:txBody>
            <a:bodyPr wrap="none" anchor="ctr"/>
            <a:lstStyle/>
            <a:p>
              <a:endParaRPr lang="en-US"/>
            </a:p>
          </p:txBody>
        </p:sp>
        <p:sp>
          <p:nvSpPr>
            <p:cNvPr id="2077" name="Oval 29"/>
            <p:cNvSpPr>
              <a:spLocks noChangeArrowheads="1"/>
            </p:cNvSpPr>
            <p:nvPr/>
          </p:nvSpPr>
          <p:spPr bwMode="auto">
            <a:xfrm>
              <a:off x="1630" y="1032"/>
              <a:ext cx="49" cy="48"/>
            </a:xfrm>
            <a:prstGeom prst="ellipse">
              <a:avLst/>
            </a:prstGeom>
            <a:solidFill>
              <a:srgbClr val="000000"/>
            </a:solidFill>
            <a:ln w="18653">
              <a:solidFill>
                <a:srgbClr val="000000"/>
              </a:solidFill>
              <a:round/>
              <a:headEnd/>
              <a:tailEnd/>
            </a:ln>
            <a:effectLst/>
          </p:spPr>
          <p:txBody>
            <a:bodyPr wrap="none" anchor="ctr"/>
            <a:lstStyle/>
            <a:p>
              <a:endParaRPr lang="en-US"/>
            </a:p>
          </p:txBody>
        </p:sp>
        <p:sp>
          <p:nvSpPr>
            <p:cNvPr id="2078" name="Oval 30"/>
            <p:cNvSpPr>
              <a:spLocks noChangeArrowheads="1"/>
            </p:cNvSpPr>
            <p:nvPr/>
          </p:nvSpPr>
          <p:spPr bwMode="auto">
            <a:xfrm>
              <a:off x="1630" y="1144"/>
              <a:ext cx="49" cy="48"/>
            </a:xfrm>
            <a:prstGeom prst="ellipse">
              <a:avLst/>
            </a:prstGeom>
            <a:solidFill>
              <a:srgbClr val="000000"/>
            </a:solidFill>
            <a:ln w="18653">
              <a:solidFill>
                <a:srgbClr val="000000"/>
              </a:solidFill>
              <a:round/>
              <a:headEnd/>
              <a:tailEnd/>
            </a:ln>
            <a:effectLst/>
          </p:spPr>
          <p:txBody>
            <a:bodyPr wrap="none" anchor="ctr"/>
            <a:lstStyle/>
            <a:p>
              <a:endParaRPr lang="en-US"/>
            </a:p>
          </p:txBody>
        </p:sp>
        <p:sp>
          <p:nvSpPr>
            <p:cNvPr id="2079" name="Oval 31"/>
            <p:cNvSpPr>
              <a:spLocks noChangeArrowheads="1"/>
            </p:cNvSpPr>
            <p:nvPr/>
          </p:nvSpPr>
          <p:spPr bwMode="auto">
            <a:xfrm>
              <a:off x="1630" y="1248"/>
              <a:ext cx="49" cy="50"/>
            </a:xfrm>
            <a:prstGeom prst="ellipse">
              <a:avLst/>
            </a:prstGeom>
            <a:solidFill>
              <a:srgbClr val="000000"/>
            </a:solidFill>
            <a:ln w="18653">
              <a:solidFill>
                <a:srgbClr val="000000"/>
              </a:solidFill>
              <a:round/>
              <a:headEnd/>
              <a:tailEnd/>
            </a:ln>
            <a:effectLst/>
          </p:spPr>
          <p:txBody>
            <a:bodyPr wrap="none" anchor="ctr"/>
            <a:lstStyle/>
            <a:p>
              <a:endParaRPr lang="en-US"/>
            </a:p>
          </p:txBody>
        </p:sp>
        <p:sp>
          <p:nvSpPr>
            <p:cNvPr id="2080" name="Oval 32"/>
            <p:cNvSpPr>
              <a:spLocks noChangeArrowheads="1"/>
            </p:cNvSpPr>
            <p:nvPr/>
          </p:nvSpPr>
          <p:spPr bwMode="auto">
            <a:xfrm>
              <a:off x="1630" y="1484"/>
              <a:ext cx="49" cy="50"/>
            </a:xfrm>
            <a:prstGeom prst="ellipse">
              <a:avLst/>
            </a:prstGeom>
            <a:solidFill>
              <a:srgbClr val="000000"/>
            </a:solidFill>
            <a:ln w="18653">
              <a:solidFill>
                <a:srgbClr val="000000"/>
              </a:solidFill>
              <a:round/>
              <a:headEnd/>
              <a:tailEnd/>
            </a:ln>
            <a:effectLst/>
          </p:spPr>
          <p:txBody>
            <a:bodyPr wrap="none" anchor="ctr"/>
            <a:lstStyle/>
            <a:p>
              <a:endParaRPr lang="en-US"/>
            </a:p>
          </p:txBody>
        </p:sp>
        <p:sp>
          <p:nvSpPr>
            <p:cNvPr id="2081" name="Oval 33"/>
            <p:cNvSpPr>
              <a:spLocks noChangeArrowheads="1"/>
            </p:cNvSpPr>
            <p:nvPr/>
          </p:nvSpPr>
          <p:spPr bwMode="auto">
            <a:xfrm>
              <a:off x="1630" y="1736"/>
              <a:ext cx="49" cy="50"/>
            </a:xfrm>
            <a:prstGeom prst="ellipse">
              <a:avLst/>
            </a:prstGeom>
            <a:solidFill>
              <a:srgbClr val="000000"/>
            </a:solidFill>
            <a:ln w="18653">
              <a:solidFill>
                <a:srgbClr val="000000"/>
              </a:solidFill>
              <a:round/>
              <a:headEnd/>
              <a:tailEnd/>
            </a:ln>
            <a:effectLst/>
          </p:spPr>
          <p:txBody>
            <a:bodyPr wrap="none" anchor="ctr"/>
            <a:lstStyle/>
            <a:p>
              <a:endParaRPr lang="en-US"/>
            </a:p>
          </p:txBody>
        </p:sp>
        <p:sp>
          <p:nvSpPr>
            <p:cNvPr id="2082" name="Oval 34"/>
            <p:cNvSpPr>
              <a:spLocks noChangeArrowheads="1"/>
            </p:cNvSpPr>
            <p:nvPr/>
          </p:nvSpPr>
          <p:spPr bwMode="auto">
            <a:xfrm>
              <a:off x="1630" y="1855"/>
              <a:ext cx="49" cy="48"/>
            </a:xfrm>
            <a:prstGeom prst="ellipse">
              <a:avLst/>
            </a:prstGeom>
            <a:solidFill>
              <a:srgbClr val="000000"/>
            </a:solidFill>
            <a:ln w="18653">
              <a:solidFill>
                <a:srgbClr val="000000"/>
              </a:solidFill>
              <a:round/>
              <a:headEnd/>
              <a:tailEnd/>
            </a:ln>
            <a:effectLst/>
          </p:spPr>
          <p:txBody>
            <a:bodyPr wrap="none" anchor="ctr"/>
            <a:lstStyle/>
            <a:p>
              <a:endParaRPr lang="en-US"/>
            </a:p>
          </p:txBody>
        </p:sp>
        <p:sp>
          <p:nvSpPr>
            <p:cNvPr id="2083" name="Oval 35"/>
            <p:cNvSpPr>
              <a:spLocks noChangeArrowheads="1"/>
            </p:cNvSpPr>
            <p:nvPr/>
          </p:nvSpPr>
          <p:spPr bwMode="auto">
            <a:xfrm>
              <a:off x="1630" y="1959"/>
              <a:ext cx="49" cy="48"/>
            </a:xfrm>
            <a:prstGeom prst="ellipse">
              <a:avLst/>
            </a:prstGeom>
            <a:solidFill>
              <a:srgbClr val="000000"/>
            </a:solidFill>
            <a:ln w="18653">
              <a:solidFill>
                <a:srgbClr val="000000"/>
              </a:solidFill>
              <a:round/>
              <a:headEnd/>
              <a:tailEnd/>
            </a:ln>
            <a:effectLst/>
          </p:spPr>
          <p:txBody>
            <a:bodyPr wrap="none" anchor="ctr"/>
            <a:lstStyle/>
            <a:p>
              <a:endParaRPr lang="en-US"/>
            </a:p>
          </p:txBody>
        </p:sp>
        <p:sp>
          <p:nvSpPr>
            <p:cNvPr id="2084" name="AutoShape 36"/>
            <p:cNvSpPr>
              <a:spLocks noChangeArrowheads="1"/>
            </p:cNvSpPr>
            <p:nvPr/>
          </p:nvSpPr>
          <p:spPr bwMode="auto">
            <a:xfrm flipV="1">
              <a:off x="1314" y="1166"/>
              <a:ext cx="355" cy="24"/>
            </a:xfrm>
            <a:prstGeom prst="roundRect">
              <a:avLst>
                <a:gd name="adj" fmla="val 15130"/>
              </a:avLst>
            </a:prstGeom>
            <a:solidFill>
              <a:srgbClr val="808080"/>
            </a:solidFill>
            <a:ln w="9525">
              <a:noFill/>
              <a:round/>
              <a:headEnd/>
              <a:tailEnd/>
            </a:ln>
            <a:effectLst/>
          </p:spPr>
          <p:txBody>
            <a:bodyPr wrap="none" anchor="ctr"/>
            <a:lstStyle/>
            <a:p>
              <a:endParaRPr lang="en-US"/>
            </a:p>
          </p:txBody>
        </p:sp>
        <p:sp>
          <p:nvSpPr>
            <p:cNvPr id="2085" name="AutoShape 37"/>
            <p:cNvSpPr>
              <a:spLocks noChangeArrowheads="1"/>
            </p:cNvSpPr>
            <p:nvPr/>
          </p:nvSpPr>
          <p:spPr bwMode="auto">
            <a:xfrm flipV="1">
              <a:off x="1303" y="1153"/>
              <a:ext cx="355" cy="25"/>
            </a:xfrm>
            <a:prstGeom prst="roundRect">
              <a:avLst>
                <a:gd name="adj" fmla="val 15130"/>
              </a:avLst>
            </a:prstGeom>
            <a:solidFill>
              <a:srgbClr val="C0C0C0"/>
            </a:solidFill>
            <a:ln w="18653">
              <a:solidFill>
                <a:srgbClr val="000000"/>
              </a:solidFill>
              <a:round/>
              <a:headEnd/>
              <a:tailEnd/>
            </a:ln>
            <a:effectLst/>
          </p:spPr>
          <p:txBody>
            <a:bodyPr wrap="none" anchor="ctr"/>
            <a:lstStyle/>
            <a:p>
              <a:endParaRPr lang="en-US"/>
            </a:p>
          </p:txBody>
        </p:sp>
        <p:sp>
          <p:nvSpPr>
            <p:cNvPr id="2086" name="AutoShape 38"/>
            <p:cNvSpPr>
              <a:spLocks noChangeArrowheads="1"/>
            </p:cNvSpPr>
            <p:nvPr/>
          </p:nvSpPr>
          <p:spPr bwMode="auto">
            <a:xfrm flipV="1">
              <a:off x="1314" y="1271"/>
              <a:ext cx="355" cy="24"/>
            </a:xfrm>
            <a:prstGeom prst="roundRect">
              <a:avLst>
                <a:gd name="adj" fmla="val 15125"/>
              </a:avLst>
            </a:prstGeom>
            <a:solidFill>
              <a:srgbClr val="808080"/>
            </a:solidFill>
            <a:ln w="9525">
              <a:noFill/>
              <a:round/>
              <a:headEnd/>
              <a:tailEnd/>
            </a:ln>
            <a:effectLst/>
          </p:spPr>
          <p:txBody>
            <a:bodyPr wrap="none" anchor="ctr"/>
            <a:lstStyle/>
            <a:p>
              <a:endParaRPr lang="en-US"/>
            </a:p>
          </p:txBody>
        </p:sp>
        <p:sp>
          <p:nvSpPr>
            <p:cNvPr id="2087" name="AutoShape 39"/>
            <p:cNvSpPr>
              <a:spLocks noChangeArrowheads="1"/>
            </p:cNvSpPr>
            <p:nvPr/>
          </p:nvSpPr>
          <p:spPr bwMode="auto">
            <a:xfrm flipV="1">
              <a:off x="1303" y="1258"/>
              <a:ext cx="355" cy="24"/>
            </a:xfrm>
            <a:prstGeom prst="roundRect">
              <a:avLst>
                <a:gd name="adj" fmla="val 15130"/>
              </a:avLst>
            </a:prstGeom>
            <a:solidFill>
              <a:srgbClr val="C0C0C0"/>
            </a:solidFill>
            <a:ln w="18653">
              <a:solidFill>
                <a:srgbClr val="000000"/>
              </a:solidFill>
              <a:round/>
              <a:headEnd/>
              <a:tailEnd/>
            </a:ln>
            <a:effectLst/>
          </p:spPr>
          <p:txBody>
            <a:bodyPr wrap="none" anchor="ctr"/>
            <a:lstStyle/>
            <a:p>
              <a:endParaRPr lang="en-US"/>
            </a:p>
          </p:txBody>
        </p:sp>
        <p:sp>
          <p:nvSpPr>
            <p:cNvPr id="2088" name="AutoShape 40"/>
            <p:cNvSpPr>
              <a:spLocks noChangeArrowheads="1"/>
            </p:cNvSpPr>
            <p:nvPr/>
          </p:nvSpPr>
          <p:spPr bwMode="auto">
            <a:xfrm flipV="1">
              <a:off x="1314" y="1769"/>
              <a:ext cx="355" cy="26"/>
            </a:xfrm>
            <a:prstGeom prst="roundRect">
              <a:avLst>
                <a:gd name="adj" fmla="val 15120"/>
              </a:avLst>
            </a:prstGeom>
            <a:solidFill>
              <a:srgbClr val="808080"/>
            </a:solidFill>
            <a:ln w="9525">
              <a:noFill/>
              <a:round/>
              <a:headEnd/>
              <a:tailEnd/>
            </a:ln>
            <a:effectLst/>
          </p:spPr>
          <p:txBody>
            <a:bodyPr wrap="none" anchor="ctr"/>
            <a:lstStyle/>
            <a:p>
              <a:endParaRPr lang="en-US"/>
            </a:p>
          </p:txBody>
        </p:sp>
        <p:sp>
          <p:nvSpPr>
            <p:cNvPr id="2089" name="AutoShape 41"/>
            <p:cNvSpPr>
              <a:spLocks noChangeArrowheads="1"/>
            </p:cNvSpPr>
            <p:nvPr/>
          </p:nvSpPr>
          <p:spPr bwMode="auto">
            <a:xfrm flipV="1">
              <a:off x="1303" y="1756"/>
              <a:ext cx="355" cy="26"/>
            </a:xfrm>
            <a:prstGeom prst="roundRect">
              <a:avLst>
                <a:gd name="adj" fmla="val 15125"/>
              </a:avLst>
            </a:prstGeom>
            <a:solidFill>
              <a:srgbClr val="C0C0C0"/>
            </a:solidFill>
            <a:ln w="18653">
              <a:solidFill>
                <a:srgbClr val="000000"/>
              </a:solidFill>
              <a:round/>
              <a:headEnd/>
              <a:tailEnd/>
            </a:ln>
            <a:effectLst/>
          </p:spPr>
          <p:txBody>
            <a:bodyPr wrap="none" anchor="ctr"/>
            <a:lstStyle/>
            <a:p>
              <a:endParaRPr lang="en-US"/>
            </a:p>
          </p:txBody>
        </p:sp>
        <p:sp>
          <p:nvSpPr>
            <p:cNvPr id="2090" name="AutoShape 42"/>
            <p:cNvSpPr>
              <a:spLocks noChangeArrowheads="1"/>
            </p:cNvSpPr>
            <p:nvPr/>
          </p:nvSpPr>
          <p:spPr bwMode="auto">
            <a:xfrm flipV="1">
              <a:off x="1314" y="1881"/>
              <a:ext cx="355" cy="23"/>
            </a:xfrm>
            <a:prstGeom prst="roundRect">
              <a:avLst>
                <a:gd name="adj" fmla="val 15130"/>
              </a:avLst>
            </a:prstGeom>
            <a:solidFill>
              <a:srgbClr val="808080"/>
            </a:solidFill>
            <a:ln w="9525">
              <a:noFill/>
              <a:round/>
              <a:headEnd/>
              <a:tailEnd/>
            </a:ln>
            <a:effectLst/>
          </p:spPr>
          <p:txBody>
            <a:bodyPr wrap="none" anchor="ctr"/>
            <a:lstStyle/>
            <a:p>
              <a:endParaRPr lang="en-US"/>
            </a:p>
          </p:txBody>
        </p:sp>
        <p:sp>
          <p:nvSpPr>
            <p:cNvPr id="2091" name="AutoShape 43"/>
            <p:cNvSpPr>
              <a:spLocks noChangeArrowheads="1"/>
            </p:cNvSpPr>
            <p:nvPr/>
          </p:nvSpPr>
          <p:spPr bwMode="auto">
            <a:xfrm flipV="1">
              <a:off x="1303" y="1868"/>
              <a:ext cx="355" cy="24"/>
            </a:xfrm>
            <a:prstGeom prst="roundRect">
              <a:avLst>
                <a:gd name="adj" fmla="val 15130"/>
              </a:avLst>
            </a:prstGeom>
            <a:solidFill>
              <a:srgbClr val="C0C0C0"/>
            </a:solidFill>
            <a:ln w="18653">
              <a:solidFill>
                <a:srgbClr val="000000"/>
              </a:solidFill>
              <a:round/>
              <a:headEnd/>
              <a:tailEnd/>
            </a:ln>
            <a:effectLst/>
          </p:spPr>
          <p:txBody>
            <a:bodyPr wrap="none" anchor="ctr"/>
            <a:lstStyle/>
            <a:p>
              <a:endParaRPr lang="en-US"/>
            </a:p>
          </p:txBody>
        </p:sp>
        <p:sp>
          <p:nvSpPr>
            <p:cNvPr id="2092" name="AutoShape 44"/>
            <p:cNvSpPr>
              <a:spLocks noChangeArrowheads="1"/>
            </p:cNvSpPr>
            <p:nvPr/>
          </p:nvSpPr>
          <p:spPr bwMode="auto">
            <a:xfrm flipV="1">
              <a:off x="1314" y="1985"/>
              <a:ext cx="355" cy="25"/>
            </a:xfrm>
            <a:prstGeom prst="roundRect">
              <a:avLst>
                <a:gd name="adj" fmla="val 15125"/>
              </a:avLst>
            </a:prstGeom>
            <a:solidFill>
              <a:srgbClr val="808080"/>
            </a:solidFill>
            <a:ln w="9525">
              <a:noFill/>
              <a:round/>
              <a:headEnd/>
              <a:tailEnd/>
            </a:ln>
            <a:effectLst/>
          </p:spPr>
          <p:txBody>
            <a:bodyPr wrap="none" anchor="ctr"/>
            <a:lstStyle/>
            <a:p>
              <a:endParaRPr lang="en-US"/>
            </a:p>
          </p:txBody>
        </p:sp>
        <p:sp>
          <p:nvSpPr>
            <p:cNvPr id="2093" name="AutoShape 45"/>
            <p:cNvSpPr>
              <a:spLocks noChangeArrowheads="1"/>
            </p:cNvSpPr>
            <p:nvPr/>
          </p:nvSpPr>
          <p:spPr bwMode="auto">
            <a:xfrm flipV="1">
              <a:off x="1303" y="1973"/>
              <a:ext cx="355" cy="24"/>
            </a:xfrm>
            <a:prstGeom prst="roundRect">
              <a:avLst>
                <a:gd name="adj" fmla="val 15130"/>
              </a:avLst>
            </a:prstGeom>
            <a:solidFill>
              <a:srgbClr val="C0C0C0"/>
            </a:solidFill>
            <a:ln w="18653">
              <a:solidFill>
                <a:srgbClr val="000000"/>
              </a:solidFill>
              <a:round/>
              <a:headEnd/>
              <a:tailEnd/>
            </a:ln>
            <a:effectLst/>
          </p:spPr>
          <p:txBody>
            <a:bodyPr wrap="none" anchor="ctr"/>
            <a:lstStyle/>
            <a:p>
              <a:endParaRPr lang="en-US"/>
            </a:p>
          </p:txBody>
        </p:sp>
        <p:sp>
          <p:nvSpPr>
            <p:cNvPr id="2094" name="AutoShape 46"/>
            <p:cNvSpPr>
              <a:spLocks noChangeArrowheads="1"/>
            </p:cNvSpPr>
            <p:nvPr/>
          </p:nvSpPr>
          <p:spPr bwMode="auto">
            <a:xfrm flipV="1">
              <a:off x="1314" y="1504"/>
              <a:ext cx="355" cy="25"/>
            </a:xfrm>
            <a:prstGeom prst="roundRect">
              <a:avLst>
                <a:gd name="adj" fmla="val 15125"/>
              </a:avLst>
            </a:prstGeom>
            <a:solidFill>
              <a:srgbClr val="808080"/>
            </a:solidFill>
            <a:ln w="9525">
              <a:noFill/>
              <a:round/>
              <a:headEnd/>
              <a:tailEnd/>
            </a:ln>
            <a:effectLst/>
          </p:spPr>
          <p:txBody>
            <a:bodyPr wrap="none" anchor="ctr"/>
            <a:lstStyle/>
            <a:p>
              <a:endParaRPr lang="en-US"/>
            </a:p>
          </p:txBody>
        </p:sp>
        <p:sp>
          <p:nvSpPr>
            <p:cNvPr id="2095" name="AutoShape 47"/>
            <p:cNvSpPr>
              <a:spLocks noChangeArrowheads="1"/>
            </p:cNvSpPr>
            <p:nvPr/>
          </p:nvSpPr>
          <p:spPr bwMode="auto">
            <a:xfrm flipV="1">
              <a:off x="1303" y="1492"/>
              <a:ext cx="355" cy="24"/>
            </a:xfrm>
            <a:prstGeom prst="roundRect">
              <a:avLst>
                <a:gd name="adj" fmla="val 15130"/>
              </a:avLst>
            </a:prstGeom>
            <a:solidFill>
              <a:srgbClr val="C0C0C0"/>
            </a:solidFill>
            <a:ln w="18653">
              <a:solidFill>
                <a:srgbClr val="000000"/>
              </a:solidFill>
              <a:round/>
              <a:headEnd/>
              <a:tailEnd/>
            </a:ln>
            <a:effectLst/>
          </p:spPr>
          <p:txBody>
            <a:bodyPr wrap="none" anchor="ctr"/>
            <a:lstStyle/>
            <a:p>
              <a:endParaRPr lang="en-US"/>
            </a:p>
          </p:txBody>
        </p:sp>
        <p:sp>
          <p:nvSpPr>
            <p:cNvPr id="2096" name="AutoShape 48"/>
            <p:cNvSpPr>
              <a:spLocks noChangeArrowheads="1"/>
            </p:cNvSpPr>
            <p:nvPr/>
          </p:nvSpPr>
          <p:spPr bwMode="auto">
            <a:xfrm flipV="1">
              <a:off x="1314" y="1056"/>
              <a:ext cx="355" cy="24"/>
            </a:xfrm>
            <a:prstGeom prst="roundRect">
              <a:avLst>
                <a:gd name="adj" fmla="val 15130"/>
              </a:avLst>
            </a:prstGeom>
            <a:solidFill>
              <a:srgbClr val="808080"/>
            </a:solidFill>
            <a:ln w="9525">
              <a:noFill/>
              <a:round/>
              <a:headEnd/>
              <a:tailEnd/>
            </a:ln>
            <a:effectLst/>
          </p:spPr>
          <p:txBody>
            <a:bodyPr wrap="none" anchor="ctr"/>
            <a:lstStyle/>
            <a:p>
              <a:endParaRPr lang="en-US"/>
            </a:p>
          </p:txBody>
        </p:sp>
        <p:sp>
          <p:nvSpPr>
            <p:cNvPr id="2097" name="AutoShape 49"/>
            <p:cNvSpPr>
              <a:spLocks noChangeArrowheads="1"/>
            </p:cNvSpPr>
            <p:nvPr/>
          </p:nvSpPr>
          <p:spPr bwMode="auto">
            <a:xfrm flipV="1">
              <a:off x="1303" y="1043"/>
              <a:ext cx="355" cy="26"/>
            </a:xfrm>
            <a:prstGeom prst="roundRect">
              <a:avLst>
                <a:gd name="adj" fmla="val 15120"/>
              </a:avLst>
            </a:prstGeom>
            <a:solidFill>
              <a:srgbClr val="C0C0C0"/>
            </a:solidFill>
            <a:ln w="18653">
              <a:solidFill>
                <a:srgbClr val="000000"/>
              </a:solidFill>
              <a:round/>
              <a:headEnd/>
              <a:tailEnd/>
            </a:ln>
            <a:effectLst/>
          </p:spPr>
          <p:txBody>
            <a:bodyPr wrap="none" anchor="ctr"/>
            <a:lstStyle/>
            <a:p>
              <a:endParaRPr lang="en-US"/>
            </a:p>
          </p:txBody>
        </p:sp>
        <p:sp>
          <p:nvSpPr>
            <p:cNvPr id="2098" name="AutoShape 50"/>
            <p:cNvSpPr>
              <a:spLocks noChangeArrowheads="1"/>
            </p:cNvSpPr>
            <p:nvPr/>
          </p:nvSpPr>
          <p:spPr bwMode="auto">
            <a:xfrm flipV="1">
              <a:off x="597" y="1252"/>
              <a:ext cx="324" cy="598"/>
            </a:xfrm>
            <a:prstGeom prst="roundRect">
              <a:avLst>
                <a:gd name="adj" fmla="val 0"/>
              </a:avLst>
            </a:prstGeom>
            <a:solidFill>
              <a:srgbClr val="FFFFFF"/>
            </a:solidFill>
            <a:ln w="18653">
              <a:solidFill>
                <a:srgbClr val="000000"/>
              </a:solidFill>
              <a:round/>
              <a:headEnd/>
              <a:tailEnd/>
            </a:ln>
            <a:effectLst/>
          </p:spPr>
          <p:txBody>
            <a:bodyPr wrap="none" anchor="ctr"/>
            <a:lstStyle/>
            <a:p>
              <a:endParaRPr lang="en-US"/>
            </a:p>
          </p:txBody>
        </p:sp>
        <p:sp>
          <p:nvSpPr>
            <p:cNvPr id="2099" name="AutoShape 51"/>
            <p:cNvSpPr>
              <a:spLocks noChangeArrowheads="1"/>
            </p:cNvSpPr>
            <p:nvPr/>
          </p:nvSpPr>
          <p:spPr bwMode="auto">
            <a:xfrm flipV="1">
              <a:off x="597" y="1252"/>
              <a:ext cx="324" cy="53"/>
            </a:xfrm>
            <a:prstGeom prst="roundRect">
              <a:avLst>
                <a:gd name="adj" fmla="val 0"/>
              </a:avLst>
            </a:prstGeom>
            <a:solidFill>
              <a:srgbClr val="E0FFDF"/>
            </a:solidFill>
            <a:ln w="18653">
              <a:solidFill>
                <a:srgbClr val="000000"/>
              </a:solidFill>
              <a:round/>
              <a:headEnd/>
              <a:tailEnd/>
            </a:ln>
            <a:effectLst/>
          </p:spPr>
          <p:txBody>
            <a:bodyPr wrap="none" anchor="ctr"/>
            <a:lstStyle/>
            <a:p>
              <a:endParaRPr lang="en-US"/>
            </a:p>
          </p:txBody>
        </p:sp>
        <p:sp>
          <p:nvSpPr>
            <p:cNvPr id="2100" name="AutoShape 52"/>
            <p:cNvSpPr>
              <a:spLocks noChangeArrowheads="1"/>
            </p:cNvSpPr>
            <p:nvPr/>
          </p:nvSpPr>
          <p:spPr bwMode="auto">
            <a:xfrm flipV="1">
              <a:off x="936" y="996"/>
              <a:ext cx="326" cy="1038"/>
            </a:xfrm>
            <a:prstGeom prst="roundRect">
              <a:avLst>
                <a:gd name="adj" fmla="val 0"/>
              </a:avLst>
            </a:prstGeom>
            <a:solidFill>
              <a:srgbClr val="FFFFFF"/>
            </a:solidFill>
            <a:ln w="18653">
              <a:solidFill>
                <a:srgbClr val="000000"/>
              </a:solidFill>
              <a:round/>
              <a:headEnd/>
              <a:tailEnd/>
            </a:ln>
            <a:effectLst/>
          </p:spPr>
          <p:txBody>
            <a:bodyPr wrap="none" anchor="ctr"/>
            <a:lstStyle/>
            <a:p>
              <a:endParaRPr lang="en-US"/>
            </a:p>
          </p:txBody>
        </p:sp>
        <p:sp>
          <p:nvSpPr>
            <p:cNvPr id="2101" name="AutoShape 53"/>
            <p:cNvSpPr>
              <a:spLocks noChangeArrowheads="1"/>
            </p:cNvSpPr>
            <p:nvPr/>
          </p:nvSpPr>
          <p:spPr bwMode="auto">
            <a:xfrm flipV="1">
              <a:off x="936" y="996"/>
              <a:ext cx="326" cy="53"/>
            </a:xfrm>
            <a:prstGeom prst="roundRect">
              <a:avLst>
                <a:gd name="adj" fmla="val 0"/>
              </a:avLst>
            </a:prstGeom>
            <a:solidFill>
              <a:srgbClr val="E0FFDF"/>
            </a:solidFill>
            <a:ln w="18653">
              <a:solidFill>
                <a:srgbClr val="000000"/>
              </a:solidFill>
              <a:round/>
              <a:headEnd/>
              <a:tailEnd/>
            </a:ln>
            <a:effectLst/>
          </p:spPr>
          <p:txBody>
            <a:bodyPr wrap="none" anchor="ctr"/>
            <a:lstStyle/>
            <a:p>
              <a:endParaRPr lang="en-US"/>
            </a:p>
          </p:txBody>
        </p:sp>
        <p:sp>
          <p:nvSpPr>
            <p:cNvPr id="2102" name="Line 54"/>
            <p:cNvSpPr>
              <a:spLocks noChangeShapeType="1"/>
            </p:cNvSpPr>
            <p:nvPr/>
          </p:nvSpPr>
          <p:spPr bwMode="auto">
            <a:xfrm>
              <a:off x="597" y="1336"/>
              <a:ext cx="319" cy="0"/>
            </a:xfrm>
            <a:prstGeom prst="line">
              <a:avLst/>
            </a:prstGeom>
            <a:noFill/>
            <a:ln w="18653">
              <a:solidFill>
                <a:srgbClr val="C0C0C0"/>
              </a:solidFill>
              <a:round/>
              <a:headEnd/>
              <a:tailEnd/>
            </a:ln>
            <a:effectLst/>
          </p:spPr>
          <p:txBody>
            <a:bodyPr wrap="none" anchor="ctr"/>
            <a:lstStyle/>
            <a:p>
              <a:endParaRPr lang="en-US"/>
            </a:p>
          </p:txBody>
        </p:sp>
        <p:sp>
          <p:nvSpPr>
            <p:cNvPr id="2103" name="Line 55"/>
            <p:cNvSpPr>
              <a:spLocks noChangeShapeType="1"/>
            </p:cNvSpPr>
            <p:nvPr/>
          </p:nvSpPr>
          <p:spPr bwMode="auto">
            <a:xfrm>
              <a:off x="597" y="1372"/>
              <a:ext cx="319" cy="0"/>
            </a:xfrm>
            <a:prstGeom prst="line">
              <a:avLst/>
            </a:prstGeom>
            <a:noFill/>
            <a:ln w="18653">
              <a:solidFill>
                <a:srgbClr val="C0C0C0"/>
              </a:solidFill>
              <a:round/>
              <a:headEnd/>
              <a:tailEnd/>
            </a:ln>
            <a:effectLst/>
          </p:spPr>
          <p:txBody>
            <a:bodyPr wrap="none" anchor="ctr"/>
            <a:lstStyle/>
            <a:p>
              <a:endParaRPr lang="en-US"/>
            </a:p>
          </p:txBody>
        </p:sp>
        <p:sp>
          <p:nvSpPr>
            <p:cNvPr id="2104" name="Line 56"/>
            <p:cNvSpPr>
              <a:spLocks noChangeShapeType="1"/>
            </p:cNvSpPr>
            <p:nvPr/>
          </p:nvSpPr>
          <p:spPr bwMode="auto">
            <a:xfrm>
              <a:off x="597" y="1408"/>
              <a:ext cx="319" cy="0"/>
            </a:xfrm>
            <a:prstGeom prst="line">
              <a:avLst/>
            </a:prstGeom>
            <a:noFill/>
            <a:ln w="18653">
              <a:solidFill>
                <a:srgbClr val="C0C0C0"/>
              </a:solidFill>
              <a:round/>
              <a:headEnd/>
              <a:tailEnd/>
            </a:ln>
            <a:effectLst/>
          </p:spPr>
          <p:txBody>
            <a:bodyPr wrap="none" anchor="ctr"/>
            <a:lstStyle/>
            <a:p>
              <a:endParaRPr lang="en-US"/>
            </a:p>
          </p:txBody>
        </p:sp>
        <p:sp>
          <p:nvSpPr>
            <p:cNvPr id="2105" name="Line 57"/>
            <p:cNvSpPr>
              <a:spLocks noChangeShapeType="1"/>
            </p:cNvSpPr>
            <p:nvPr/>
          </p:nvSpPr>
          <p:spPr bwMode="auto">
            <a:xfrm>
              <a:off x="597" y="1444"/>
              <a:ext cx="319" cy="0"/>
            </a:xfrm>
            <a:prstGeom prst="line">
              <a:avLst/>
            </a:prstGeom>
            <a:noFill/>
            <a:ln w="18653">
              <a:solidFill>
                <a:srgbClr val="C0C0C0"/>
              </a:solidFill>
              <a:round/>
              <a:headEnd/>
              <a:tailEnd/>
            </a:ln>
            <a:effectLst/>
          </p:spPr>
          <p:txBody>
            <a:bodyPr wrap="none" anchor="ctr"/>
            <a:lstStyle/>
            <a:p>
              <a:endParaRPr lang="en-US"/>
            </a:p>
          </p:txBody>
        </p:sp>
        <p:sp>
          <p:nvSpPr>
            <p:cNvPr id="2106" name="Line 58"/>
            <p:cNvSpPr>
              <a:spLocks noChangeShapeType="1"/>
            </p:cNvSpPr>
            <p:nvPr/>
          </p:nvSpPr>
          <p:spPr bwMode="auto">
            <a:xfrm>
              <a:off x="597" y="1480"/>
              <a:ext cx="319" cy="0"/>
            </a:xfrm>
            <a:prstGeom prst="line">
              <a:avLst/>
            </a:prstGeom>
            <a:noFill/>
            <a:ln w="18653">
              <a:solidFill>
                <a:srgbClr val="C0C0C0"/>
              </a:solidFill>
              <a:round/>
              <a:headEnd/>
              <a:tailEnd/>
            </a:ln>
            <a:effectLst/>
          </p:spPr>
          <p:txBody>
            <a:bodyPr wrap="none" anchor="ctr"/>
            <a:lstStyle/>
            <a:p>
              <a:endParaRPr lang="en-US"/>
            </a:p>
          </p:txBody>
        </p:sp>
        <p:sp>
          <p:nvSpPr>
            <p:cNvPr id="2107" name="Line 59"/>
            <p:cNvSpPr>
              <a:spLocks noChangeShapeType="1"/>
            </p:cNvSpPr>
            <p:nvPr/>
          </p:nvSpPr>
          <p:spPr bwMode="auto">
            <a:xfrm>
              <a:off x="597" y="1516"/>
              <a:ext cx="319" cy="0"/>
            </a:xfrm>
            <a:prstGeom prst="line">
              <a:avLst/>
            </a:prstGeom>
            <a:noFill/>
            <a:ln w="18653">
              <a:solidFill>
                <a:srgbClr val="C0C0C0"/>
              </a:solidFill>
              <a:round/>
              <a:headEnd/>
              <a:tailEnd/>
            </a:ln>
            <a:effectLst/>
          </p:spPr>
          <p:txBody>
            <a:bodyPr wrap="none" anchor="ctr"/>
            <a:lstStyle/>
            <a:p>
              <a:endParaRPr lang="en-US"/>
            </a:p>
          </p:txBody>
        </p:sp>
        <p:sp>
          <p:nvSpPr>
            <p:cNvPr id="2108" name="Line 60"/>
            <p:cNvSpPr>
              <a:spLocks noChangeShapeType="1"/>
            </p:cNvSpPr>
            <p:nvPr/>
          </p:nvSpPr>
          <p:spPr bwMode="auto">
            <a:xfrm>
              <a:off x="597" y="1553"/>
              <a:ext cx="319" cy="0"/>
            </a:xfrm>
            <a:prstGeom prst="line">
              <a:avLst/>
            </a:prstGeom>
            <a:noFill/>
            <a:ln w="18653">
              <a:solidFill>
                <a:srgbClr val="C0C0C0"/>
              </a:solidFill>
              <a:round/>
              <a:headEnd/>
              <a:tailEnd/>
            </a:ln>
            <a:effectLst/>
          </p:spPr>
          <p:txBody>
            <a:bodyPr wrap="none" anchor="ctr"/>
            <a:lstStyle/>
            <a:p>
              <a:endParaRPr lang="en-US"/>
            </a:p>
          </p:txBody>
        </p:sp>
        <p:sp>
          <p:nvSpPr>
            <p:cNvPr id="2109" name="Line 61"/>
            <p:cNvSpPr>
              <a:spLocks noChangeShapeType="1"/>
            </p:cNvSpPr>
            <p:nvPr/>
          </p:nvSpPr>
          <p:spPr bwMode="auto">
            <a:xfrm>
              <a:off x="597" y="1588"/>
              <a:ext cx="319" cy="0"/>
            </a:xfrm>
            <a:prstGeom prst="line">
              <a:avLst/>
            </a:prstGeom>
            <a:noFill/>
            <a:ln w="18653">
              <a:solidFill>
                <a:srgbClr val="C0C0C0"/>
              </a:solidFill>
              <a:round/>
              <a:headEnd/>
              <a:tailEnd/>
            </a:ln>
            <a:effectLst/>
          </p:spPr>
          <p:txBody>
            <a:bodyPr wrap="none" anchor="ctr"/>
            <a:lstStyle/>
            <a:p>
              <a:endParaRPr lang="en-US"/>
            </a:p>
          </p:txBody>
        </p:sp>
        <p:sp>
          <p:nvSpPr>
            <p:cNvPr id="2110" name="Line 62"/>
            <p:cNvSpPr>
              <a:spLocks noChangeShapeType="1"/>
            </p:cNvSpPr>
            <p:nvPr/>
          </p:nvSpPr>
          <p:spPr bwMode="auto">
            <a:xfrm>
              <a:off x="597" y="1624"/>
              <a:ext cx="319" cy="0"/>
            </a:xfrm>
            <a:prstGeom prst="line">
              <a:avLst/>
            </a:prstGeom>
            <a:noFill/>
            <a:ln w="18653">
              <a:solidFill>
                <a:srgbClr val="C0C0C0"/>
              </a:solidFill>
              <a:round/>
              <a:headEnd/>
              <a:tailEnd/>
            </a:ln>
            <a:effectLst/>
          </p:spPr>
          <p:txBody>
            <a:bodyPr wrap="none" anchor="ctr"/>
            <a:lstStyle/>
            <a:p>
              <a:endParaRPr lang="en-US"/>
            </a:p>
          </p:txBody>
        </p:sp>
        <p:sp>
          <p:nvSpPr>
            <p:cNvPr id="2111" name="Line 63"/>
            <p:cNvSpPr>
              <a:spLocks noChangeShapeType="1"/>
            </p:cNvSpPr>
            <p:nvPr/>
          </p:nvSpPr>
          <p:spPr bwMode="auto">
            <a:xfrm>
              <a:off x="597" y="1661"/>
              <a:ext cx="319" cy="0"/>
            </a:xfrm>
            <a:prstGeom prst="line">
              <a:avLst/>
            </a:prstGeom>
            <a:noFill/>
            <a:ln w="18653">
              <a:solidFill>
                <a:srgbClr val="C0C0C0"/>
              </a:solidFill>
              <a:round/>
              <a:headEnd/>
              <a:tailEnd/>
            </a:ln>
            <a:effectLst/>
          </p:spPr>
          <p:txBody>
            <a:bodyPr wrap="none" anchor="ctr"/>
            <a:lstStyle/>
            <a:p>
              <a:endParaRPr lang="en-US"/>
            </a:p>
          </p:txBody>
        </p:sp>
        <p:sp>
          <p:nvSpPr>
            <p:cNvPr id="2112" name="Line 64"/>
            <p:cNvSpPr>
              <a:spLocks noChangeShapeType="1"/>
            </p:cNvSpPr>
            <p:nvPr/>
          </p:nvSpPr>
          <p:spPr bwMode="auto">
            <a:xfrm>
              <a:off x="597" y="1697"/>
              <a:ext cx="319" cy="0"/>
            </a:xfrm>
            <a:prstGeom prst="line">
              <a:avLst/>
            </a:prstGeom>
            <a:noFill/>
            <a:ln w="18653">
              <a:solidFill>
                <a:srgbClr val="C0C0C0"/>
              </a:solidFill>
              <a:round/>
              <a:headEnd/>
              <a:tailEnd/>
            </a:ln>
            <a:effectLst/>
          </p:spPr>
          <p:txBody>
            <a:bodyPr wrap="none" anchor="ctr"/>
            <a:lstStyle/>
            <a:p>
              <a:endParaRPr lang="en-US"/>
            </a:p>
          </p:txBody>
        </p:sp>
        <p:sp>
          <p:nvSpPr>
            <p:cNvPr id="2113" name="Line 65"/>
            <p:cNvSpPr>
              <a:spLocks noChangeShapeType="1"/>
            </p:cNvSpPr>
            <p:nvPr/>
          </p:nvSpPr>
          <p:spPr bwMode="auto">
            <a:xfrm>
              <a:off x="597" y="1733"/>
              <a:ext cx="319" cy="0"/>
            </a:xfrm>
            <a:prstGeom prst="line">
              <a:avLst/>
            </a:prstGeom>
            <a:noFill/>
            <a:ln w="18653">
              <a:solidFill>
                <a:srgbClr val="C0C0C0"/>
              </a:solidFill>
              <a:round/>
              <a:headEnd/>
              <a:tailEnd/>
            </a:ln>
            <a:effectLst/>
          </p:spPr>
          <p:txBody>
            <a:bodyPr wrap="none" anchor="ctr"/>
            <a:lstStyle/>
            <a:p>
              <a:endParaRPr lang="en-US"/>
            </a:p>
          </p:txBody>
        </p:sp>
        <p:sp>
          <p:nvSpPr>
            <p:cNvPr id="2114" name="Line 66"/>
            <p:cNvSpPr>
              <a:spLocks noChangeShapeType="1"/>
            </p:cNvSpPr>
            <p:nvPr/>
          </p:nvSpPr>
          <p:spPr bwMode="auto">
            <a:xfrm>
              <a:off x="597" y="1769"/>
              <a:ext cx="319" cy="0"/>
            </a:xfrm>
            <a:prstGeom prst="line">
              <a:avLst/>
            </a:prstGeom>
            <a:noFill/>
            <a:ln w="18653">
              <a:solidFill>
                <a:srgbClr val="C0C0C0"/>
              </a:solidFill>
              <a:round/>
              <a:headEnd/>
              <a:tailEnd/>
            </a:ln>
            <a:effectLst/>
          </p:spPr>
          <p:txBody>
            <a:bodyPr wrap="none" anchor="ctr"/>
            <a:lstStyle/>
            <a:p>
              <a:endParaRPr lang="en-US"/>
            </a:p>
          </p:txBody>
        </p:sp>
        <p:sp>
          <p:nvSpPr>
            <p:cNvPr id="2115" name="Line 67"/>
            <p:cNvSpPr>
              <a:spLocks noChangeShapeType="1"/>
            </p:cNvSpPr>
            <p:nvPr/>
          </p:nvSpPr>
          <p:spPr bwMode="auto">
            <a:xfrm>
              <a:off x="597" y="1806"/>
              <a:ext cx="319" cy="0"/>
            </a:xfrm>
            <a:prstGeom prst="line">
              <a:avLst/>
            </a:prstGeom>
            <a:noFill/>
            <a:ln w="18653">
              <a:solidFill>
                <a:srgbClr val="C0C0C0"/>
              </a:solidFill>
              <a:round/>
              <a:headEnd/>
              <a:tailEnd/>
            </a:ln>
            <a:effectLst/>
          </p:spPr>
          <p:txBody>
            <a:bodyPr wrap="none" anchor="ctr"/>
            <a:lstStyle/>
            <a:p>
              <a:endParaRPr lang="en-US"/>
            </a:p>
          </p:txBody>
        </p:sp>
        <p:sp>
          <p:nvSpPr>
            <p:cNvPr id="2116" name="Line 68"/>
            <p:cNvSpPr>
              <a:spLocks noChangeShapeType="1"/>
            </p:cNvSpPr>
            <p:nvPr/>
          </p:nvSpPr>
          <p:spPr bwMode="auto">
            <a:xfrm>
              <a:off x="944" y="1045"/>
              <a:ext cx="318" cy="0"/>
            </a:xfrm>
            <a:prstGeom prst="line">
              <a:avLst/>
            </a:prstGeom>
            <a:noFill/>
            <a:ln w="18653">
              <a:solidFill>
                <a:srgbClr val="C0C0C0"/>
              </a:solidFill>
              <a:round/>
              <a:headEnd/>
              <a:tailEnd/>
            </a:ln>
            <a:effectLst/>
          </p:spPr>
          <p:txBody>
            <a:bodyPr wrap="none" anchor="ctr"/>
            <a:lstStyle/>
            <a:p>
              <a:endParaRPr lang="en-US"/>
            </a:p>
          </p:txBody>
        </p:sp>
        <p:sp>
          <p:nvSpPr>
            <p:cNvPr id="2117" name="Line 69"/>
            <p:cNvSpPr>
              <a:spLocks noChangeShapeType="1"/>
            </p:cNvSpPr>
            <p:nvPr/>
          </p:nvSpPr>
          <p:spPr bwMode="auto">
            <a:xfrm>
              <a:off x="944" y="1079"/>
              <a:ext cx="318" cy="0"/>
            </a:xfrm>
            <a:prstGeom prst="line">
              <a:avLst/>
            </a:prstGeom>
            <a:noFill/>
            <a:ln w="18653">
              <a:solidFill>
                <a:srgbClr val="C0C0C0"/>
              </a:solidFill>
              <a:round/>
              <a:headEnd/>
              <a:tailEnd/>
            </a:ln>
            <a:effectLst/>
          </p:spPr>
          <p:txBody>
            <a:bodyPr wrap="none" anchor="ctr"/>
            <a:lstStyle/>
            <a:p>
              <a:endParaRPr lang="en-US"/>
            </a:p>
          </p:txBody>
        </p:sp>
        <p:sp>
          <p:nvSpPr>
            <p:cNvPr id="2118" name="Line 70"/>
            <p:cNvSpPr>
              <a:spLocks noChangeShapeType="1"/>
            </p:cNvSpPr>
            <p:nvPr/>
          </p:nvSpPr>
          <p:spPr bwMode="auto">
            <a:xfrm>
              <a:off x="944" y="1116"/>
              <a:ext cx="318" cy="0"/>
            </a:xfrm>
            <a:prstGeom prst="line">
              <a:avLst/>
            </a:prstGeom>
            <a:noFill/>
            <a:ln w="18653">
              <a:solidFill>
                <a:srgbClr val="C0C0C0"/>
              </a:solidFill>
              <a:round/>
              <a:headEnd/>
              <a:tailEnd/>
            </a:ln>
            <a:effectLst/>
          </p:spPr>
          <p:txBody>
            <a:bodyPr wrap="none" anchor="ctr"/>
            <a:lstStyle/>
            <a:p>
              <a:endParaRPr lang="en-US"/>
            </a:p>
          </p:txBody>
        </p:sp>
        <p:sp>
          <p:nvSpPr>
            <p:cNvPr id="2119" name="Line 71"/>
            <p:cNvSpPr>
              <a:spLocks noChangeShapeType="1"/>
            </p:cNvSpPr>
            <p:nvPr/>
          </p:nvSpPr>
          <p:spPr bwMode="auto">
            <a:xfrm>
              <a:off x="944" y="1152"/>
              <a:ext cx="318" cy="0"/>
            </a:xfrm>
            <a:prstGeom prst="line">
              <a:avLst/>
            </a:prstGeom>
            <a:noFill/>
            <a:ln w="18653">
              <a:solidFill>
                <a:srgbClr val="C0C0C0"/>
              </a:solidFill>
              <a:round/>
              <a:headEnd/>
              <a:tailEnd/>
            </a:ln>
            <a:effectLst/>
          </p:spPr>
          <p:txBody>
            <a:bodyPr wrap="none" anchor="ctr"/>
            <a:lstStyle/>
            <a:p>
              <a:endParaRPr lang="en-US"/>
            </a:p>
          </p:txBody>
        </p:sp>
        <p:sp>
          <p:nvSpPr>
            <p:cNvPr id="2120" name="Line 72"/>
            <p:cNvSpPr>
              <a:spLocks noChangeShapeType="1"/>
            </p:cNvSpPr>
            <p:nvPr/>
          </p:nvSpPr>
          <p:spPr bwMode="auto">
            <a:xfrm>
              <a:off x="944" y="1189"/>
              <a:ext cx="318" cy="0"/>
            </a:xfrm>
            <a:prstGeom prst="line">
              <a:avLst/>
            </a:prstGeom>
            <a:noFill/>
            <a:ln w="18653">
              <a:solidFill>
                <a:srgbClr val="C0C0C0"/>
              </a:solidFill>
              <a:round/>
              <a:headEnd/>
              <a:tailEnd/>
            </a:ln>
            <a:effectLst/>
          </p:spPr>
          <p:txBody>
            <a:bodyPr wrap="none" anchor="ctr"/>
            <a:lstStyle/>
            <a:p>
              <a:endParaRPr lang="en-US"/>
            </a:p>
          </p:txBody>
        </p:sp>
        <p:sp>
          <p:nvSpPr>
            <p:cNvPr id="2121" name="Line 73"/>
            <p:cNvSpPr>
              <a:spLocks noChangeShapeType="1"/>
            </p:cNvSpPr>
            <p:nvPr/>
          </p:nvSpPr>
          <p:spPr bwMode="auto">
            <a:xfrm>
              <a:off x="944" y="1224"/>
              <a:ext cx="318" cy="0"/>
            </a:xfrm>
            <a:prstGeom prst="line">
              <a:avLst/>
            </a:prstGeom>
            <a:noFill/>
            <a:ln w="18653">
              <a:solidFill>
                <a:srgbClr val="C0C0C0"/>
              </a:solidFill>
              <a:round/>
              <a:headEnd/>
              <a:tailEnd/>
            </a:ln>
            <a:effectLst/>
          </p:spPr>
          <p:txBody>
            <a:bodyPr wrap="none" anchor="ctr"/>
            <a:lstStyle/>
            <a:p>
              <a:endParaRPr lang="en-US"/>
            </a:p>
          </p:txBody>
        </p:sp>
        <p:sp>
          <p:nvSpPr>
            <p:cNvPr id="2122" name="Line 74"/>
            <p:cNvSpPr>
              <a:spLocks noChangeShapeType="1"/>
            </p:cNvSpPr>
            <p:nvPr/>
          </p:nvSpPr>
          <p:spPr bwMode="auto">
            <a:xfrm>
              <a:off x="944" y="1260"/>
              <a:ext cx="318" cy="0"/>
            </a:xfrm>
            <a:prstGeom prst="line">
              <a:avLst/>
            </a:prstGeom>
            <a:noFill/>
            <a:ln w="18653">
              <a:solidFill>
                <a:srgbClr val="C0C0C0"/>
              </a:solidFill>
              <a:round/>
              <a:headEnd/>
              <a:tailEnd/>
            </a:ln>
            <a:effectLst/>
          </p:spPr>
          <p:txBody>
            <a:bodyPr wrap="none" anchor="ctr"/>
            <a:lstStyle/>
            <a:p>
              <a:endParaRPr lang="en-US"/>
            </a:p>
          </p:txBody>
        </p:sp>
        <p:sp>
          <p:nvSpPr>
            <p:cNvPr id="2123" name="Line 75"/>
            <p:cNvSpPr>
              <a:spLocks noChangeShapeType="1"/>
            </p:cNvSpPr>
            <p:nvPr/>
          </p:nvSpPr>
          <p:spPr bwMode="auto">
            <a:xfrm>
              <a:off x="944" y="1298"/>
              <a:ext cx="318" cy="0"/>
            </a:xfrm>
            <a:prstGeom prst="line">
              <a:avLst/>
            </a:prstGeom>
            <a:noFill/>
            <a:ln w="18653">
              <a:solidFill>
                <a:srgbClr val="C0C0C0"/>
              </a:solidFill>
              <a:round/>
              <a:headEnd/>
              <a:tailEnd/>
            </a:ln>
            <a:effectLst/>
          </p:spPr>
          <p:txBody>
            <a:bodyPr wrap="none" anchor="ctr"/>
            <a:lstStyle/>
            <a:p>
              <a:endParaRPr lang="en-US"/>
            </a:p>
          </p:txBody>
        </p:sp>
        <p:sp>
          <p:nvSpPr>
            <p:cNvPr id="2124" name="Line 76"/>
            <p:cNvSpPr>
              <a:spLocks noChangeShapeType="1"/>
            </p:cNvSpPr>
            <p:nvPr/>
          </p:nvSpPr>
          <p:spPr bwMode="auto">
            <a:xfrm>
              <a:off x="944" y="1333"/>
              <a:ext cx="318" cy="0"/>
            </a:xfrm>
            <a:prstGeom prst="line">
              <a:avLst/>
            </a:prstGeom>
            <a:noFill/>
            <a:ln w="18653">
              <a:solidFill>
                <a:srgbClr val="C0C0C0"/>
              </a:solidFill>
              <a:round/>
              <a:headEnd/>
              <a:tailEnd/>
            </a:ln>
            <a:effectLst/>
          </p:spPr>
          <p:txBody>
            <a:bodyPr wrap="none" anchor="ctr"/>
            <a:lstStyle/>
            <a:p>
              <a:endParaRPr lang="en-US"/>
            </a:p>
          </p:txBody>
        </p:sp>
        <p:sp>
          <p:nvSpPr>
            <p:cNvPr id="2125" name="Line 77"/>
            <p:cNvSpPr>
              <a:spLocks noChangeShapeType="1"/>
            </p:cNvSpPr>
            <p:nvPr/>
          </p:nvSpPr>
          <p:spPr bwMode="auto">
            <a:xfrm>
              <a:off x="944" y="1369"/>
              <a:ext cx="318" cy="0"/>
            </a:xfrm>
            <a:prstGeom prst="line">
              <a:avLst/>
            </a:prstGeom>
            <a:noFill/>
            <a:ln w="18653">
              <a:solidFill>
                <a:srgbClr val="C0C0C0"/>
              </a:solidFill>
              <a:round/>
              <a:headEnd/>
              <a:tailEnd/>
            </a:ln>
            <a:effectLst/>
          </p:spPr>
          <p:txBody>
            <a:bodyPr wrap="none" anchor="ctr"/>
            <a:lstStyle/>
            <a:p>
              <a:endParaRPr lang="en-US"/>
            </a:p>
          </p:txBody>
        </p:sp>
        <p:sp>
          <p:nvSpPr>
            <p:cNvPr id="2126" name="Line 78"/>
            <p:cNvSpPr>
              <a:spLocks noChangeShapeType="1"/>
            </p:cNvSpPr>
            <p:nvPr/>
          </p:nvSpPr>
          <p:spPr bwMode="auto">
            <a:xfrm>
              <a:off x="944" y="1406"/>
              <a:ext cx="318" cy="0"/>
            </a:xfrm>
            <a:prstGeom prst="line">
              <a:avLst/>
            </a:prstGeom>
            <a:noFill/>
            <a:ln w="18653">
              <a:solidFill>
                <a:srgbClr val="C0C0C0"/>
              </a:solidFill>
              <a:round/>
              <a:headEnd/>
              <a:tailEnd/>
            </a:ln>
            <a:effectLst/>
          </p:spPr>
          <p:txBody>
            <a:bodyPr wrap="none" anchor="ctr"/>
            <a:lstStyle/>
            <a:p>
              <a:endParaRPr lang="en-US"/>
            </a:p>
          </p:txBody>
        </p:sp>
        <p:sp>
          <p:nvSpPr>
            <p:cNvPr id="2127" name="Line 79"/>
            <p:cNvSpPr>
              <a:spLocks noChangeShapeType="1"/>
            </p:cNvSpPr>
            <p:nvPr/>
          </p:nvSpPr>
          <p:spPr bwMode="auto">
            <a:xfrm>
              <a:off x="944" y="1442"/>
              <a:ext cx="318" cy="0"/>
            </a:xfrm>
            <a:prstGeom prst="line">
              <a:avLst/>
            </a:prstGeom>
            <a:noFill/>
            <a:ln w="18653">
              <a:solidFill>
                <a:srgbClr val="C0C0C0"/>
              </a:solidFill>
              <a:round/>
              <a:headEnd/>
              <a:tailEnd/>
            </a:ln>
            <a:effectLst/>
          </p:spPr>
          <p:txBody>
            <a:bodyPr wrap="none" anchor="ctr"/>
            <a:lstStyle/>
            <a:p>
              <a:endParaRPr lang="en-US"/>
            </a:p>
          </p:txBody>
        </p:sp>
        <p:sp>
          <p:nvSpPr>
            <p:cNvPr id="2128" name="Line 80"/>
            <p:cNvSpPr>
              <a:spLocks noChangeShapeType="1"/>
            </p:cNvSpPr>
            <p:nvPr/>
          </p:nvSpPr>
          <p:spPr bwMode="auto">
            <a:xfrm>
              <a:off x="944" y="1478"/>
              <a:ext cx="318" cy="0"/>
            </a:xfrm>
            <a:prstGeom prst="line">
              <a:avLst/>
            </a:prstGeom>
            <a:noFill/>
            <a:ln w="18653">
              <a:solidFill>
                <a:srgbClr val="C0C0C0"/>
              </a:solidFill>
              <a:round/>
              <a:headEnd/>
              <a:tailEnd/>
            </a:ln>
            <a:effectLst/>
          </p:spPr>
          <p:txBody>
            <a:bodyPr wrap="none" anchor="ctr"/>
            <a:lstStyle/>
            <a:p>
              <a:endParaRPr lang="en-US"/>
            </a:p>
          </p:txBody>
        </p:sp>
        <p:sp>
          <p:nvSpPr>
            <p:cNvPr id="2129" name="Line 81"/>
            <p:cNvSpPr>
              <a:spLocks noChangeShapeType="1"/>
            </p:cNvSpPr>
            <p:nvPr/>
          </p:nvSpPr>
          <p:spPr bwMode="auto">
            <a:xfrm>
              <a:off x="944" y="1515"/>
              <a:ext cx="318" cy="0"/>
            </a:xfrm>
            <a:prstGeom prst="line">
              <a:avLst/>
            </a:prstGeom>
            <a:noFill/>
            <a:ln w="18653">
              <a:solidFill>
                <a:srgbClr val="C0C0C0"/>
              </a:solidFill>
              <a:round/>
              <a:headEnd/>
              <a:tailEnd/>
            </a:ln>
            <a:effectLst/>
          </p:spPr>
          <p:txBody>
            <a:bodyPr wrap="none" anchor="ctr"/>
            <a:lstStyle/>
            <a:p>
              <a:endParaRPr lang="en-US"/>
            </a:p>
          </p:txBody>
        </p:sp>
        <p:sp>
          <p:nvSpPr>
            <p:cNvPr id="2130" name="Line 82"/>
            <p:cNvSpPr>
              <a:spLocks noChangeShapeType="1"/>
            </p:cNvSpPr>
            <p:nvPr/>
          </p:nvSpPr>
          <p:spPr bwMode="auto">
            <a:xfrm>
              <a:off x="944" y="1550"/>
              <a:ext cx="318" cy="0"/>
            </a:xfrm>
            <a:prstGeom prst="line">
              <a:avLst/>
            </a:prstGeom>
            <a:noFill/>
            <a:ln w="18653">
              <a:solidFill>
                <a:srgbClr val="C0C0C0"/>
              </a:solidFill>
              <a:round/>
              <a:headEnd/>
              <a:tailEnd/>
            </a:ln>
            <a:effectLst/>
          </p:spPr>
          <p:txBody>
            <a:bodyPr wrap="none" anchor="ctr"/>
            <a:lstStyle/>
            <a:p>
              <a:endParaRPr lang="en-US"/>
            </a:p>
          </p:txBody>
        </p:sp>
        <p:sp>
          <p:nvSpPr>
            <p:cNvPr id="2131" name="Line 83"/>
            <p:cNvSpPr>
              <a:spLocks noChangeShapeType="1"/>
            </p:cNvSpPr>
            <p:nvPr/>
          </p:nvSpPr>
          <p:spPr bwMode="auto">
            <a:xfrm>
              <a:off x="944" y="1586"/>
              <a:ext cx="318" cy="0"/>
            </a:xfrm>
            <a:prstGeom prst="line">
              <a:avLst/>
            </a:prstGeom>
            <a:noFill/>
            <a:ln w="18653">
              <a:solidFill>
                <a:srgbClr val="C0C0C0"/>
              </a:solidFill>
              <a:round/>
              <a:headEnd/>
              <a:tailEnd/>
            </a:ln>
            <a:effectLst/>
          </p:spPr>
          <p:txBody>
            <a:bodyPr wrap="none" anchor="ctr"/>
            <a:lstStyle/>
            <a:p>
              <a:endParaRPr lang="en-US"/>
            </a:p>
          </p:txBody>
        </p:sp>
        <p:sp>
          <p:nvSpPr>
            <p:cNvPr id="2132" name="Line 84"/>
            <p:cNvSpPr>
              <a:spLocks noChangeShapeType="1"/>
            </p:cNvSpPr>
            <p:nvPr/>
          </p:nvSpPr>
          <p:spPr bwMode="auto">
            <a:xfrm>
              <a:off x="944" y="1622"/>
              <a:ext cx="318" cy="0"/>
            </a:xfrm>
            <a:prstGeom prst="line">
              <a:avLst/>
            </a:prstGeom>
            <a:noFill/>
            <a:ln w="18653">
              <a:solidFill>
                <a:srgbClr val="C0C0C0"/>
              </a:solidFill>
              <a:round/>
              <a:headEnd/>
              <a:tailEnd/>
            </a:ln>
            <a:effectLst/>
          </p:spPr>
          <p:txBody>
            <a:bodyPr wrap="none" anchor="ctr"/>
            <a:lstStyle/>
            <a:p>
              <a:endParaRPr lang="en-US"/>
            </a:p>
          </p:txBody>
        </p:sp>
        <p:sp>
          <p:nvSpPr>
            <p:cNvPr id="2133" name="Line 85"/>
            <p:cNvSpPr>
              <a:spLocks noChangeShapeType="1"/>
            </p:cNvSpPr>
            <p:nvPr/>
          </p:nvSpPr>
          <p:spPr bwMode="auto">
            <a:xfrm>
              <a:off x="944" y="1659"/>
              <a:ext cx="318" cy="0"/>
            </a:xfrm>
            <a:prstGeom prst="line">
              <a:avLst/>
            </a:prstGeom>
            <a:noFill/>
            <a:ln w="18653">
              <a:solidFill>
                <a:srgbClr val="C0C0C0"/>
              </a:solidFill>
              <a:round/>
              <a:headEnd/>
              <a:tailEnd/>
            </a:ln>
            <a:effectLst/>
          </p:spPr>
          <p:txBody>
            <a:bodyPr wrap="none" anchor="ctr"/>
            <a:lstStyle/>
            <a:p>
              <a:endParaRPr lang="en-US"/>
            </a:p>
          </p:txBody>
        </p:sp>
        <p:sp>
          <p:nvSpPr>
            <p:cNvPr id="2134" name="Line 86"/>
            <p:cNvSpPr>
              <a:spLocks noChangeShapeType="1"/>
            </p:cNvSpPr>
            <p:nvPr/>
          </p:nvSpPr>
          <p:spPr bwMode="auto">
            <a:xfrm>
              <a:off x="944" y="1695"/>
              <a:ext cx="318" cy="0"/>
            </a:xfrm>
            <a:prstGeom prst="line">
              <a:avLst/>
            </a:prstGeom>
            <a:noFill/>
            <a:ln w="18653">
              <a:solidFill>
                <a:srgbClr val="C0C0C0"/>
              </a:solidFill>
              <a:round/>
              <a:headEnd/>
              <a:tailEnd/>
            </a:ln>
            <a:effectLst/>
          </p:spPr>
          <p:txBody>
            <a:bodyPr wrap="none" anchor="ctr"/>
            <a:lstStyle/>
            <a:p>
              <a:endParaRPr lang="en-US"/>
            </a:p>
          </p:txBody>
        </p:sp>
        <p:sp>
          <p:nvSpPr>
            <p:cNvPr id="2135" name="Line 87"/>
            <p:cNvSpPr>
              <a:spLocks noChangeShapeType="1"/>
            </p:cNvSpPr>
            <p:nvPr/>
          </p:nvSpPr>
          <p:spPr bwMode="auto">
            <a:xfrm>
              <a:off x="944" y="1730"/>
              <a:ext cx="318" cy="0"/>
            </a:xfrm>
            <a:prstGeom prst="line">
              <a:avLst/>
            </a:prstGeom>
            <a:noFill/>
            <a:ln w="18653">
              <a:solidFill>
                <a:srgbClr val="C0C0C0"/>
              </a:solidFill>
              <a:round/>
              <a:headEnd/>
              <a:tailEnd/>
            </a:ln>
            <a:effectLst/>
          </p:spPr>
          <p:txBody>
            <a:bodyPr wrap="none" anchor="ctr"/>
            <a:lstStyle/>
            <a:p>
              <a:endParaRPr lang="en-US"/>
            </a:p>
          </p:txBody>
        </p:sp>
        <p:sp>
          <p:nvSpPr>
            <p:cNvPr id="2136" name="Line 88"/>
            <p:cNvSpPr>
              <a:spLocks noChangeShapeType="1"/>
            </p:cNvSpPr>
            <p:nvPr/>
          </p:nvSpPr>
          <p:spPr bwMode="auto">
            <a:xfrm>
              <a:off x="944" y="1767"/>
              <a:ext cx="318" cy="0"/>
            </a:xfrm>
            <a:prstGeom prst="line">
              <a:avLst/>
            </a:prstGeom>
            <a:noFill/>
            <a:ln w="18653">
              <a:solidFill>
                <a:srgbClr val="C0C0C0"/>
              </a:solidFill>
              <a:round/>
              <a:headEnd/>
              <a:tailEnd/>
            </a:ln>
            <a:effectLst/>
          </p:spPr>
          <p:txBody>
            <a:bodyPr wrap="none" anchor="ctr"/>
            <a:lstStyle/>
            <a:p>
              <a:endParaRPr lang="en-US"/>
            </a:p>
          </p:txBody>
        </p:sp>
        <p:sp>
          <p:nvSpPr>
            <p:cNvPr id="2137" name="Line 89"/>
            <p:cNvSpPr>
              <a:spLocks noChangeShapeType="1"/>
            </p:cNvSpPr>
            <p:nvPr/>
          </p:nvSpPr>
          <p:spPr bwMode="auto">
            <a:xfrm>
              <a:off x="944" y="1803"/>
              <a:ext cx="318" cy="0"/>
            </a:xfrm>
            <a:prstGeom prst="line">
              <a:avLst/>
            </a:prstGeom>
            <a:noFill/>
            <a:ln w="18653">
              <a:solidFill>
                <a:srgbClr val="C0C0C0"/>
              </a:solidFill>
              <a:round/>
              <a:headEnd/>
              <a:tailEnd/>
            </a:ln>
            <a:effectLst/>
          </p:spPr>
          <p:txBody>
            <a:bodyPr wrap="none" anchor="ctr"/>
            <a:lstStyle/>
            <a:p>
              <a:endParaRPr lang="en-US"/>
            </a:p>
          </p:txBody>
        </p:sp>
        <p:sp>
          <p:nvSpPr>
            <p:cNvPr id="2138" name="Line 90"/>
            <p:cNvSpPr>
              <a:spLocks noChangeShapeType="1"/>
            </p:cNvSpPr>
            <p:nvPr/>
          </p:nvSpPr>
          <p:spPr bwMode="auto">
            <a:xfrm>
              <a:off x="944" y="1840"/>
              <a:ext cx="318" cy="0"/>
            </a:xfrm>
            <a:prstGeom prst="line">
              <a:avLst/>
            </a:prstGeom>
            <a:noFill/>
            <a:ln w="18653">
              <a:solidFill>
                <a:srgbClr val="C0C0C0"/>
              </a:solidFill>
              <a:round/>
              <a:headEnd/>
              <a:tailEnd/>
            </a:ln>
            <a:effectLst/>
          </p:spPr>
          <p:txBody>
            <a:bodyPr wrap="none" anchor="ctr"/>
            <a:lstStyle/>
            <a:p>
              <a:endParaRPr lang="en-US"/>
            </a:p>
          </p:txBody>
        </p:sp>
        <p:sp>
          <p:nvSpPr>
            <p:cNvPr id="2139" name="Line 91"/>
            <p:cNvSpPr>
              <a:spLocks noChangeShapeType="1"/>
            </p:cNvSpPr>
            <p:nvPr/>
          </p:nvSpPr>
          <p:spPr bwMode="auto">
            <a:xfrm>
              <a:off x="944" y="1876"/>
              <a:ext cx="318" cy="0"/>
            </a:xfrm>
            <a:prstGeom prst="line">
              <a:avLst/>
            </a:prstGeom>
            <a:noFill/>
            <a:ln w="18653">
              <a:solidFill>
                <a:srgbClr val="C0C0C0"/>
              </a:solidFill>
              <a:round/>
              <a:headEnd/>
              <a:tailEnd/>
            </a:ln>
            <a:effectLst/>
          </p:spPr>
          <p:txBody>
            <a:bodyPr wrap="none" anchor="ctr"/>
            <a:lstStyle/>
            <a:p>
              <a:endParaRPr lang="en-US"/>
            </a:p>
          </p:txBody>
        </p:sp>
        <p:sp>
          <p:nvSpPr>
            <p:cNvPr id="2140" name="Line 92"/>
            <p:cNvSpPr>
              <a:spLocks noChangeShapeType="1"/>
            </p:cNvSpPr>
            <p:nvPr/>
          </p:nvSpPr>
          <p:spPr bwMode="auto">
            <a:xfrm>
              <a:off x="944" y="1912"/>
              <a:ext cx="318" cy="0"/>
            </a:xfrm>
            <a:prstGeom prst="line">
              <a:avLst/>
            </a:prstGeom>
            <a:noFill/>
            <a:ln w="18653">
              <a:solidFill>
                <a:srgbClr val="C0C0C0"/>
              </a:solidFill>
              <a:round/>
              <a:headEnd/>
              <a:tailEnd/>
            </a:ln>
            <a:effectLst/>
          </p:spPr>
          <p:txBody>
            <a:bodyPr wrap="none" anchor="ctr"/>
            <a:lstStyle/>
            <a:p>
              <a:endParaRPr lang="en-US"/>
            </a:p>
          </p:txBody>
        </p:sp>
        <p:sp>
          <p:nvSpPr>
            <p:cNvPr id="2141" name="Line 93"/>
            <p:cNvSpPr>
              <a:spLocks noChangeShapeType="1"/>
            </p:cNvSpPr>
            <p:nvPr/>
          </p:nvSpPr>
          <p:spPr bwMode="auto">
            <a:xfrm>
              <a:off x="944" y="1948"/>
              <a:ext cx="318" cy="0"/>
            </a:xfrm>
            <a:prstGeom prst="line">
              <a:avLst/>
            </a:prstGeom>
            <a:noFill/>
            <a:ln w="18653">
              <a:solidFill>
                <a:srgbClr val="C0C0C0"/>
              </a:solidFill>
              <a:round/>
              <a:headEnd/>
              <a:tailEnd/>
            </a:ln>
            <a:effectLst/>
          </p:spPr>
          <p:txBody>
            <a:bodyPr wrap="none" anchor="ctr"/>
            <a:lstStyle/>
            <a:p>
              <a:endParaRPr lang="en-US"/>
            </a:p>
          </p:txBody>
        </p:sp>
        <p:sp>
          <p:nvSpPr>
            <p:cNvPr id="2142" name="Line 94"/>
            <p:cNvSpPr>
              <a:spLocks noChangeShapeType="1"/>
            </p:cNvSpPr>
            <p:nvPr/>
          </p:nvSpPr>
          <p:spPr bwMode="auto">
            <a:xfrm>
              <a:off x="944" y="1984"/>
              <a:ext cx="318" cy="0"/>
            </a:xfrm>
            <a:prstGeom prst="line">
              <a:avLst/>
            </a:prstGeom>
            <a:noFill/>
            <a:ln w="18653">
              <a:solidFill>
                <a:srgbClr val="C0C0C0"/>
              </a:solidFill>
              <a:round/>
              <a:headEnd/>
              <a:tailEnd/>
            </a:ln>
            <a:effectLst/>
          </p:spPr>
          <p:txBody>
            <a:bodyPr wrap="none" anchor="ctr"/>
            <a:lstStyle/>
            <a:p>
              <a:endParaRPr lang="en-US"/>
            </a:p>
          </p:txBody>
        </p:sp>
        <p:sp>
          <p:nvSpPr>
            <p:cNvPr id="2143" name="AutoShape 95"/>
            <p:cNvSpPr>
              <a:spLocks noChangeArrowheads="1"/>
            </p:cNvSpPr>
            <p:nvPr/>
          </p:nvSpPr>
          <p:spPr bwMode="auto">
            <a:xfrm flipV="1">
              <a:off x="1706" y="996"/>
              <a:ext cx="644" cy="1038"/>
            </a:xfrm>
            <a:prstGeom prst="roundRect">
              <a:avLst>
                <a:gd name="adj" fmla="val 0"/>
              </a:avLst>
            </a:prstGeom>
            <a:solidFill>
              <a:srgbClr val="FFFFFF"/>
            </a:solidFill>
            <a:ln w="18653">
              <a:solidFill>
                <a:srgbClr val="000000"/>
              </a:solidFill>
              <a:round/>
              <a:headEnd/>
              <a:tailEnd/>
            </a:ln>
            <a:effectLst/>
          </p:spPr>
          <p:txBody>
            <a:bodyPr wrap="none" anchor="ctr"/>
            <a:lstStyle/>
            <a:p>
              <a:endParaRPr lang="en-US"/>
            </a:p>
          </p:txBody>
        </p:sp>
        <p:sp>
          <p:nvSpPr>
            <p:cNvPr id="2144" name="AutoShape 96"/>
            <p:cNvSpPr>
              <a:spLocks noChangeArrowheads="1"/>
            </p:cNvSpPr>
            <p:nvPr/>
          </p:nvSpPr>
          <p:spPr bwMode="auto">
            <a:xfrm flipV="1">
              <a:off x="1706" y="996"/>
              <a:ext cx="644" cy="53"/>
            </a:xfrm>
            <a:prstGeom prst="roundRect">
              <a:avLst>
                <a:gd name="adj" fmla="val 0"/>
              </a:avLst>
            </a:prstGeom>
            <a:solidFill>
              <a:srgbClr val="E0FFDF"/>
            </a:solidFill>
            <a:ln w="18653">
              <a:solidFill>
                <a:srgbClr val="000000"/>
              </a:solidFill>
              <a:round/>
              <a:headEnd/>
              <a:tailEnd/>
            </a:ln>
            <a:effectLst/>
          </p:spPr>
          <p:txBody>
            <a:bodyPr wrap="none" anchor="ctr"/>
            <a:lstStyle/>
            <a:p>
              <a:endParaRPr lang="en-US"/>
            </a:p>
          </p:txBody>
        </p:sp>
        <p:sp>
          <p:nvSpPr>
            <p:cNvPr id="2145" name="Line 97"/>
            <p:cNvSpPr>
              <a:spLocks noChangeShapeType="1"/>
            </p:cNvSpPr>
            <p:nvPr/>
          </p:nvSpPr>
          <p:spPr bwMode="auto">
            <a:xfrm>
              <a:off x="1719" y="1045"/>
              <a:ext cx="632" cy="0"/>
            </a:xfrm>
            <a:prstGeom prst="line">
              <a:avLst/>
            </a:prstGeom>
            <a:noFill/>
            <a:ln w="18653">
              <a:solidFill>
                <a:srgbClr val="C0C0C0"/>
              </a:solidFill>
              <a:round/>
              <a:headEnd/>
              <a:tailEnd/>
            </a:ln>
            <a:effectLst/>
          </p:spPr>
          <p:txBody>
            <a:bodyPr wrap="none" anchor="ctr"/>
            <a:lstStyle/>
            <a:p>
              <a:endParaRPr lang="en-US"/>
            </a:p>
          </p:txBody>
        </p:sp>
        <p:sp>
          <p:nvSpPr>
            <p:cNvPr id="2146" name="Line 98"/>
            <p:cNvSpPr>
              <a:spLocks noChangeShapeType="1"/>
            </p:cNvSpPr>
            <p:nvPr/>
          </p:nvSpPr>
          <p:spPr bwMode="auto">
            <a:xfrm>
              <a:off x="1719" y="1079"/>
              <a:ext cx="632" cy="0"/>
            </a:xfrm>
            <a:prstGeom prst="line">
              <a:avLst/>
            </a:prstGeom>
            <a:noFill/>
            <a:ln w="18653">
              <a:solidFill>
                <a:srgbClr val="C0C0C0"/>
              </a:solidFill>
              <a:round/>
              <a:headEnd/>
              <a:tailEnd/>
            </a:ln>
            <a:effectLst/>
          </p:spPr>
          <p:txBody>
            <a:bodyPr wrap="none" anchor="ctr"/>
            <a:lstStyle/>
            <a:p>
              <a:endParaRPr lang="en-US"/>
            </a:p>
          </p:txBody>
        </p:sp>
        <p:sp>
          <p:nvSpPr>
            <p:cNvPr id="2147" name="Line 99"/>
            <p:cNvSpPr>
              <a:spLocks noChangeShapeType="1"/>
            </p:cNvSpPr>
            <p:nvPr/>
          </p:nvSpPr>
          <p:spPr bwMode="auto">
            <a:xfrm>
              <a:off x="1719" y="1116"/>
              <a:ext cx="632" cy="0"/>
            </a:xfrm>
            <a:prstGeom prst="line">
              <a:avLst/>
            </a:prstGeom>
            <a:noFill/>
            <a:ln w="18653">
              <a:solidFill>
                <a:srgbClr val="C0C0C0"/>
              </a:solidFill>
              <a:round/>
              <a:headEnd/>
              <a:tailEnd/>
            </a:ln>
            <a:effectLst/>
          </p:spPr>
          <p:txBody>
            <a:bodyPr wrap="none" anchor="ctr"/>
            <a:lstStyle/>
            <a:p>
              <a:endParaRPr lang="en-US"/>
            </a:p>
          </p:txBody>
        </p:sp>
        <p:sp>
          <p:nvSpPr>
            <p:cNvPr id="2148" name="Line 100"/>
            <p:cNvSpPr>
              <a:spLocks noChangeShapeType="1"/>
            </p:cNvSpPr>
            <p:nvPr/>
          </p:nvSpPr>
          <p:spPr bwMode="auto">
            <a:xfrm>
              <a:off x="1719" y="1152"/>
              <a:ext cx="632" cy="0"/>
            </a:xfrm>
            <a:prstGeom prst="line">
              <a:avLst/>
            </a:prstGeom>
            <a:noFill/>
            <a:ln w="18653">
              <a:solidFill>
                <a:srgbClr val="C0C0C0"/>
              </a:solidFill>
              <a:round/>
              <a:headEnd/>
              <a:tailEnd/>
            </a:ln>
            <a:effectLst/>
          </p:spPr>
          <p:txBody>
            <a:bodyPr wrap="none" anchor="ctr"/>
            <a:lstStyle/>
            <a:p>
              <a:endParaRPr lang="en-US"/>
            </a:p>
          </p:txBody>
        </p:sp>
        <p:sp>
          <p:nvSpPr>
            <p:cNvPr id="2149" name="Line 101"/>
            <p:cNvSpPr>
              <a:spLocks noChangeShapeType="1"/>
            </p:cNvSpPr>
            <p:nvPr/>
          </p:nvSpPr>
          <p:spPr bwMode="auto">
            <a:xfrm>
              <a:off x="1719" y="1189"/>
              <a:ext cx="632" cy="0"/>
            </a:xfrm>
            <a:prstGeom prst="line">
              <a:avLst/>
            </a:prstGeom>
            <a:noFill/>
            <a:ln w="18653">
              <a:solidFill>
                <a:srgbClr val="C0C0C0"/>
              </a:solidFill>
              <a:round/>
              <a:headEnd/>
              <a:tailEnd/>
            </a:ln>
            <a:effectLst/>
          </p:spPr>
          <p:txBody>
            <a:bodyPr wrap="none" anchor="ctr"/>
            <a:lstStyle/>
            <a:p>
              <a:endParaRPr lang="en-US"/>
            </a:p>
          </p:txBody>
        </p:sp>
        <p:sp>
          <p:nvSpPr>
            <p:cNvPr id="2150" name="Line 102"/>
            <p:cNvSpPr>
              <a:spLocks noChangeShapeType="1"/>
            </p:cNvSpPr>
            <p:nvPr/>
          </p:nvSpPr>
          <p:spPr bwMode="auto">
            <a:xfrm>
              <a:off x="1719" y="1224"/>
              <a:ext cx="632" cy="0"/>
            </a:xfrm>
            <a:prstGeom prst="line">
              <a:avLst/>
            </a:prstGeom>
            <a:noFill/>
            <a:ln w="18653">
              <a:solidFill>
                <a:srgbClr val="C0C0C0"/>
              </a:solidFill>
              <a:round/>
              <a:headEnd/>
              <a:tailEnd/>
            </a:ln>
            <a:effectLst/>
          </p:spPr>
          <p:txBody>
            <a:bodyPr wrap="none" anchor="ctr"/>
            <a:lstStyle/>
            <a:p>
              <a:endParaRPr lang="en-US"/>
            </a:p>
          </p:txBody>
        </p:sp>
        <p:sp>
          <p:nvSpPr>
            <p:cNvPr id="2151" name="Line 103"/>
            <p:cNvSpPr>
              <a:spLocks noChangeShapeType="1"/>
            </p:cNvSpPr>
            <p:nvPr/>
          </p:nvSpPr>
          <p:spPr bwMode="auto">
            <a:xfrm>
              <a:off x="1719" y="1260"/>
              <a:ext cx="632" cy="0"/>
            </a:xfrm>
            <a:prstGeom prst="line">
              <a:avLst/>
            </a:prstGeom>
            <a:noFill/>
            <a:ln w="18653">
              <a:solidFill>
                <a:srgbClr val="C0C0C0"/>
              </a:solidFill>
              <a:round/>
              <a:headEnd/>
              <a:tailEnd/>
            </a:ln>
            <a:effectLst/>
          </p:spPr>
          <p:txBody>
            <a:bodyPr wrap="none" anchor="ctr"/>
            <a:lstStyle/>
            <a:p>
              <a:endParaRPr lang="en-US"/>
            </a:p>
          </p:txBody>
        </p:sp>
        <p:sp>
          <p:nvSpPr>
            <p:cNvPr id="2152" name="Line 104"/>
            <p:cNvSpPr>
              <a:spLocks noChangeShapeType="1"/>
            </p:cNvSpPr>
            <p:nvPr/>
          </p:nvSpPr>
          <p:spPr bwMode="auto">
            <a:xfrm>
              <a:off x="1719" y="1298"/>
              <a:ext cx="632" cy="0"/>
            </a:xfrm>
            <a:prstGeom prst="line">
              <a:avLst/>
            </a:prstGeom>
            <a:noFill/>
            <a:ln w="18653">
              <a:solidFill>
                <a:srgbClr val="C0C0C0"/>
              </a:solidFill>
              <a:round/>
              <a:headEnd/>
              <a:tailEnd/>
            </a:ln>
            <a:effectLst/>
          </p:spPr>
          <p:txBody>
            <a:bodyPr wrap="none" anchor="ctr"/>
            <a:lstStyle/>
            <a:p>
              <a:endParaRPr lang="en-US"/>
            </a:p>
          </p:txBody>
        </p:sp>
        <p:sp>
          <p:nvSpPr>
            <p:cNvPr id="2153" name="Line 105"/>
            <p:cNvSpPr>
              <a:spLocks noChangeShapeType="1"/>
            </p:cNvSpPr>
            <p:nvPr/>
          </p:nvSpPr>
          <p:spPr bwMode="auto">
            <a:xfrm>
              <a:off x="1719" y="1333"/>
              <a:ext cx="632" cy="0"/>
            </a:xfrm>
            <a:prstGeom prst="line">
              <a:avLst/>
            </a:prstGeom>
            <a:noFill/>
            <a:ln w="18653">
              <a:solidFill>
                <a:srgbClr val="C0C0C0"/>
              </a:solidFill>
              <a:round/>
              <a:headEnd/>
              <a:tailEnd/>
            </a:ln>
            <a:effectLst/>
          </p:spPr>
          <p:txBody>
            <a:bodyPr wrap="none" anchor="ctr"/>
            <a:lstStyle/>
            <a:p>
              <a:endParaRPr lang="en-US"/>
            </a:p>
          </p:txBody>
        </p:sp>
        <p:sp>
          <p:nvSpPr>
            <p:cNvPr id="2154" name="Line 106"/>
            <p:cNvSpPr>
              <a:spLocks noChangeShapeType="1"/>
            </p:cNvSpPr>
            <p:nvPr/>
          </p:nvSpPr>
          <p:spPr bwMode="auto">
            <a:xfrm>
              <a:off x="1719" y="1369"/>
              <a:ext cx="632" cy="0"/>
            </a:xfrm>
            <a:prstGeom prst="line">
              <a:avLst/>
            </a:prstGeom>
            <a:noFill/>
            <a:ln w="18653">
              <a:solidFill>
                <a:srgbClr val="C0C0C0"/>
              </a:solidFill>
              <a:round/>
              <a:headEnd/>
              <a:tailEnd/>
            </a:ln>
            <a:effectLst/>
          </p:spPr>
          <p:txBody>
            <a:bodyPr wrap="none" anchor="ctr"/>
            <a:lstStyle/>
            <a:p>
              <a:endParaRPr lang="en-US"/>
            </a:p>
          </p:txBody>
        </p:sp>
        <p:sp>
          <p:nvSpPr>
            <p:cNvPr id="2155" name="Line 107"/>
            <p:cNvSpPr>
              <a:spLocks noChangeShapeType="1"/>
            </p:cNvSpPr>
            <p:nvPr/>
          </p:nvSpPr>
          <p:spPr bwMode="auto">
            <a:xfrm>
              <a:off x="1719" y="1406"/>
              <a:ext cx="632" cy="0"/>
            </a:xfrm>
            <a:prstGeom prst="line">
              <a:avLst/>
            </a:prstGeom>
            <a:noFill/>
            <a:ln w="18653">
              <a:solidFill>
                <a:srgbClr val="C0C0C0"/>
              </a:solidFill>
              <a:round/>
              <a:headEnd/>
              <a:tailEnd/>
            </a:ln>
            <a:effectLst/>
          </p:spPr>
          <p:txBody>
            <a:bodyPr wrap="none" anchor="ctr"/>
            <a:lstStyle/>
            <a:p>
              <a:endParaRPr lang="en-US"/>
            </a:p>
          </p:txBody>
        </p:sp>
        <p:sp>
          <p:nvSpPr>
            <p:cNvPr id="2156" name="Line 108"/>
            <p:cNvSpPr>
              <a:spLocks noChangeShapeType="1"/>
            </p:cNvSpPr>
            <p:nvPr/>
          </p:nvSpPr>
          <p:spPr bwMode="auto">
            <a:xfrm>
              <a:off x="1719" y="1442"/>
              <a:ext cx="632" cy="0"/>
            </a:xfrm>
            <a:prstGeom prst="line">
              <a:avLst/>
            </a:prstGeom>
            <a:noFill/>
            <a:ln w="18653">
              <a:solidFill>
                <a:srgbClr val="C0C0C0"/>
              </a:solidFill>
              <a:round/>
              <a:headEnd/>
              <a:tailEnd/>
            </a:ln>
            <a:effectLst/>
          </p:spPr>
          <p:txBody>
            <a:bodyPr wrap="none" anchor="ctr"/>
            <a:lstStyle/>
            <a:p>
              <a:endParaRPr lang="en-US"/>
            </a:p>
          </p:txBody>
        </p:sp>
        <p:sp>
          <p:nvSpPr>
            <p:cNvPr id="2157" name="Line 109"/>
            <p:cNvSpPr>
              <a:spLocks noChangeShapeType="1"/>
            </p:cNvSpPr>
            <p:nvPr/>
          </p:nvSpPr>
          <p:spPr bwMode="auto">
            <a:xfrm>
              <a:off x="1719" y="1478"/>
              <a:ext cx="632" cy="0"/>
            </a:xfrm>
            <a:prstGeom prst="line">
              <a:avLst/>
            </a:prstGeom>
            <a:noFill/>
            <a:ln w="18653">
              <a:solidFill>
                <a:srgbClr val="C0C0C0"/>
              </a:solidFill>
              <a:round/>
              <a:headEnd/>
              <a:tailEnd/>
            </a:ln>
            <a:effectLst/>
          </p:spPr>
          <p:txBody>
            <a:bodyPr wrap="none" anchor="ctr"/>
            <a:lstStyle/>
            <a:p>
              <a:endParaRPr lang="en-US"/>
            </a:p>
          </p:txBody>
        </p:sp>
        <p:sp>
          <p:nvSpPr>
            <p:cNvPr id="2158" name="Line 110"/>
            <p:cNvSpPr>
              <a:spLocks noChangeShapeType="1"/>
            </p:cNvSpPr>
            <p:nvPr/>
          </p:nvSpPr>
          <p:spPr bwMode="auto">
            <a:xfrm>
              <a:off x="1719" y="1515"/>
              <a:ext cx="632" cy="0"/>
            </a:xfrm>
            <a:prstGeom prst="line">
              <a:avLst/>
            </a:prstGeom>
            <a:noFill/>
            <a:ln w="18653">
              <a:solidFill>
                <a:srgbClr val="C0C0C0"/>
              </a:solidFill>
              <a:round/>
              <a:headEnd/>
              <a:tailEnd/>
            </a:ln>
            <a:effectLst/>
          </p:spPr>
          <p:txBody>
            <a:bodyPr wrap="none" anchor="ctr"/>
            <a:lstStyle/>
            <a:p>
              <a:endParaRPr lang="en-US"/>
            </a:p>
          </p:txBody>
        </p:sp>
        <p:sp>
          <p:nvSpPr>
            <p:cNvPr id="2159" name="Line 111"/>
            <p:cNvSpPr>
              <a:spLocks noChangeShapeType="1"/>
            </p:cNvSpPr>
            <p:nvPr/>
          </p:nvSpPr>
          <p:spPr bwMode="auto">
            <a:xfrm>
              <a:off x="1719" y="1550"/>
              <a:ext cx="632" cy="0"/>
            </a:xfrm>
            <a:prstGeom prst="line">
              <a:avLst/>
            </a:prstGeom>
            <a:noFill/>
            <a:ln w="18653">
              <a:solidFill>
                <a:srgbClr val="C0C0C0"/>
              </a:solidFill>
              <a:round/>
              <a:headEnd/>
              <a:tailEnd/>
            </a:ln>
            <a:effectLst/>
          </p:spPr>
          <p:txBody>
            <a:bodyPr wrap="none" anchor="ctr"/>
            <a:lstStyle/>
            <a:p>
              <a:endParaRPr lang="en-US"/>
            </a:p>
          </p:txBody>
        </p:sp>
        <p:sp>
          <p:nvSpPr>
            <p:cNvPr id="2160" name="Line 112"/>
            <p:cNvSpPr>
              <a:spLocks noChangeShapeType="1"/>
            </p:cNvSpPr>
            <p:nvPr/>
          </p:nvSpPr>
          <p:spPr bwMode="auto">
            <a:xfrm>
              <a:off x="1719" y="1586"/>
              <a:ext cx="632" cy="0"/>
            </a:xfrm>
            <a:prstGeom prst="line">
              <a:avLst/>
            </a:prstGeom>
            <a:noFill/>
            <a:ln w="18653">
              <a:solidFill>
                <a:srgbClr val="C0C0C0"/>
              </a:solidFill>
              <a:round/>
              <a:headEnd/>
              <a:tailEnd/>
            </a:ln>
            <a:effectLst/>
          </p:spPr>
          <p:txBody>
            <a:bodyPr wrap="none" anchor="ctr"/>
            <a:lstStyle/>
            <a:p>
              <a:endParaRPr lang="en-US"/>
            </a:p>
          </p:txBody>
        </p:sp>
        <p:sp>
          <p:nvSpPr>
            <p:cNvPr id="2161" name="Line 113"/>
            <p:cNvSpPr>
              <a:spLocks noChangeShapeType="1"/>
            </p:cNvSpPr>
            <p:nvPr/>
          </p:nvSpPr>
          <p:spPr bwMode="auto">
            <a:xfrm>
              <a:off x="1719" y="1622"/>
              <a:ext cx="632" cy="0"/>
            </a:xfrm>
            <a:prstGeom prst="line">
              <a:avLst/>
            </a:prstGeom>
            <a:noFill/>
            <a:ln w="18653">
              <a:solidFill>
                <a:srgbClr val="C0C0C0"/>
              </a:solidFill>
              <a:round/>
              <a:headEnd/>
              <a:tailEnd/>
            </a:ln>
            <a:effectLst/>
          </p:spPr>
          <p:txBody>
            <a:bodyPr wrap="none" anchor="ctr"/>
            <a:lstStyle/>
            <a:p>
              <a:endParaRPr lang="en-US"/>
            </a:p>
          </p:txBody>
        </p:sp>
        <p:sp>
          <p:nvSpPr>
            <p:cNvPr id="2162" name="Line 114"/>
            <p:cNvSpPr>
              <a:spLocks noChangeShapeType="1"/>
            </p:cNvSpPr>
            <p:nvPr/>
          </p:nvSpPr>
          <p:spPr bwMode="auto">
            <a:xfrm>
              <a:off x="1719" y="1659"/>
              <a:ext cx="632" cy="0"/>
            </a:xfrm>
            <a:prstGeom prst="line">
              <a:avLst/>
            </a:prstGeom>
            <a:noFill/>
            <a:ln w="18653">
              <a:solidFill>
                <a:srgbClr val="C0C0C0"/>
              </a:solidFill>
              <a:round/>
              <a:headEnd/>
              <a:tailEnd/>
            </a:ln>
            <a:effectLst/>
          </p:spPr>
          <p:txBody>
            <a:bodyPr wrap="none" anchor="ctr"/>
            <a:lstStyle/>
            <a:p>
              <a:endParaRPr lang="en-US"/>
            </a:p>
          </p:txBody>
        </p:sp>
        <p:sp>
          <p:nvSpPr>
            <p:cNvPr id="2163" name="Line 115"/>
            <p:cNvSpPr>
              <a:spLocks noChangeShapeType="1"/>
            </p:cNvSpPr>
            <p:nvPr/>
          </p:nvSpPr>
          <p:spPr bwMode="auto">
            <a:xfrm>
              <a:off x="1719" y="1695"/>
              <a:ext cx="632" cy="0"/>
            </a:xfrm>
            <a:prstGeom prst="line">
              <a:avLst/>
            </a:prstGeom>
            <a:noFill/>
            <a:ln w="18653">
              <a:solidFill>
                <a:srgbClr val="C0C0C0"/>
              </a:solidFill>
              <a:round/>
              <a:headEnd/>
              <a:tailEnd/>
            </a:ln>
            <a:effectLst/>
          </p:spPr>
          <p:txBody>
            <a:bodyPr wrap="none" anchor="ctr"/>
            <a:lstStyle/>
            <a:p>
              <a:endParaRPr lang="en-US"/>
            </a:p>
          </p:txBody>
        </p:sp>
        <p:sp>
          <p:nvSpPr>
            <p:cNvPr id="2164" name="Line 116"/>
            <p:cNvSpPr>
              <a:spLocks noChangeShapeType="1"/>
            </p:cNvSpPr>
            <p:nvPr/>
          </p:nvSpPr>
          <p:spPr bwMode="auto">
            <a:xfrm>
              <a:off x="1719" y="1730"/>
              <a:ext cx="632" cy="0"/>
            </a:xfrm>
            <a:prstGeom prst="line">
              <a:avLst/>
            </a:prstGeom>
            <a:noFill/>
            <a:ln w="18653">
              <a:solidFill>
                <a:srgbClr val="C0C0C0"/>
              </a:solidFill>
              <a:round/>
              <a:headEnd/>
              <a:tailEnd/>
            </a:ln>
            <a:effectLst/>
          </p:spPr>
          <p:txBody>
            <a:bodyPr wrap="none" anchor="ctr"/>
            <a:lstStyle/>
            <a:p>
              <a:endParaRPr lang="en-US"/>
            </a:p>
          </p:txBody>
        </p:sp>
        <p:sp>
          <p:nvSpPr>
            <p:cNvPr id="2165" name="Line 117"/>
            <p:cNvSpPr>
              <a:spLocks noChangeShapeType="1"/>
            </p:cNvSpPr>
            <p:nvPr/>
          </p:nvSpPr>
          <p:spPr bwMode="auto">
            <a:xfrm>
              <a:off x="1719" y="1767"/>
              <a:ext cx="632" cy="0"/>
            </a:xfrm>
            <a:prstGeom prst="line">
              <a:avLst/>
            </a:prstGeom>
            <a:noFill/>
            <a:ln w="18653">
              <a:solidFill>
                <a:srgbClr val="C0C0C0"/>
              </a:solidFill>
              <a:round/>
              <a:headEnd/>
              <a:tailEnd/>
            </a:ln>
            <a:effectLst/>
          </p:spPr>
          <p:txBody>
            <a:bodyPr wrap="none" anchor="ctr"/>
            <a:lstStyle/>
            <a:p>
              <a:endParaRPr lang="en-US"/>
            </a:p>
          </p:txBody>
        </p:sp>
        <p:sp>
          <p:nvSpPr>
            <p:cNvPr id="2166" name="Line 118"/>
            <p:cNvSpPr>
              <a:spLocks noChangeShapeType="1"/>
            </p:cNvSpPr>
            <p:nvPr/>
          </p:nvSpPr>
          <p:spPr bwMode="auto">
            <a:xfrm>
              <a:off x="1719" y="1803"/>
              <a:ext cx="632" cy="0"/>
            </a:xfrm>
            <a:prstGeom prst="line">
              <a:avLst/>
            </a:prstGeom>
            <a:noFill/>
            <a:ln w="18653">
              <a:solidFill>
                <a:srgbClr val="C0C0C0"/>
              </a:solidFill>
              <a:round/>
              <a:headEnd/>
              <a:tailEnd/>
            </a:ln>
            <a:effectLst/>
          </p:spPr>
          <p:txBody>
            <a:bodyPr wrap="none" anchor="ctr"/>
            <a:lstStyle/>
            <a:p>
              <a:endParaRPr lang="en-US"/>
            </a:p>
          </p:txBody>
        </p:sp>
        <p:sp>
          <p:nvSpPr>
            <p:cNvPr id="2167" name="Line 119"/>
            <p:cNvSpPr>
              <a:spLocks noChangeShapeType="1"/>
            </p:cNvSpPr>
            <p:nvPr/>
          </p:nvSpPr>
          <p:spPr bwMode="auto">
            <a:xfrm>
              <a:off x="1719" y="1840"/>
              <a:ext cx="632" cy="0"/>
            </a:xfrm>
            <a:prstGeom prst="line">
              <a:avLst/>
            </a:prstGeom>
            <a:noFill/>
            <a:ln w="18653">
              <a:solidFill>
                <a:srgbClr val="C0C0C0"/>
              </a:solidFill>
              <a:round/>
              <a:headEnd/>
              <a:tailEnd/>
            </a:ln>
            <a:effectLst/>
          </p:spPr>
          <p:txBody>
            <a:bodyPr wrap="none" anchor="ctr"/>
            <a:lstStyle/>
            <a:p>
              <a:endParaRPr lang="en-US"/>
            </a:p>
          </p:txBody>
        </p:sp>
        <p:sp>
          <p:nvSpPr>
            <p:cNvPr id="2168" name="Line 120"/>
            <p:cNvSpPr>
              <a:spLocks noChangeShapeType="1"/>
            </p:cNvSpPr>
            <p:nvPr/>
          </p:nvSpPr>
          <p:spPr bwMode="auto">
            <a:xfrm>
              <a:off x="1719" y="1876"/>
              <a:ext cx="632" cy="0"/>
            </a:xfrm>
            <a:prstGeom prst="line">
              <a:avLst/>
            </a:prstGeom>
            <a:noFill/>
            <a:ln w="18653">
              <a:solidFill>
                <a:srgbClr val="C0C0C0"/>
              </a:solidFill>
              <a:round/>
              <a:headEnd/>
              <a:tailEnd/>
            </a:ln>
            <a:effectLst/>
          </p:spPr>
          <p:txBody>
            <a:bodyPr wrap="none" anchor="ctr"/>
            <a:lstStyle/>
            <a:p>
              <a:endParaRPr lang="en-US"/>
            </a:p>
          </p:txBody>
        </p:sp>
        <p:sp>
          <p:nvSpPr>
            <p:cNvPr id="2169" name="Line 121"/>
            <p:cNvSpPr>
              <a:spLocks noChangeShapeType="1"/>
            </p:cNvSpPr>
            <p:nvPr/>
          </p:nvSpPr>
          <p:spPr bwMode="auto">
            <a:xfrm>
              <a:off x="1719" y="1912"/>
              <a:ext cx="632" cy="0"/>
            </a:xfrm>
            <a:prstGeom prst="line">
              <a:avLst/>
            </a:prstGeom>
            <a:noFill/>
            <a:ln w="18653">
              <a:solidFill>
                <a:srgbClr val="C0C0C0"/>
              </a:solidFill>
              <a:round/>
              <a:headEnd/>
              <a:tailEnd/>
            </a:ln>
            <a:effectLst/>
          </p:spPr>
          <p:txBody>
            <a:bodyPr wrap="none" anchor="ctr"/>
            <a:lstStyle/>
            <a:p>
              <a:endParaRPr lang="en-US"/>
            </a:p>
          </p:txBody>
        </p:sp>
        <p:sp>
          <p:nvSpPr>
            <p:cNvPr id="2170" name="Line 122"/>
            <p:cNvSpPr>
              <a:spLocks noChangeShapeType="1"/>
            </p:cNvSpPr>
            <p:nvPr/>
          </p:nvSpPr>
          <p:spPr bwMode="auto">
            <a:xfrm>
              <a:off x="1719" y="1948"/>
              <a:ext cx="632" cy="0"/>
            </a:xfrm>
            <a:prstGeom prst="line">
              <a:avLst/>
            </a:prstGeom>
            <a:noFill/>
            <a:ln w="18653">
              <a:solidFill>
                <a:srgbClr val="C0C0C0"/>
              </a:solidFill>
              <a:round/>
              <a:headEnd/>
              <a:tailEnd/>
            </a:ln>
            <a:effectLst/>
          </p:spPr>
          <p:txBody>
            <a:bodyPr wrap="none" anchor="ctr"/>
            <a:lstStyle/>
            <a:p>
              <a:endParaRPr lang="en-US"/>
            </a:p>
          </p:txBody>
        </p:sp>
        <p:sp>
          <p:nvSpPr>
            <p:cNvPr id="2171" name="Line 123"/>
            <p:cNvSpPr>
              <a:spLocks noChangeShapeType="1"/>
            </p:cNvSpPr>
            <p:nvPr/>
          </p:nvSpPr>
          <p:spPr bwMode="auto">
            <a:xfrm>
              <a:off x="1719" y="1984"/>
              <a:ext cx="632" cy="0"/>
            </a:xfrm>
            <a:prstGeom prst="line">
              <a:avLst/>
            </a:prstGeom>
            <a:noFill/>
            <a:ln w="18653">
              <a:solidFill>
                <a:srgbClr val="C0C0C0"/>
              </a:solidFill>
              <a:round/>
              <a:headEnd/>
              <a:tailEnd/>
            </a:ln>
            <a:effectLst/>
          </p:spPr>
          <p:txBody>
            <a:bodyPr wrap="none" anchor="ctr"/>
            <a:lstStyle/>
            <a:p>
              <a:endParaRPr lang="en-US"/>
            </a:p>
          </p:txBody>
        </p:sp>
        <p:sp>
          <p:nvSpPr>
            <p:cNvPr id="2172" name="AutoShape 124"/>
            <p:cNvSpPr>
              <a:spLocks noChangeArrowheads="1"/>
            </p:cNvSpPr>
            <p:nvPr/>
          </p:nvSpPr>
          <p:spPr bwMode="auto">
            <a:xfrm flipV="1">
              <a:off x="597" y="1092"/>
              <a:ext cx="319" cy="141"/>
            </a:xfrm>
            <a:prstGeom prst="roundRect">
              <a:avLst>
                <a:gd name="adj" fmla="val 0"/>
              </a:avLst>
            </a:prstGeom>
            <a:noFill/>
            <a:ln w="18653">
              <a:solidFill>
                <a:srgbClr val="000000"/>
              </a:solidFill>
              <a:round/>
              <a:headEnd/>
              <a:tailEnd/>
            </a:ln>
            <a:effectLst/>
          </p:spPr>
          <p:txBody>
            <a:bodyPr wrap="none" anchor="ctr"/>
            <a:lstStyle/>
            <a:p>
              <a:endParaRPr lang="en-US"/>
            </a:p>
          </p:txBody>
        </p:sp>
        <p:sp>
          <p:nvSpPr>
            <p:cNvPr id="2173" name="AutoShape 125"/>
            <p:cNvSpPr>
              <a:spLocks noChangeArrowheads="1"/>
            </p:cNvSpPr>
            <p:nvPr/>
          </p:nvSpPr>
          <p:spPr bwMode="auto">
            <a:xfrm flipV="1">
              <a:off x="777" y="995"/>
              <a:ext cx="131" cy="78"/>
            </a:xfrm>
            <a:prstGeom prst="roundRect">
              <a:avLst>
                <a:gd name="adj" fmla="val 0"/>
              </a:avLst>
            </a:prstGeom>
            <a:noFill/>
            <a:ln w="18653">
              <a:solidFill>
                <a:srgbClr val="000000"/>
              </a:solidFill>
              <a:round/>
              <a:headEnd/>
              <a:tailEnd/>
            </a:ln>
            <a:effectLst/>
          </p:spPr>
          <p:txBody>
            <a:bodyPr wrap="none" anchor="ctr"/>
            <a:lstStyle/>
            <a:p>
              <a:endParaRPr lang="en-US"/>
            </a:p>
          </p:txBody>
        </p:sp>
        <p:sp>
          <p:nvSpPr>
            <p:cNvPr id="2174" name="AutoShape 126"/>
            <p:cNvSpPr>
              <a:spLocks noChangeArrowheads="1"/>
            </p:cNvSpPr>
            <p:nvPr/>
          </p:nvSpPr>
          <p:spPr bwMode="auto">
            <a:xfrm flipV="1">
              <a:off x="597" y="1868"/>
              <a:ext cx="324" cy="166"/>
            </a:xfrm>
            <a:prstGeom prst="roundRect">
              <a:avLst>
                <a:gd name="adj" fmla="val 0"/>
              </a:avLst>
            </a:prstGeom>
            <a:solidFill>
              <a:srgbClr val="FFFFFF"/>
            </a:solidFill>
            <a:ln w="18653">
              <a:solidFill>
                <a:srgbClr val="000000"/>
              </a:solidFill>
              <a:round/>
              <a:headEnd/>
              <a:tailEnd/>
            </a:ln>
            <a:effectLst/>
          </p:spPr>
          <p:txBody>
            <a:bodyPr wrap="none" anchor="ctr"/>
            <a:lstStyle/>
            <a:p>
              <a:endParaRPr lang="en-US"/>
            </a:p>
          </p:txBody>
        </p:sp>
        <p:sp>
          <p:nvSpPr>
            <p:cNvPr id="2175" name="AutoShape 127"/>
            <p:cNvSpPr>
              <a:spLocks noChangeArrowheads="1"/>
            </p:cNvSpPr>
            <p:nvPr/>
          </p:nvSpPr>
          <p:spPr bwMode="auto">
            <a:xfrm flipV="1">
              <a:off x="597" y="1866"/>
              <a:ext cx="324" cy="53"/>
            </a:xfrm>
            <a:prstGeom prst="roundRect">
              <a:avLst>
                <a:gd name="adj" fmla="val 0"/>
              </a:avLst>
            </a:prstGeom>
            <a:solidFill>
              <a:srgbClr val="E0FFDF"/>
            </a:solidFill>
            <a:ln w="18653">
              <a:solidFill>
                <a:srgbClr val="000000"/>
              </a:solidFill>
              <a:round/>
              <a:headEnd/>
              <a:tailEnd/>
            </a:ln>
            <a:effectLst/>
          </p:spPr>
          <p:txBody>
            <a:bodyPr wrap="none" anchor="ctr"/>
            <a:lstStyle/>
            <a:p>
              <a:endParaRPr lang="en-US"/>
            </a:p>
          </p:txBody>
        </p:sp>
        <p:sp>
          <p:nvSpPr>
            <p:cNvPr id="2176" name="Line 128"/>
            <p:cNvSpPr>
              <a:spLocks noChangeShapeType="1"/>
            </p:cNvSpPr>
            <p:nvPr/>
          </p:nvSpPr>
          <p:spPr bwMode="auto">
            <a:xfrm>
              <a:off x="597" y="1950"/>
              <a:ext cx="319" cy="0"/>
            </a:xfrm>
            <a:prstGeom prst="line">
              <a:avLst/>
            </a:prstGeom>
            <a:noFill/>
            <a:ln w="18653">
              <a:solidFill>
                <a:srgbClr val="C0C0C0"/>
              </a:solidFill>
              <a:round/>
              <a:headEnd/>
              <a:tailEnd/>
            </a:ln>
            <a:effectLst/>
          </p:spPr>
          <p:txBody>
            <a:bodyPr wrap="none" anchor="ctr"/>
            <a:lstStyle/>
            <a:p>
              <a:endParaRPr lang="en-US"/>
            </a:p>
          </p:txBody>
        </p:sp>
        <p:sp>
          <p:nvSpPr>
            <p:cNvPr id="2177" name="Line 129"/>
            <p:cNvSpPr>
              <a:spLocks noChangeShapeType="1"/>
            </p:cNvSpPr>
            <p:nvPr/>
          </p:nvSpPr>
          <p:spPr bwMode="auto">
            <a:xfrm>
              <a:off x="597" y="1986"/>
              <a:ext cx="319" cy="0"/>
            </a:xfrm>
            <a:prstGeom prst="line">
              <a:avLst/>
            </a:prstGeom>
            <a:noFill/>
            <a:ln w="18653">
              <a:solidFill>
                <a:srgbClr val="C0C0C0"/>
              </a:solidFill>
              <a:round/>
              <a:headEnd/>
              <a:tailEnd/>
            </a:ln>
            <a:effectLst/>
          </p:spPr>
          <p:txBody>
            <a:bodyPr wrap="none" anchor="ctr"/>
            <a:lstStyle/>
            <a:p>
              <a:endParaRPr lang="en-US"/>
            </a:p>
          </p:txBody>
        </p:sp>
        <p:grpSp>
          <p:nvGrpSpPr>
            <p:cNvPr id="2182" name="Group 134"/>
            <p:cNvGrpSpPr>
              <a:grpSpLocks/>
            </p:cNvGrpSpPr>
            <p:nvPr/>
          </p:nvGrpSpPr>
          <p:grpSpPr bwMode="auto">
            <a:xfrm>
              <a:off x="608" y="981"/>
              <a:ext cx="148" cy="86"/>
              <a:chOff x="608" y="981"/>
              <a:chExt cx="148" cy="86"/>
            </a:xfrm>
          </p:grpSpPr>
          <p:sp>
            <p:nvSpPr>
              <p:cNvPr id="2178" name="Freeform 130"/>
              <p:cNvSpPr>
                <a:spLocks/>
              </p:cNvSpPr>
              <p:nvPr/>
            </p:nvSpPr>
            <p:spPr bwMode="auto">
              <a:xfrm>
                <a:off x="608" y="981"/>
                <a:ext cx="44" cy="39"/>
              </a:xfrm>
              <a:custGeom>
                <a:avLst/>
                <a:gdLst/>
                <a:ahLst/>
                <a:cxnLst>
                  <a:cxn ang="0">
                    <a:pos x="13" y="38"/>
                  </a:cxn>
                  <a:cxn ang="0">
                    <a:pos x="13" y="18"/>
                  </a:cxn>
                  <a:cxn ang="0">
                    <a:pos x="13" y="18"/>
                  </a:cxn>
                  <a:cxn ang="0">
                    <a:pos x="13" y="18"/>
                  </a:cxn>
                  <a:cxn ang="0">
                    <a:pos x="13" y="18"/>
                  </a:cxn>
                  <a:cxn ang="0">
                    <a:pos x="13" y="16"/>
                  </a:cxn>
                  <a:cxn ang="0">
                    <a:pos x="13" y="16"/>
                  </a:cxn>
                  <a:cxn ang="0">
                    <a:pos x="13" y="15"/>
                  </a:cxn>
                  <a:cxn ang="0">
                    <a:pos x="13" y="15"/>
                  </a:cxn>
                  <a:cxn ang="0">
                    <a:pos x="13" y="13"/>
                  </a:cxn>
                  <a:cxn ang="0">
                    <a:pos x="13" y="13"/>
                  </a:cxn>
                  <a:cxn ang="0">
                    <a:pos x="13" y="13"/>
                  </a:cxn>
                  <a:cxn ang="0">
                    <a:pos x="13" y="13"/>
                  </a:cxn>
                  <a:cxn ang="0">
                    <a:pos x="11" y="13"/>
                  </a:cxn>
                  <a:cxn ang="0">
                    <a:pos x="11" y="13"/>
                  </a:cxn>
                  <a:cxn ang="0">
                    <a:pos x="10" y="13"/>
                  </a:cxn>
                  <a:cxn ang="0">
                    <a:pos x="10" y="13"/>
                  </a:cxn>
                  <a:cxn ang="0">
                    <a:pos x="9" y="12"/>
                  </a:cxn>
                  <a:cxn ang="0">
                    <a:pos x="0" y="10"/>
                  </a:cxn>
                  <a:cxn ang="0">
                    <a:pos x="0" y="5"/>
                  </a:cxn>
                  <a:cxn ang="0">
                    <a:pos x="41" y="0"/>
                  </a:cxn>
                  <a:cxn ang="0">
                    <a:pos x="43" y="1"/>
                  </a:cxn>
                  <a:cxn ang="0">
                    <a:pos x="43" y="38"/>
                  </a:cxn>
                  <a:cxn ang="0">
                    <a:pos x="13" y="38"/>
                  </a:cxn>
                  <a:cxn ang="0">
                    <a:pos x="13" y="38"/>
                  </a:cxn>
                  <a:cxn ang="0">
                    <a:pos x="13" y="38"/>
                  </a:cxn>
                </a:cxnLst>
                <a:rect l="0" t="0" r="r" b="b"/>
                <a:pathLst>
                  <a:path w="44" h="39">
                    <a:moveTo>
                      <a:pt x="13" y="38"/>
                    </a:moveTo>
                    <a:lnTo>
                      <a:pt x="13" y="18"/>
                    </a:lnTo>
                    <a:lnTo>
                      <a:pt x="13" y="18"/>
                    </a:lnTo>
                    <a:lnTo>
                      <a:pt x="13" y="18"/>
                    </a:lnTo>
                    <a:lnTo>
                      <a:pt x="13" y="18"/>
                    </a:lnTo>
                    <a:lnTo>
                      <a:pt x="13" y="16"/>
                    </a:lnTo>
                    <a:lnTo>
                      <a:pt x="13" y="16"/>
                    </a:lnTo>
                    <a:lnTo>
                      <a:pt x="13" y="15"/>
                    </a:lnTo>
                    <a:lnTo>
                      <a:pt x="13" y="15"/>
                    </a:lnTo>
                    <a:lnTo>
                      <a:pt x="13" y="13"/>
                    </a:lnTo>
                    <a:lnTo>
                      <a:pt x="13" y="13"/>
                    </a:lnTo>
                    <a:lnTo>
                      <a:pt x="13" y="13"/>
                    </a:lnTo>
                    <a:lnTo>
                      <a:pt x="13" y="13"/>
                    </a:lnTo>
                    <a:lnTo>
                      <a:pt x="11" y="13"/>
                    </a:lnTo>
                    <a:lnTo>
                      <a:pt x="11" y="13"/>
                    </a:lnTo>
                    <a:lnTo>
                      <a:pt x="10" y="13"/>
                    </a:lnTo>
                    <a:lnTo>
                      <a:pt x="10" y="13"/>
                    </a:lnTo>
                    <a:lnTo>
                      <a:pt x="9" y="12"/>
                    </a:lnTo>
                    <a:lnTo>
                      <a:pt x="0" y="10"/>
                    </a:lnTo>
                    <a:lnTo>
                      <a:pt x="0" y="5"/>
                    </a:lnTo>
                    <a:lnTo>
                      <a:pt x="41" y="0"/>
                    </a:lnTo>
                    <a:lnTo>
                      <a:pt x="43" y="1"/>
                    </a:lnTo>
                    <a:lnTo>
                      <a:pt x="43" y="38"/>
                    </a:lnTo>
                    <a:lnTo>
                      <a:pt x="13" y="38"/>
                    </a:lnTo>
                    <a:lnTo>
                      <a:pt x="13" y="38"/>
                    </a:lnTo>
                    <a:lnTo>
                      <a:pt x="13" y="38"/>
                    </a:lnTo>
                  </a:path>
                </a:pathLst>
              </a:custGeom>
              <a:solidFill>
                <a:srgbClr val="000000"/>
              </a:solidFill>
              <a:ln w="9525">
                <a:noFill/>
                <a:round/>
                <a:headEnd type="none" w="med" len="med"/>
                <a:tailEnd type="none" w="med" len="med"/>
              </a:ln>
              <a:effectLst/>
            </p:spPr>
            <p:txBody>
              <a:bodyPr/>
              <a:lstStyle/>
              <a:p>
                <a:endParaRPr lang="en-US"/>
              </a:p>
            </p:txBody>
          </p:sp>
          <p:sp>
            <p:nvSpPr>
              <p:cNvPr id="2179" name="Freeform 131"/>
              <p:cNvSpPr>
                <a:spLocks/>
              </p:cNvSpPr>
              <p:nvPr/>
            </p:nvSpPr>
            <p:spPr bwMode="auto">
              <a:xfrm>
                <a:off x="689" y="983"/>
                <a:ext cx="54" cy="37"/>
              </a:xfrm>
              <a:custGeom>
                <a:avLst/>
                <a:gdLst/>
                <a:ahLst/>
                <a:cxnLst>
                  <a:cxn ang="0">
                    <a:pos x="0" y="36"/>
                  </a:cxn>
                  <a:cxn ang="0">
                    <a:pos x="2" y="35"/>
                  </a:cxn>
                  <a:cxn ang="0">
                    <a:pos x="3" y="32"/>
                  </a:cxn>
                  <a:cxn ang="0">
                    <a:pos x="5" y="31"/>
                  </a:cxn>
                  <a:cxn ang="0">
                    <a:pos x="6" y="28"/>
                  </a:cxn>
                  <a:cxn ang="0">
                    <a:pos x="8" y="26"/>
                  </a:cxn>
                  <a:cxn ang="0">
                    <a:pos x="10" y="23"/>
                  </a:cxn>
                  <a:cxn ang="0">
                    <a:pos x="11" y="21"/>
                  </a:cxn>
                  <a:cxn ang="0">
                    <a:pos x="13" y="18"/>
                  </a:cxn>
                  <a:cxn ang="0">
                    <a:pos x="15" y="17"/>
                  </a:cxn>
                  <a:cxn ang="0">
                    <a:pos x="16" y="14"/>
                  </a:cxn>
                  <a:cxn ang="0">
                    <a:pos x="18" y="12"/>
                  </a:cxn>
                  <a:cxn ang="0">
                    <a:pos x="21" y="9"/>
                  </a:cxn>
                  <a:cxn ang="0">
                    <a:pos x="22" y="8"/>
                  </a:cxn>
                  <a:cxn ang="0">
                    <a:pos x="24" y="4"/>
                  </a:cxn>
                  <a:cxn ang="0">
                    <a:pos x="25" y="3"/>
                  </a:cxn>
                  <a:cxn ang="0">
                    <a:pos x="28" y="0"/>
                  </a:cxn>
                  <a:cxn ang="0">
                    <a:pos x="53" y="0"/>
                  </a:cxn>
                  <a:cxn ang="0">
                    <a:pos x="53" y="36"/>
                  </a:cxn>
                  <a:cxn ang="0">
                    <a:pos x="23" y="36"/>
                  </a:cxn>
                  <a:cxn ang="0">
                    <a:pos x="23" y="19"/>
                  </a:cxn>
                  <a:cxn ang="0">
                    <a:pos x="23" y="19"/>
                  </a:cxn>
                  <a:cxn ang="0">
                    <a:pos x="22" y="21"/>
                  </a:cxn>
                  <a:cxn ang="0">
                    <a:pos x="22" y="22"/>
                  </a:cxn>
                  <a:cxn ang="0">
                    <a:pos x="20" y="24"/>
                  </a:cxn>
                  <a:cxn ang="0">
                    <a:pos x="20" y="24"/>
                  </a:cxn>
                  <a:cxn ang="0">
                    <a:pos x="18" y="26"/>
                  </a:cxn>
                  <a:cxn ang="0">
                    <a:pos x="18" y="27"/>
                  </a:cxn>
                  <a:cxn ang="0">
                    <a:pos x="17" y="28"/>
                  </a:cxn>
                  <a:cxn ang="0">
                    <a:pos x="17" y="28"/>
                  </a:cxn>
                  <a:cxn ang="0">
                    <a:pos x="16" y="30"/>
                  </a:cxn>
                  <a:cxn ang="0">
                    <a:pos x="16" y="31"/>
                  </a:cxn>
                  <a:cxn ang="0">
                    <a:pos x="14" y="33"/>
                  </a:cxn>
                  <a:cxn ang="0">
                    <a:pos x="14" y="33"/>
                  </a:cxn>
                  <a:cxn ang="0">
                    <a:pos x="13" y="34"/>
                  </a:cxn>
                  <a:cxn ang="0">
                    <a:pos x="13" y="35"/>
                  </a:cxn>
                  <a:cxn ang="0">
                    <a:pos x="13" y="36"/>
                  </a:cxn>
                  <a:cxn ang="0">
                    <a:pos x="13" y="36"/>
                  </a:cxn>
                  <a:cxn ang="0">
                    <a:pos x="0" y="36"/>
                  </a:cxn>
                  <a:cxn ang="0">
                    <a:pos x="0" y="36"/>
                  </a:cxn>
                  <a:cxn ang="0">
                    <a:pos x="0" y="36"/>
                  </a:cxn>
                </a:cxnLst>
                <a:rect l="0" t="0" r="r" b="b"/>
                <a:pathLst>
                  <a:path w="54" h="37">
                    <a:moveTo>
                      <a:pt x="0" y="36"/>
                    </a:moveTo>
                    <a:lnTo>
                      <a:pt x="2" y="35"/>
                    </a:lnTo>
                    <a:lnTo>
                      <a:pt x="3" y="32"/>
                    </a:lnTo>
                    <a:lnTo>
                      <a:pt x="5" y="31"/>
                    </a:lnTo>
                    <a:lnTo>
                      <a:pt x="6" y="28"/>
                    </a:lnTo>
                    <a:lnTo>
                      <a:pt x="8" y="26"/>
                    </a:lnTo>
                    <a:lnTo>
                      <a:pt x="10" y="23"/>
                    </a:lnTo>
                    <a:lnTo>
                      <a:pt x="11" y="21"/>
                    </a:lnTo>
                    <a:lnTo>
                      <a:pt x="13" y="18"/>
                    </a:lnTo>
                    <a:lnTo>
                      <a:pt x="15" y="17"/>
                    </a:lnTo>
                    <a:lnTo>
                      <a:pt x="16" y="14"/>
                    </a:lnTo>
                    <a:lnTo>
                      <a:pt x="18" y="12"/>
                    </a:lnTo>
                    <a:lnTo>
                      <a:pt x="21" y="9"/>
                    </a:lnTo>
                    <a:lnTo>
                      <a:pt x="22" y="8"/>
                    </a:lnTo>
                    <a:lnTo>
                      <a:pt x="24" y="4"/>
                    </a:lnTo>
                    <a:lnTo>
                      <a:pt x="25" y="3"/>
                    </a:lnTo>
                    <a:lnTo>
                      <a:pt x="28" y="0"/>
                    </a:lnTo>
                    <a:lnTo>
                      <a:pt x="53" y="0"/>
                    </a:lnTo>
                    <a:lnTo>
                      <a:pt x="53" y="36"/>
                    </a:lnTo>
                    <a:lnTo>
                      <a:pt x="23" y="36"/>
                    </a:lnTo>
                    <a:lnTo>
                      <a:pt x="23" y="19"/>
                    </a:lnTo>
                    <a:lnTo>
                      <a:pt x="23" y="19"/>
                    </a:lnTo>
                    <a:lnTo>
                      <a:pt x="22" y="21"/>
                    </a:lnTo>
                    <a:lnTo>
                      <a:pt x="22" y="22"/>
                    </a:lnTo>
                    <a:lnTo>
                      <a:pt x="20" y="24"/>
                    </a:lnTo>
                    <a:lnTo>
                      <a:pt x="20" y="24"/>
                    </a:lnTo>
                    <a:lnTo>
                      <a:pt x="18" y="26"/>
                    </a:lnTo>
                    <a:lnTo>
                      <a:pt x="18" y="27"/>
                    </a:lnTo>
                    <a:lnTo>
                      <a:pt x="17" y="28"/>
                    </a:lnTo>
                    <a:lnTo>
                      <a:pt x="17" y="28"/>
                    </a:lnTo>
                    <a:lnTo>
                      <a:pt x="16" y="30"/>
                    </a:lnTo>
                    <a:lnTo>
                      <a:pt x="16" y="31"/>
                    </a:lnTo>
                    <a:lnTo>
                      <a:pt x="14" y="33"/>
                    </a:lnTo>
                    <a:lnTo>
                      <a:pt x="14" y="33"/>
                    </a:lnTo>
                    <a:lnTo>
                      <a:pt x="13" y="34"/>
                    </a:lnTo>
                    <a:lnTo>
                      <a:pt x="13" y="35"/>
                    </a:lnTo>
                    <a:lnTo>
                      <a:pt x="13" y="36"/>
                    </a:lnTo>
                    <a:lnTo>
                      <a:pt x="13" y="36"/>
                    </a:lnTo>
                    <a:lnTo>
                      <a:pt x="0" y="36"/>
                    </a:lnTo>
                    <a:lnTo>
                      <a:pt x="0" y="36"/>
                    </a:lnTo>
                    <a:lnTo>
                      <a:pt x="0" y="36"/>
                    </a:lnTo>
                  </a:path>
                </a:pathLst>
              </a:custGeom>
              <a:solidFill>
                <a:srgbClr val="000000"/>
              </a:solidFill>
              <a:ln w="9525">
                <a:noFill/>
                <a:round/>
                <a:headEnd type="none" w="med" len="med"/>
                <a:tailEnd type="none" w="med" len="med"/>
              </a:ln>
              <a:effectLst/>
            </p:spPr>
            <p:txBody>
              <a:bodyPr/>
              <a:lstStyle/>
              <a:p>
                <a:endParaRPr lang="en-US"/>
              </a:p>
            </p:txBody>
          </p:sp>
          <p:sp>
            <p:nvSpPr>
              <p:cNvPr id="2180" name="Freeform 132"/>
              <p:cNvSpPr>
                <a:spLocks/>
              </p:cNvSpPr>
              <p:nvPr/>
            </p:nvSpPr>
            <p:spPr bwMode="auto">
              <a:xfrm>
                <a:off x="608" y="1019"/>
                <a:ext cx="58" cy="48"/>
              </a:xfrm>
              <a:custGeom>
                <a:avLst/>
                <a:gdLst/>
                <a:ahLst/>
                <a:cxnLst>
                  <a:cxn ang="0">
                    <a:pos x="13" y="0"/>
                  </a:cxn>
                  <a:cxn ang="0">
                    <a:pos x="13" y="37"/>
                  </a:cxn>
                  <a:cxn ang="0">
                    <a:pos x="13" y="39"/>
                  </a:cxn>
                  <a:cxn ang="0">
                    <a:pos x="13" y="39"/>
                  </a:cxn>
                  <a:cxn ang="0">
                    <a:pos x="13" y="39"/>
                  </a:cxn>
                  <a:cxn ang="0">
                    <a:pos x="13" y="39"/>
                  </a:cxn>
                  <a:cxn ang="0">
                    <a:pos x="13" y="39"/>
                  </a:cxn>
                  <a:cxn ang="0">
                    <a:pos x="13" y="39"/>
                  </a:cxn>
                  <a:cxn ang="0">
                    <a:pos x="13" y="39"/>
                  </a:cxn>
                  <a:cxn ang="0">
                    <a:pos x="13" y="39"/>
                  </a:cxn>
                  <a:cxn ang="0">
                    <a:pos x="13" y="41"/>
                  </a:cxn>
                  <a:cxn ang="0">
                    <a:pos x="13" y="41"/>
                  </a:cxn>
                  <a:cxn ang="0">
                    <a:pos x="13" y="41"/>
                  </a:cxn>
                  <a:cxn ang="0">
                    <a:pos x="11" y="41"/>
                  </a:cxn>
                  <a:cxn ang="0">
                    <a:pos x="11" y="41"/>
                  </a:cxn>
                  <a:cxn ang="0">
                    <a:pos x="10" y="41"/>
                  </a:cxn>
                  <a:cxn ang="0">
                    <a:pos x="10" y="41"/>
                  </a:cxn>
                  <a:cxn ang="0">
                    <a:pos x="9" y="41"/>
                  </a:cxn>
                  <a:cxn ang="0">
                    <a:pos x="0" y="41"/>
                  </a:cxn>
                  <a:cxn ang="0">
                    <a:pos x="0" y="47"/>
                  </a:cxn>
                  <a:cxn ang="0">
                    <a:pos x="57" y="47"/>
                  </a:cxn>
                  <a:cxn ang="0">
                    <a:pos x="57" y="41"/>
                  </a:cxn>
                  <a:cxn ang="0">
                    <a:pos x="48" y="39"/>
                  </a:cxn>
                  <a:cxn ang="0">
                    <a:pos x="47" y="39"/>
                  </a:cxn>
                  <a:cxn ang="0">
                    <a:pos x="47" y="39"/>
                  </a:cxn>
                  <a:cxn ang="0">
                    <a:pos x="46" y="39"/>
                  </a:cxn>
                  <a:cxn ang="0">
                    <a:pos x="46" y="39"/>
                  </a:cxn>
                  <a:cxn ang="0">
                    <a:pos x="44" y="39"/>
                  </a:cxn>
                  <a:cxn ang="0">
                    <a:pos x="44" y="39"/>
                  </a:cxn>
                  <a:cxn ang="0">
                    <a:pos x="44" y="39"/>
                  </a:cxn>
                  <a:cxn ang="0">
                    <a:pos x="44" y="39"/>
                  </a:cxn>
                  <a:cxn ang="0">
                    <a:pos x="43" y="39"/>
                  </a:cxn>
                  <a:cxn ang="0">
                    <a:pos x="43" y="39"/>
                  </a:cxn>
                  <a:cxn ang="0">
                    <a:pos x="43" y="39"/>
                  </a:cxn>
                  <a:cxn ang="0">
                    <a:pos x="43" y="39"/>
                  </a:cxn>
                  <a:cxn ang="0">
                    <a:pos x="43" y="39"/>
                  </a:cxn>
                  <a:cxn ang="0">
                    <a:pos x="43" y="39"/>
                  </a:cxn>
                  <a:cxn ang="0">
                    <a:pos x="43" y="39"/>
                  </a:cxn>
                  <a:cxn ang="0">
                    <a:pos x="43" y="37"/>
                  </a:cxn>
                  <a:cxn ang="0">
                    <a:pos x="43" y="0"/>
                  </a:cxn>
                  <a:cxn ang="0">
                    <a:pos x="13" y="0"/>
                  </a:cxn>
                  <a:cxn ang="0">
                    <a:pos x="13" y="0"/>
                  </a:cxn>
                  <a:cxn ang="0">
                    <a:pos x="13" y="0"/>
                  </a:cxn>
                </a:cxnLst>
                <a:rect l="0" t="0" r="r" b="b"/>
                <a:pathLst>
                  <a:path w="58" h="48">
                    <a:moveTo>
                      <a:pt x="13" y="0"/>
                    </a:moveTo>
                    <a:lnTo>
                      <a:pt x="13" y="37"/>
                    </a:lnTo>
                    <a:lnTo>
                      <a:pt x="13" y="39"/>
                    </a:lnTo>
                    <a:lnTo>
                      <a:pt x="13" y="39"/>
                    </a:lnTo>
                    <a:lnTo>
                      <a:pt x="13" y="39"/>
                    </a:lnTo>
                    <a:lnTo>
                      <a:pt x="13" y="39"/>
                    </a:lnTo>
                    <a:lnTo>
                      <a:pt x="13" y="39"/>
                    </a:lnTo>
                    <a:lnTo>
                      <a:pt x="13" y="39"/>
                    </a:lnTo>
                    <a:lnTo>
                      <a:pt x="13" y="39"/>
                    </a:lnTo>
                    <a:lnTo>
                      <a:pt x="13" y="39"/>
                    </a:lnTo>
                    <a:lnTo>
                      <a:pt x="13" y="41"/>
                    </a:lnTo>
                    <a:lnTo>
                      <a:pt x="13" y="41"/>
                    </a:lnTo>
                    <a:lnTo>
                      <a:pt x="13" y="41"/>
                    </a:lnTo>
                    <a:lnTo>
                      <a:pt x="11" y="41"/>
                    </a:lnTo>
                    <a:lnTo>
                      <a:pt x="11" y="41"/>
                    </a:lnTo>
                    <a:lnTo>
                      <a:pt x="10" y="41"/>
                    </a:lnTo>
                    <a:lnTo>
                      <a:pt x="10" y="41"/>
                    </a:lnTo>
                    <a:lnTo>
                      <a:pt x="9" y="41"/>
                    </a:lnTo>
                    <a:lnTo>
                      <a:pt x="0" y="41"/>
                    </a:lnTo>
                    <a:lnTo>
                      <a:pt x="0" y="47"/>
                    </a:lnTo>
                    <a:lnTo>
                      <a:pt x="57" y="47"/>
                    </a:lnTo>
                    <a:lnTo>
                      <a:pt x="57" y="41"/>
                    </a:lnTo>
                    <a:lnTo>
                      <a:pt x="48" y="39"/>
                    </a:lnTo>
                    <a:lnTo>
                      <a:pt x="47" y="39"/>
                    </a:lnTo>
                    <a:lnTo>
                      <a:pt x="47" y="39"/>
                    </a:lnTo>
                    <a:lnTo>
                      <a:pt x="46" y="39"/>
                    </a:lnTo>
                    <a:lnTo>
                      <a:pt x="46" y="39"/>
                    </a:lnTo>
                    <a:lnTo>
                      <a:pt x="44" y="39"/>
                    </a:lnTo>
                    <a:lnTo>
                      <a:pt x="44" y="39"/>
                    </a:lnTo>
                    <a:lnTo>
                      <a:pt x="44" y="39"/>
                    </a:lnTo>
                    <a:lnTo>
                      <a:pt x="44" y="39"/>
                    </a:lnTo>
                    <a:lnTo>
                      <a:pt x="43" y="39"/>
                    </a:lnTo>
                    <a:lnTo>
                      <a:pt x="43" y="39"/>
                    </a:lnTo>
                    <a:lnTo>
                      <a:pt x="43" y="39"/>
                    </a:lnTo>
                    <a:lnTo>
                      <a:pt x="43" y="39"/>
                    </a:lnTo>
                    <a:lnTo>
                      <a:pt x="43" y="39"/>
                    </a:lnTo>
                    <a:lnTo>
                      <a:pt x="43" y="39"/>
                    </a:lnTo>
                    <a:lnTo>
                      <a:pt x="43" y="39"/>
                    </a:lnTo>
                    <a:lnTo>
                      <a:pt x="43" y="37"/>
                    </a:lnTo>
                    <a:lnTo>
                      <a:pt x="43" y="0"/>
                    </a:lnTo>
                    <a:lnTo>
                      <a:pt x="13" y="0"/>
                    </a:lnTo>
                    <a:lnTo>
                      <a:pt x="13" y="0"/>
                    </a:lnTo>
                    <a:lnTo>
                      <a:pt x="13" y="0"/>
                    </a:lnTo>
                  </a:path>
                </a:pathLst>
              </a:custGeom>
              <a:solidFill>
                <a:srgbClr val="000000"/>
              </a:solidFill>
              <a:ln w="9525">
                <a:noFill/>
                <a:round/>
                <a:headEnd type="none" w="med" len="med"/>
                <a:tailEnd type="none" w="med" len="med"/>
              </a:ln>
              <a:effectLst/>
            </p:spPr>
            <p:txBody>
              <a:bodyPr/>
              <a:lstStyle/>
              <a:p>
                <a:endParaRPr lang="en-US"/>
              </a:p>
            </p:txBody>
          </p:sp>
          <p:sp>
            <p:nvSpPr>
              <p:cNvPr id="2181" name="Freeform 133"/>
              <p:cNvSpPr>
                <a:spLocks/>
              </p:cNvSpPr>
              <p:nvPr/>
            </p:nvSpPr>
            <p:spPr bwMode="auto">
              <a:xfrm>
                <a:off x="674" y="1019"/>
                <a:ext cx="82" cy="48"/>
              </a:xfrm>
              <a:custGeom>
                <a:avLst/>
                <a:gdLst/>
                <a:ahLst/>
                <a:cxnLst>
                  <a:cxn ang="0">
                    <a:pos x="14" y="2"/>
                  </a:cxn>
                  <a:cxn ang="0">
                    <a:pos x="10" y="5"/>
                  </a:cxn>
                  <a:cxn ang="0">
                    <a:pos x="9" y="8"/>
                  </a:cxn>
                  <a:cxn ang="0">
                    <a:pos x="7" y="11"/>
                  </a:cxn>
                  <a:cxn ang="0">
                    <a:pos x="5" y="13"/>
                  </a:cxn>
                  <a:cxn ang="0">
                    <a:pos x="3" y="16"/>
                  </a:cxn>
                  <a:cxn ang="0">
                    <a:pos x="2" y="19"/>
                  </a:cxn>
                  <a:cxn ang="0">
                    <a:pos x="0" y="23"/>
                  </a:cxn>
                  <a:cxn ang="0">
                    <a:pos x="5" y="28"/>
                  </a:cxn>
                  <a:cxn ang="0">
                    <a:pos x="38" y="34"/>
                  </a:cxn>
                  <a:cxn ang="0">
                    <a:pos x="37" y="37"/>
                  </a:cxn>
                  <a:cxn ang="0">
                    <a:pos x="37" y="39"/>
                  </a:cxn>
                  <a:cxn ang="0">
                    <a:pos x="36" y="40"/>
                  </a:cxn>
                  <a:cxn ang="0">
                    <a:pos x="36" y="41"/>
                  </a:cxn>
                  <a:cxn ang="0">
                    <a:pos x="34" y="41"/>
                  </a:cxn>
                  <a:cxn ang="0">
                    <a:pos x="33" y="41"/>
                  </a:cxn>
                  <a:cxn ang="0">
                    <a:pos x="30" y="41"/>
                  </a:cxn>
                  <a:cxn ang="0">
                    <a:pos x="28" y="41"/>
                  </a:cxn>
                  <a:cxn ang="0">
                    <a:pos x="76" y="47"/>
                  </a:cxn>
                  <a:cxn ang="0">
                    <a:pos x="75" y="41"/>
                  </a:cxn>
                  <a:cxn ang="0">
                    <a:pos x="72" y="41"/>
                  </a:cxn>
                  <a:cxn ang="0">
                    <a:pos x="70" y="41"/>
                  </a:cxn>
                  <a:cxn ang="0">
                    <a:pos x="69" y="41"/>
                  </a:cxn>
                  <a:cxn ang="0">
                    <a:pos x="68" y="41"/>
                  </a:cxn>
                  <a:cxn ang="0">
                    <a:pos x="68" y="40"/>
                  </a:cxn>
                  <a:cxn ang="0">
                    <a:pos x="68" y="39"/>
                  </a:cxn>
                  <a:cxn ang="0">
                    <a:pos x="68" y="36"/>
                  </a:cxn>
                  <a:cxn ang="0">
                    <a:pos x="68" y="28"/>
                  </a:cxn>
                  <a:cxn ang="0">
                    <a:pos x="81" y="17"/>
                  </a:cxn>
                  <a:cxn ang="0">
                    <a:pos x="68" y="0"/>
                  </a:cxn>
                  <a:cxn ang="0">
                    <a:pos x="38" y="17"/>
                  </a:cxn>
                  <a:cxn ang="0">
                    <a:pos x="18" y="17"/>
                  </a:cxn>
                  <a:cxn ang="0">
                    <a:pos x="18" y="16"/>
                  </a:cxn>
                  <a:cxn ang="0">
                    <a:pos x="19" y="14"/>
                  </a:cxn>
                  <a:cxn ang="0">
                    <a:pos x="20" y="11"/>
                  </a:cxn>
                  <a:cxn ang="0">
                    <a:pos x="21" y="9"/>
                  </a:cxn>
                  <a:cxn ang="0">
                    <a:pos x="23" y="7"/>
                  </a:cxn>
                  <a:cxn ang="0">
                    <a:pos x="25" y="5"/>
                  </a:cxn>
                  <a:cxn ang="0">
                    <a:pos x="26" y="2"/>
                  </a:cxn>
                  <a:cxn ang="0">
                    <a:pos x="15" y="0"/>
                  </a:cxn>
                  <a:cxn ang="0">
                    <a:pos x="15" y="0"/>
                  </a:cxn>
                </a:cxnLst>
                <a:rect l="0" t="0" r="r" b="b"/>
                <a:pathLst>
                  <a:path w="82" h="48">
                    <a:moveTo>
                      <a:pt x="15" y="0"/>
                    </a:moveTo>
                    <a:lnTo>
                      <a:pt x="14" y="2"/>
                    </a:lnTo>
                    <a:lnTo>
                      <a:pt x="12" y="4"/>
                    </a:lnTo>
                    <a:lnTo>
                      <a:pt x="10" y="5"/>
                    </a:lnTo>
                    <a:lnTo>
                      <a:pt x="10" y="7"/>
                    </a:lnTo>
                    <a:lnTo>
                      <a:pt x="9" y="8"/>
                    </a:lnTo>
                    <a:lnTo>
                      <a:pt x="8" y="10"/>
                    </a:lnTo>
                    <a:lnTo>
                      <a:pt x="7" y="11"/>
                    </a:lnTo>
                    <a:lnTo>
                      <a:pt x="7" y="11"/>
                    </a:lnTo>
                    <a:lnTo>
                      <a:pt x="5" y="13"/>
                    </a:lnTo>
                    <a:lnTo>
                      <a:pt x="5" y="14"/>
                    </a:lnTo>
                    <a:lnTo>
                      <a:pt x="3" y="16"/>
                    </a:lnTo>
                    <a:lnTo>
                      <a:pt x="3" y="18"/>
                    </a:lnTo>
                    <a:lnTo>
                      <a:pt x="2" y="19"/>
                    </a:lnTo>
                    <a:lnTo>
                      <a:pt x="2" y="21"/>
                    </a:lnTo>
                    <a:lnTo>
                      <a:pt x="0" y="23"/>
                    </a:lnTo>
                    <a:lnTo>
                      <a:pt x="0" y="23"/>
                    </a:lnTo>
                    <a:lnTo>
                      <a:pt x="5" y="28"/>
                    </a:lnTo>
                    <a:lnTo>
                      <a:pt x="38" y="28"/>
                    </a:lnTo>
                    <a:lnTo>
                      <a:pt x="38" y="34"/>
                    </a:lnTo>
                    <a:lnTo>
                      <a:pt x="37" y="36"/>
                    </a:lnTo>
                    <a:lnTo>
                      <a:pt x="37" y="37"/>
                    </a:lnTo>
                    <a:lnTo>
                      <a:pt x="37" y="39"/>
                    </a:lnTo>
                    <a:lnTo>
                      <a:pt x="37" y="39"/>
                    </a:lnTo>
                    <a:lnTo>
                      <a:pt x="36" y="40"/>
                    </a:lnTo>
                    <a:lnTo>
                      <a:pt x="36" y="40"/>
                    </a:lnTo>
                    <a:lnTo>
                      <a:pt x="36" y="41"/>
                    </a:lnTo>
                    <a:lnTo>
                      <a:pt x="36" y="41"/>
                    </a:lnTo>
                    <a:lnTo>
                      <a:pt x="34" y="41"/>
                    </a:lnTo>
                    <a:lnTo>
                      <a:pt x="34" y="41"/>
                    </a:lnTo>
                    <a:lnTo>
                      <a:pt x="33" y="41"/>
                    </a:lnTo>
                    <a:lnTo>
                      <a:pt x="33" y="41"/>
                    </a:lnTo>
                    <a:lnTo>
                      <a:pt x="31" y="41"/>
                    </a:lnTo>
                    <a:lnTo>
                      <a:pt x="30" y="41"/>
                    </a:lnTo>
                    <a:lnTo>
                      <a:pt x="28" y="41"/>
                    </a:lnTo>
                    <a:lnTo>
                      <a:pt x="28" y="41"/>
                    </a:lnTo>
                    <a:lnTo>
                      <a:pt x="28" y="47"/>
                    </a:lnTo>
                    <a:lnTo>
                      <a:pt x="76" y="47"/>
                    </a:lnTo>
                    <a:lnTo>
                      <a:pt x="76" y="41"/>
                    </a:lnTo>
                    <a:lnTo>
                      <a:pt x="75" y="41"/>
                    </a:lnTo>
                    <a:lnTo>
                      <a:pt x="73" y="41"/>
                    </a:lnTo>
                    <a:lnTo>
                      <a:pt x="72" y="41"/>
                    </a:lnTo>
                    <a:lnTo>
                      <a:pt x="72" y="41"/>
                    </a:lnTo>
                    <a:lnTo>
                      <a:pt x="70" y="41"/>
                    </a:lnTo>
                    <a:lnTo>
                      <a:pt x="70" y="41"/>
                    </a:lnTo>
                    <a:lnTo>
                      <a:pt x="69" y="41"/>
                    </a:lnTo>
                    <a:lnTo>
                      <a:pt x="69" y="41"/>
                    </a:lnTo>
                    <a:lnTo>
                      <a:pt x="68" y="41"/>
                    </a:lnTo>
                    <a:lnTo>
                      <a:pt x="68" y="40"/>
                    </a:lnTo>
                    <a:lnTo>
                      <a:pt x="68" y="40"/>
                    </a:lnTo>
                    <a:lnTo>
                      <a:pt x="68" y="39"/>
                    </a:lnTo>
                    <a:lnTo>
                      <a:pt x="68" y="39"/>
                    </a:lnTo>
                    <a:lnTo>
                      <a:pt x="68" y="37"/>
                    </a:lnTo>
                    <a:lnTo>
                      <a:pt x="68" y="36"/>
                    </a:lnTo>
                    <a:lnTo>
                      <a:pt x="68" y="34"/>
                    </a:lnTo>
                    <a:lnTo>
                      <a:pt x="68" y="28"/>
                    </a:lnTo>
                    <a:lnTo>
                      <a:pt x="81" y="28"/>
                    </a:lnTo>
                    <a:lnTo>
                      <a:pt x="81" y="17"/>
                    </a:lnTo>
                    <a:lnTo>
                      <a:pt x="68" y="17"/>
                    </a:lnTo>
                    <a:lnTo>
                      <a:pt x="68" y="0"/>
                    </a:lnTo>
                    <a:lnTo>
                      <a:pt x="38" y="0"/>
                    </a:lnTo>
                    <a:lnTo>
                      <a:pt x="38" y="17"/>
                    </a:lnTo>
                    <a:lnTo>
                      <a:pt x="18" y="17"/>
                    </a:lnTo>
                    <a:lnTo>
                      <a:pt x="18" y="17"/>
                    </a:lnTo>
                    <a:lnTo>
                      <a:pt x="18" y="16"/>
                    </a:lnTo>
                    <a:lnTo>
                      <a:pt x="18" y="16"/>
                    </a:lnTo>
                    <a:lnTo>
                      <a:pt x="19" y="14"/>
                    </a:lnTo>
                    <a:lnTo>
                      <a:pt x="19" y="14"/>
                    </a:lnTo>
                    <a:lnTo>
                      <a:pt x="20" y="12"/>
                    </a:lnTo>
                    <a:lnTo>
                      <a:pt x="20" y="11"/>
                    </a:lnTo>
                    <a:lnTo>
                      <a:pt x="21" y="9"/>
                    </a:lnTo>
                    <a:lnTo>
                      <a:pt x="21" y="9"/>
                    </a:lnTo>
                    <a:lnTo>
                      <a:pt x="23" y="8"/>
                    </a:lnTo>
                    <a:lnTo>
                      <a:pt x="23" y="7"/>
                    </a:lnTo>
                    <a:lnTo>
                      <a:pt x="25" y="5"/>
                    </a:lnTo>
                    <a:lnTo>
                      <a:pt x="25" y="5"/>
                    </a:lnTo>
                    <a:lnTo>
                      <a:pt x="26" y="4"/>
                    </a:lnTo>
                    <a:lnTo>
                      <a:pt x="26" y="2"/>
                    </a:lnTo>
                    <a:lnTo>
                      <a:pt x="28" y="0"/>
                    </a:lnTo>
                    <a:lnTo>
                      <a:pt x="15" y="0"/>
                    </a:lnTo>
                    <a:lnTo>
                      <a:pt x="15" y="0"/>
                    </a:lnTo>
                    <a:lnTo>
                      <a:pt x="15" y="0"/>
                    </a:lnTo>
                  </a:path>
                </a:pathLst>
              </a:custGeom>
              <a:solidFill>
                <a:srgbClr val="000000"/>
              </a:solidFill>
              <a:ln w="9525">
                <a:noFill/>
                <a:round/>
                <a:headEnd type="none" w="med" len="med"/>
                <a:tailEnd type="none" w="med" len="med"/>
              </a:ln>
              <a:effectLst/>
            </p:spPr>
            <p:txBody>
              <a:bodyPr/>
              <a:lstStyle/>
              <a:p>
                <a:endParaRPr lang="en-US"/>
              </a:p>
            </p:txBody>
          </p:sp>
        </p:grpSp>
      </p:grpSp>
      <p:grpSp>
        <p:nvGrpSpPr>
          <p:cNvPr id="2227" name="Group 179"/>
          <p:cNvGrpSpPr>
            <a:grpSpLocks/>
          </p:cNvGrpSpPr>
          <p:nvPr/>
        </p:nvGrpSpPr>
        <p:grpSpPr bwMode="auto">
          <a:xfrm>
            <a:off x="1231900" y="4776788"/>
            <a:ext cx="7672388" cy="2033587"/>
            <a:chOff x="776" y="3009"/>
            <a:chExt cx="4833" cy="1281"/>
          </a:xfrm>
        </p:grpSpPr>
        <p:sp>
          <p:nvSpPr>
            <p:cNvPr id="2184" name="AutoShape 136"/>
            <p:cNvSpPr>
              <a:spLocks noChangeArrowheads="1"/>
            </p:cNvSpPr>
            <p:nvPr/>
          </p:nvSpPr>
          <p:spPr bwMode="auto">
            <a:xfrm flipV="1">
              <a:off x="776" y="3009"/>
              <a:ext cx="4833" cy="1281"/>
            </a:xfrm>
            <a:prstGeom prst="roundRect">
              <a:avLst>
                <a:gd name="adj" fmla="val 0"/>
              </a:avLst>
            </a:prstGeom>
            <a:solidFill>
              <a:srgbClr val="FFFFFF"/>
            </a:solidFill>
            <a:ln w="31472">
              <a:solidFill>
                <a:srgbClr val="C0C0C0"/>
              </a:solidFill>
              <a:round/>
              <a:headEnd/>
              <a:tailEnd/>
            </a:ln>
            <a:effectLst>
              <a:outerShdw dist="90483" dir="2700000" algn="ctr" rotWithShape="0">
                <a:srgbClr val="404040"/>
              </a:outerShdw>
            </a:effectLst>
          </p:spPr>
          <p:txBody>
            <a:bodyPr wrap="none" anchor="ctr"/>
            <a:lstStyle/>
            <a:p>
              <a:endParaRPr lang="en-US"/>
            </a:p>
          </p:txBody>
        </p:sp>
        <p:sp>
          <p:nvSpPr>
            <p:cNvPr id="2185" name="Line 137"/>
            <p:cNvSpPr>
              <a:spLocks noChangeShapeType="1"/>
            </p:cNvSpPr>
            <p:nvPr/>
          </p:nvSpPr>
          <p:spPr bwMode="auto">
            <a:xfrm>
              <a:off x="5443" y="3224"/>
              <a:ext cx="0" cy="965"/>
            </a:xfrm>
            <a:prstGeom prst="line">
              <a:avLst/>
            </a:prstGeom>
            <a:noFill/>
            <a:ln w="18653">
              <a:solidFill>
                <a:srgbClr val="000000"/>
              </a:solidFill>
              <a:round/>
              <a:headEnd/>
              <a:tailEnd/>
            </a:ln>
            <a:effectLst/>
          </p:spPr>
          <p:txBody>
            <a:bodyPr wrap="none" anchor="ctr"/>
            <a:lstStyle/>
            <a:p>
              <a:endParaRPr lang="en-US"/>
            </a:p>
          </p:txBody>
        </p:sp>
        <p:sp>
          <p:nvSpPr>
            <p:cNvPr id="2186" name="Line 138"/>
            <p:cNvSpPr>
              <a:spLocks noChangeShapeType="1"/>
            </p:cNvSpPr>
            <p:nvPr/>
          </p:nvSpPr>
          <p:spPr bwMode="auto">
            <a:xfrm>
              <a:off x="4567" y="3224"/>
              <a:ext cx="0" cy="971"/>
            </a:xfrm>
            <a:prstGeom prst="line">
              <a:avLst/>
            </a:prstGeom>
            <a:noFill/>
            <a:ln w="18653">
              <a:solidFill>
                <a:srgbClr val="000000"/>
              </a:solidFill>
              <a:round/>
              <a:headEnd/>
              <a:tailEnd/>
            </a:ln>
            <a:effectLst/>
          </p:spPr>
          <p:txBody>
            <a:bodyPr wrap="none" anchor="ctr"/>
            <a:lstStyle/>
            <a:p>
              <a:endParaRPr lang="en-US"/>
            </a:p>
          </p:txBody>
        </p:sp>
        <p:sp>
          <p:nvSpPr>
            <p:cNvPr id="2187" name="Line 139"/>
            <p:cNvSpPr>
              <a:spLocks noChangeShapeType="1"/>
            </p:cNvSpPr>
            <p:nvPr/>
          </p:nvSpPr>
          <p:spPr bwMode="auto">
            <a:xfrm>
              <a:off x="2799" y="3224"/>
              <a:ext cx="0" cy="970"/>
            </a:xfrm>
            <a:prstGeom prst="line">
              <a:avLst/>
            </a:prstGeom>
            <a:noFill/>
            <a:ln w="18653">
              <a:solidFill>
                <a:srgbClr val="000000"/>
              </a:solidFill>
              <a:round/>
              <a:headEnd/>
              <a:tailEnd/>
            </a:ln>
            <a:effectLst/>
          </p:spPr>
          <p:txBody>
            <a:bodyPr wrap="none" anchor="ctr"/>
            <a:lstStyle/>
            <a:p>
              <a:endParaRPr lang="en-US"/>
            </a:p>
          </p:txBody>
        </p:sp>
        <p:sp>
          <p:nvSpPr>
            <p:cNvPr id="2188" name="Line 140"/>
            <p:cNvSpPr>
              <a:spLocks noChangeShapeType="1"/>
            </p:cNvSpPr>
            <p:nvPr/>
          </p:nvSpPr>
          <p:spPr bwMode="auto">
            <a:xfrm flipH="1">
              <a:off x="928" y="3396"/>
              <a:ext cx="4510" cy="0"/>
            </a:xfrm>
            <a:prstGeom prst="line">
              <a:avLst/>
            </a:prstGeom>
            <a:noFill/>
            <a:ln w="18653">
              <a:solidFill>
                <a:srgbClr val="000000"/>
              </a:solidFill>
              <a:round/>
              <a:headEnd/>
              <a:tailEnd/>
            </a:ln>
            <a:effectLst/>
          </p:spPr>
          <p:txBody>
            <a:bodyPr wrap="none" anchor="ctr"/>
            <a:lstStyle/>
            <a:p>
              <a:endParaRPr lang="en-US"/>
            </a:p>
          </p:txBody>
        </p:sp>
        <p:sp>
          <p:nvSpPr>
            <p:cNvPr id="2189" name="Line 141"/>
            <p:cNvSpPr>
              <a:spLocks noChangeShapeType="1"/>
            </p:cNvSpPr>
            <p:nvPr/>
          </p:nvSpPr>
          <p:spPr bwMode="auto">
            <a:xfrm flipH="1">
              <a:off x="918" y="4172"/>
              <a:ext cx="4513" cy="0"/>
            </a:xfrm>
            <a:prstGeom prst="line">
              <a:avLst/>
            </a:prstGeom>
            <a:noFill/>
            <a:ln w="18653">
              <a:solidFill>
                <a:srgbClr val="000000"/>
              </a:solidFill>
              <a:round/>
              <a:headEnd/>
              <a:tailEnd/>
            </a:ln>
            <a:effectLst/>
          </p:spPr>
          <p:txBody>
            <a:bodyPr wrap="none" anchor="ctr"/>
            <a:lstStyle/>
            <a:p>
              <a:endParaRPr lang="en-US"/>
            </a:p>
          </p:txBody>
        </p:sp>
        <p:sp>
          <p:nvSpPr>
            <p:cNvPr id="2190" name="Line 142"/>
            <p:cNvSpPr>
              <a:spLocks noChangeShapeType="1"/>
            </p:cNvSpPr>
            <p:nvPr/>
          </p:nvSpPr>
          <p:spPr bwMode="auto">
            <a:xfrm flipH="1">
              <a:off x="918" y="3975"/>
              <a:ext cx="4513" cy="0"/>
            </a:xfrm>
            <a:prstGeom prst="line">
              <a:avLst/>
            </a:prstGeom>
            <a:noFill/>
            <a:ln w="18653">
              <a:solidFill>
                <a:srgbClr val="000000"/>
              </a:solidFill>
              <a:round/>
              <a:headEnd/>
              <a:tailEnd/>
            </a:ln>
            <a:effectLst/>
          </p:spPr>
          <p:txBody>
            <a:bodyPr wrap="none" anchor="ctr"/>
            <a:lstStyle/>
            <a:p>
              <a:endParaRPr lang="en-US"/>
            </a:p>
          </p:txBody>
        </p:sp>
        <p:sp>
          <p:nvSpPr>
            <p:cNvPr id="2191" name="Line 143"/>
            <p:cNvSpPr>
              <a:spLocks noChangeShapeType="1"/>
            </p:cNvSpPr>
            <p:nvPr/>
          </p:nvSpPr>
          <p:spPr bwMode="auto">
            <a:xfrm flipH="1">
              <a:off x="918" y="3782"/>
              <a:ext cx="4513" cy="0"/>
            </a:xfrm>
            <a:prstGeom prst="line">
              <a:avLst/>
            </a:prstGeom>
            <a:noFill/>
            <a:ln w="18653">
              <a:solidFill>
                <a:srgbClr val="000000"/>
              </a:solidFill>
              <a:round/>
              <a:headEnd/>
              <a:tailEnd/>
            </a:ln>
            <a:effectLst/>
          </p:spPr>
          <p:txBody>
            <a:bodyPr wrap="none" anchor="ctr"/>
            <a:lstStyle/>
            <a:p>
              <a:endParaRPr lang="en-US"/>
            </a:p>
          </p:txBody>
        </p:sp>
        <p:sp>
          <p:nvSpPr>
            <p:cNvPr id="2192" name="Line 144"/>
            <p:cNvSpPr>
              <a:spLocks noChangeShapeType="1"/>
            </p:cNvSpPr>
            <p:nvPr/>
          </p:nvSpPr>
          <p:spPr bwMode="auto">
            <a:xfrm flipH="1">
              <a:off x="918" y="3592"/>
              <a:ext cx="4513" cy="0"/>
            </a:xfrm>
            <a:prstGeom prst="line">
              <a:avLst/>
            </a:prstGeom>
            <a:noFill/>
            <a:ln w="18653">
              <a:solidFill>
                <a:srgbClr val="000000"/>
              </a:solidFill>
              <a:round/>
              <a:headEnd/>
              <a:tailEnd/>
            </a:ln>
            <a:effectLst/>
          </p:spPr>
          <p:txBody>
            <a:bodyPr wrap="none" anchor="ctr"/>
            <a:lstStyle/>
            <a:p>
              <a:endParaRPr lang="en-US"/>
            </a:p>
          </p:txBody>
        </p:sp>
        <p:sp>
          <p:nvSpPr>
            <p:cNvPr id="2193" name="Line 145"/>
            <p:cNvSpPr>
              <a:spLocks noChangeShapeType="1"/>
            </p:cNvSpPr>
            <p:nvPr/>
          </p:nvSpPr>
          <p:spPr bwMode="auto">
            <a:xfrm>
              <a:off x="1921" y="3215"/>
              <a:ext cx="0" cy="977"/>
            </a:xfrm>
            <a:prstGeom prst="line">
              <a:avLst/>
            </a:prstGeom>
            <a:noFill/>
            <a:ln w="18653">
              <a:solidFill>
                <a:srgbClr val="000000"/>
              </a:solidFill>
              <a:round/>
              <a:headEnd/>
              <a:tailEnd/>
            </a:ln>
            <a:effectLst/>
          </p:spPr>
          <p:txBody>
            <a:bodyPr wrap="none" anchor="ctr"/>
            <a:lstStyle/>
            <a:p>
              <a:endParaRPr lang="en-US"/>
            </a:p>
          </p:txBody>
        </p:sp>
        <p:sp>
          <p:nvSpPr>
            <p:cNvPr id="2194" name="Line 146"/>
            <p:cNvSpPr>
              <a:spLocks noChangeShapeType="1"/>
            </p:cNvSpPr>
            <p:nvPr/>
          </p:nvSpPr>
          <p:spPr bwMode="auto">
            <a:xfrm>
              <a:off x="3682" y="3224"/>
              <a:ext cx="0" cy="970"/>
            </a:xfrm>
            <a:prstGeom prst="line">
              <a:avLst/>
            </a:prstGeom>
            <a:noFill/>
            <a:ln w="18653">
              <a:solidFill>
                <a:srgbClr val="000000"/>
              </a:solidFill>
              <a:round/>
              <a:headEnd/>
              <a:tailEnd/>
            </a:ln>
            <a:effectLst/>
          </p:spPr>
          <p:txBody>
            <a:bodyPr wrap="none" anchor="ctr"/>
            <a:lstStyle/>
            <a:p>
              <a:endParaRPr lang="en-US"/>
            </a:p>
          </p:txBody>
        </p:sp>
        <p:grpSp>
          <p:nvGrpSpPr>
            <p:cNvPr id="2197" name="Group 149"/>
            <p:cNvGrpSpPr>
              <a:grpSpLocks/>
            </p:cNvGrpSpPr>
            <p:nvPr/>
          </p:nvGrpSpPr>
          <p:grpSpPr bwMode="auto">
            <a:xfrm>
              <a:off x="1880" y="3082"/>
              <a:ext cx="881" cy="111"/>
              <a:chOff x="1880" y="3082"/>
              <a:chExt cx="881" cy="111"/>
            </a:xfrm>
          </p:grpSpPr>
          <p:sp>
            <p:nvSpPr>
              <p:cNvPr id="2195" name="Freeform 147"/>
              <p:cNvSpPr>
                <a:spLocks/>
              </p:cNvSpPr>
              <p:nvPr/>
            </p:nvSpPr>
            <p:spPr bwMode="auto">
              <a:xfrm>
                <a:off x="1880" y="3082"/>
                <a:ext cx="881" cy="111"/>
              </a:xfrm>
              <a:custGeom>
                <a:avLst/>
                <a:gdLst/>
                <a:ahLst/>
                <a:cxnLst>
                  <a:cxn ang="0">
                    <a:pos x="0" y="110"/>
                  </a:cxn>
                  <a:cxn ang="0">
                    <a:pos x="880" y="110"/>
                  </a:cxn>
                  <a:cxn ang="0">
                    <a:pos x="880" y="0"/>
                  </a:cxn>
                  <a:cxn ang="0">
                    <a:pos x="0" y="0"/>
                  </a:cxn>
                  <a:cxn ang="0">
                    <a:pos x="0" y="110"/>
                  </a:cxn>
                  <a:cxn ang="0">
                    <a:pos x="0" y="110"/>
                  </a:cxn>
                </a:cxnLst>
                <a:rect l="0" t="0" r="r" b="b"/>
                <a:pathLst>
                  <a:path w="881" h="111">
                    <a:moveTo>
                      <a:pt x="0" y="110"/>
                    </a:moveTo>
                    <a:lnTo>
                      <a:pt x="880" y="110"/>
                    </a:lnTo>
                    <a:lnTo>
                      <a:pt x="880" y="0"/>
                    </a:lnTo>
                    <a:lnTo>
                      <a:pt x="0" y="0"/>
                    </a:lnTo>
                    <a:lnTo>
                      <a:pt x="0" y="110"/>
                    </a:lnTo>
                    <a:lnTo>
                      <a:pt x="0" y="110"/>
                    </a:lnTo>
                  </a:path>
                </a:pathLst>
              </a:custGeom>
              <a:noFill/>
              <a:ln w="9525">
                <a:noFill/>
                <a:round/>
                <a:headEnd type="none" w="med" len="med"/>
                <a:tailEnd type="none" w="med" len="med"/>
              </a:ln>
              <a:effectLst/>
            </p:spPr>
            <p:txBody>
              <a:bodyPr/>
              <a:lstStyle/>
              <a:p>
                <a:endParaRPr lang="en-US"/>
              </a:p>
            </p:txBody>
          </p:sp>
          <p:sp>
            <p:nvSpPr>
              <p:cNvPr id="2196" name="Text Box 148"/>
              <p:cNvSpPr txBox="1">
                <a:spLocks noChangeArrowheads="1"/>
              </p:cNvSpPr>
              <p:nvPr/>
            </p:nvSpPr>
            <p:spPr bwMode="auto">
              <a:xfrm>
                <a:off x="1962" y="3098"/>
                <a:ext cx="752" cy="81"/>
              </a:xfrm>
              <a:prstGeom prst="rect">
                <a:avLst/>
              </a:prstGeom>
              <a:noFill/>
              <a:ln w="9525">
                <a:noFill/>
                <a:miter lim="800000"/>
                <a:headEnd/>
                <a:tailEnd/>
              </a:ln>
              <a:effectLst/>
            </p:spPr>
            <p:txBody>
              <a:bodyPr lIns="0" tIns="0" rIns="0" bIns="0"/>
              <a:lstStyle/>
              <a:p>
                <a:pPr algn="l" defTabSz="384175">
                  <a:buClr>
                    <a:srgbClr val="000080"/>
                  </a:buClr>
                  <a:buSzPct val="90000"/>
                  <a:buFont typeface="Monotype Sorts" pitchFamily="2" charset="2"/>
                  <a:buNone/>
                </a:pPr>
                <a:r>
                  <a:rPr lang="en-US" sz="300" b="0">
                    <a:solidFill>
                      <a:srgbClr val="000000"/>
                    </a:solidFill>
                    <a:effectLst/>
                    <a:latin typeface="Arial" charset="0"/>
                  </a:rPr>
                  <a:t>Type period</a:t>
                </a:r>
                <a:endParaRPr lang="en-US" b="0">
                  <a:effectLst/>
                </a:endParaRPr>
              </a:p>
            </p:txBody>
          </p:sp>
        </p:grpSp>
        <p:grpSp>
          <p:nvGrpSpPr>
            <p:cNvPr id="2200" name="Group 152"/>
            <p:cNvGrpSpPr>
              <a:grpSpLocks/>
            </p:cNvGrpSpPr>
            <p:nvPr/>
          </p:nvGrpSpPr>
          <p:grpSpPr bwMode="auto">
            <a:xfrm>
              <a:off x="2789" y="3082"/>
              <a:ext cx="858" cy="111"/>
              <a:chOff x="2789" y="3082"/>
              <a:chExt cx="858" cy="111"/>
            </a:xfrm>
          </p:grpSpPr>
          <p:sp>
            <p:nvSpPr>
              <p:cNvPr id="2198" name="Freeform 150"/>
              <p:cNvSpPr>
                <a:spLocks/>
              </p:cNvSpPr>
              <p:nvPr/>
            </p:nvSpPr>
            <p:spPr bwMode="auto">
              <a:xfrm>
                <a:off x="2789" y="3082"/>
                <a:ext cx="858" cy="111"/>
              </a:xfrm>
              <a:custGeom>
                <a:avLst/>
                <a:gdLst/>
                <a:ahLst/>
                <a:cxnLst>
                  <a:cxn ang="0">
                    <a:pos x="0" y="110"/>
                  </a:cxn>
                  <a:cxn ang="0">
                    <a:pos x="857" y="110"/>
                  </a:cxn>
                  <a:cxn ang="0">
                    <a:pos x="857" y="0"/>
                  </a:cxn>
                  <a:cxn ang="0">
                    <a:pos x="0" y="0"/>
                  </a:cxn>
                  <a:cxn ang="0">
                    <a:pos x="0" y="110"/>
                  </a:cxn>
                  <a:cxn ang="0">
                    <a:pos x="0" y="110"/>
                  </a:cxn>
                </a:cxnLst>
                <a:rect l="0" t="0" r="r" b="b"/>
                <a:pathLst>
                  <a:path w="858" h="111">
                    <a:moveTo>
                      <a:pt x="0" y="110"/>
                    </a:moveTo>
                    <a:lnTo>
                      <a:pt x="857" y="110"/>
                    </a:lnTo>
                    <a:lnTo>
                      <a:pt x="857" y="0"/>
                    </a:lnTo>
                    <a:lnTo>
                      <a:pt x="0" y="0"/>
                    </a:lnTo>
                    <a:lnTo>
                      <a:pt x="0" y="110"/>
                    </a:lnTo>
                    <a:lnTo>
                      <a:pt x="0" y="110"/>
                    </a:lnTo>
                  </a:path>
                </a:pathLst>
              </a:custGeom>
              <a:noFill/>
              <a:ln w="9525">
                <a:noFill/>
                <a:round/>
                <a:headEnd type="none" w="med" len="med"/>
                <a:tailEnd type="none" w="med" len="med"/>
              </a:ln>
              <a:effectLst/>
            </p:spPr>
            <p:txBody>
              <a:bodyPr/>
              <a:lstStyle/>
              <a:p>
                <a:endParaRPr lang="en-US"/>
              </a:p>
            </p:txBody>
          </p:sp>
          <p:sp>
            <p:nvSpPr>
              <p:cNvPr id="2199" name="Text Box 151"/>
              <p:cNvSpPr txBox="1">
                <a:spLocks noChangeArrowheads="1"/>
              </p:cNvSpPr>
              <p:nvPr/>
            </p:nvSpPr>
            <p:spPr bwMode="auto">
              <a:xfrm>
                <a:off x="2869" y="3098"/>
                <a:ext cx="733" cy="81"/>
              </a:xfrm>
              <a:prstGeom prst="rect">
                <a:avLst/>
              </a:prstGeom>
              <a:noFill/>
              <a:ln w="9525">
                <a:noFill/>
                <a:miter lim="800000"/>
                <a:headEnd/>
                <a:tailEnd/>
              </a:ln>
              <a:effectLst/>
            </p:spPr>
            <p:txBody>
              <a:bodyPr lIns="0" tIns="0" rIns="0" bIns="0"/>
              <a:lstStyle/>
              <a:p>
                <a:pPr algn="l" defTabSz="384175">
                  <a:buClr>
                    <a:srgbClr val="000080"/>
                  </a:buClr>
                  <a:buSzPct val="90000"/>
                  <a:buFont typeface="Monotype Sorts" pitchFamily="2" charset="2"/>
                  <a:buNone/>
                </a:pPr>
                <a:r>
                  <a:rPr lang="en-US" sz="300" b="0">
                    <a:solidFill>
                      <a:srgbClr val="000000"/>
                    </a:solidFill>
                    <a:effectLst/>
                    <a:latin typeface="Arial" charset="0"/>
                  </a:rPr>
                  <a:t>Type period</a:t>
                </a:r>
                <a:endParaRPr lang="en-US" b="0">
                  <a:effectLst/>
                </a:endParaRPr>
              </a:p>
            </p:txBody>
          </p:sp>
        </p:grpSp>
        <p:grpSp>
          <p:nvGrpSpPr>
            <p:cNvPr id="2203" name="Group 155"/>
            <p:cNvGrpSpPr>
              <a:grpSpLocks/>
            </p:cNvGrpSpPr>
            <p:nvPr/>
          </p:nvGrpSpPr>
          <p:grpSpPr bwMode="auto">
            <a:xfrm>
              <a:off x="3679" y="3082"/>
              <a:ext cx="845" cy="111"/>
              <a:chOff x="3679" y="3082"/>
              <a:chExt cx="845" cy="111"/>
            </a:xfrm>
          </p:grpSpPr>
          <p:sp>
            <p:nvSpPr>
              <p:cNvPr id="2201" name="Freeform 153"/>
              <p:cNvSpPr>
                <a:spLocks/>
              </p:cNvSpPr>
              <p:nvPr/>
            </p:nvSpPr>
            <p:spPr bwMode="auto">
              <a:xfrm>
                <a:off x="3679" y="3082"/>
                <a:ext cx="845" cy="111"/>
              </a:xfrm>
              <a:custGeom>
                <a:avLst/>
                <a:gdLst/>
                <a:ahLst/>
                <a:cxnLst>
                  <a:cxn ang="0">
                    <a:pos x="0" y="110"/>
                  </a:cxn>
                  <a:cxn ang="0">
                    <a:pos x="844" y="110"/>
                  </a:cxn>
                  <a:cxn ang="0">
                    <a:pos x="844" y="0"/>
                  </a:cxn>
                  <a:cxn ang="0">
                    <a:pos x="0" y="0"/>
                  </a:cxn>
                  <a:cxn ang="0">
                    <a:pos x="0" y="110"/>
                  </a:cxn>
                  <a:cxn ang="0">
                    <a:pos x="0" y="110"/>
                  </a:cxn>
                </a:cxnLst>
                <a:rect l="0" t="0" r="r" b="b"/>
                <a:pathLst>
                  <a:path w="845" h="111">
                    <a:moveTo>
                      <a:pt x="0" y="110"/>
                    </a:moveTo>
                    <a:lnTo>
                      <a:pt x="844" y="110"/>
                    </a:lnTo>
                    <a:lnTo>
                      <a:pt x="844" y="0"/>
                    </a:lnTo>
                    <a:lnTo>
                      <a:pt x="0" y="0"/>
                    </a:lnTo>
                    <a:lnTo>
                      <a:pt x="0" y="110"/>
                    </a:lnTo>
                    <a:lnTo>
                      <a:pt x="0" y="110"/>
                    </a:lnTo>
                  </a:path>
                </a:pathLst>
              </a:custGeom>
              <a:noFill/>
              <a:ln w="9525">
                <a:noFill/>
                <a:round/>
                <a:headEnd type="none" w="med" len="med"/>
                <a:tailEnd type="none" w="med" len="med"/>
              </a:ln>
              <a:effectLst/>
            </p:spPr>
            <p:txBody>
              <a:bodyPr/>
              <a:lstStyle/>
              <a:p>
                <a:endParaRPr lang="en-US"/>
              </a:p>
            </p:txBody>
          </p:sp>
          <p:sp>
            <p:nvSpPr>
              <p:cNvPr id="2202" name="Text Box 154"/>
              <p:cNvSpPr txBox="1">
                <a:spLocks noChangeArrowheads="1"/>
              </p:cNvSpPr>
              <p:nvPr/>
            </p:nvSpPr>
            <p:spPr bwMode="auto">
              <a:xfrm>
                <a:off x="3757" y="3098"/>
                <a:ext cx="721" cy="81"/>
              </a:xfrm>
              <a:prstGeom prst="rect">
                <a:avLst/>
              </a:prstGeom>
              <a:noFill/>
              <a:ln w="9525">
                <a:noFill/>
                <a:miter lim="800000"/>
                <a:headEnd/>
                <a:tailEnd/>
              </a:ln>
              <a:effectLst/>
            </p:spPr>
            <p:txBody>
              <a:bodyPr lIns="0" tIns="0" rIns="0" bIns="0"/>
              <a:lstStyle/>
              <a:p>
                <a:pPr algn="l" defTabSz="384175">
                  <a:buClr>
                    <a:srgbClr val="000080"/>
                  </a:buClr>
                  <a:buSzPct val="90000"/>
                  <a:buFont typeface="Monotype Sorts" pitchFamily="2" charset="2"/>
                  <a:buNone/>
                </a:pPr>
                <a:r>
                  <a:rPr lang="en-US" sz="300" b="0">
                    <a:solidFill>
                      <a:srgbClr val="000000"/>
                    </a:solidFill>
                    <a:effectLst/>
                    <a:latin typeface="Arial" charset="0"/>
                  </a:rPr>
                  <a:t>Type period</a:t>
                </a:r>
                <a:endParaRPr lang="en-US" b="0">
                  <a:effectLst/>
                </a:endParaRPr>
              </a:p>
            </p:txBody>
          </p:sp>
        </p:grpSp>
        <p:grpSp>
          <p:nvGrpSpPr>
            <p:cNvPr id="2206" name="Group 158"/>
            <p:cNvGrpSpPr>
              <a:grpSpLocks/>
            </p:cNvGrpSpPr>
            <p:nvPr/>
          </p:nvGrpSpPr>
          <p:grpSpPr bwMode="auto">
            <a:xfrm>
              <a:off x="4561" y="3082"/>
              <a:ext cx="846" cy="111"/>
              <a:chOff x="4561" y="3082"/>
              <a:chExt cx="846" cy="111"/>
            </a:xfrm>
          </p:grpSpPr>
          <p:sp>
            <p:nvSpPr>
              <p:cNvPr id="2204" name="Freeform 156"/>
              <p:cNvSpPr>
                <a:spLocks/>
              </p:cNvSpPr>
              <p:nvPr/>
            </p:nvSpPr>
            <p:spPr bwMode="auto">
              <a:xfrm>
                <a:off x="4561" y="3082"/>
                <a:ext cx="846" cy="111"/>
              </a:xfrm>
              <a:custGeom>
                <a:avLst/>
                <a:gdLst/>
                <a:ahLst/>
                <a:cxnLst>
                  <a:cxn ang="0">
                    <a:pos x="0" y="110"/>
                  </a:cxn>
                  <a:cxn ang="0">
                    <a:pos x="845" y="110"/>
                  </a:cxn>
                  <a:cxn ang="0">
                    <a:pos x="845" y="0"/>
                  </a:cxn>
                  <a:cxn ang="0">
                    <a:pos x="0" y="0"/>
                  </a:cxn>
                  <a:cxn ang="0">
                    <a:pos x="0" y="110"/>
                  </a:cxn>
                  <a:cxn ang="0">
                    <a:pos x="0" y="110"/>
                  </a:cxn>
                </a:cxnLst>
                <a:rect l="0" t="0" r="r" b="b"/>
                <a:pathLst>
                  <a:path w="846" h="111">
                    <a:moveTo>
                      <a:pt x="0" y="110"/>
                    </a:moveTo>
                    <a:lnTo>
                      <a:pt x="845" y="110"/>
                    </a:lnTo>
                    <a:lnTo>
                      <a:pt x="845" y="0"/>
                    </a:lnTo>
                    <a:lnTo>
                      <a:pt x="0" y="0"/>
                    </a:lnTo>
                    <a:lnTo>
                      <a:pt x="0" y="110"/>
                    </a:lnTo>
                    <a:lnTo>
                      <a:pt x="0" y="110"/>
                    </a:lnTo>
                  </a:path>
                </a:pathLst>
              </a:custGeom>
              <a:noFill/>
              <a:ln w="9525">
                <a:noFill/>
                <a:round/>
                <a:headEnd type="none" w="med" len="med"/>
                <a:tailEnd type="none" w="med" len="med"/>
              </a:ln>
              <a:effectLst/>
            </p:spPr>
            <p:txBody>
              <a:bodyPr/>
              <a:lstStyle/>
              <a:p>
                <a:endParaRPr lang="en-US"/>
              </a:p>
            </p:txBody>
          </p:sp>
          <p:sp>
            <p:nvSpPr>
              <p:cNvPr id="2205" name="Text Box 157"/>
              <p:cNvSpPr txBox="1">
                <a:spLocks noChangeArrowheads="1"/>
              </p:cNvSpPr>
              <p:nvPr/>
            </p:nvSpPr>
            <p:spPr bwMode="auto">
              <a:xfrm>
                <a:off x="4640" y="3098"/>
                <a:ext cx="722" cy="81"/>
              </a:xfrm>
              <a:prstGeom prst="rect">
                <a:avLst/>
              </a:prstGeom>
              <a:noFill/>
              <a:ln w="9525">
                <a:noFill/>
                <a:miter lim="800000"/>
                <a:headEnd/>
                <a:tailEnd/>
              </a:ln>
              <a:effectLst/>
            </p:spPr>
            <p:txBody>
              <a:bodyPr lIns="0" tIns="0" rIns="0" bIns="0"/>
              <a:lstStyle/>
              <a:p>
                <a:pPr algn="l" defTabSz="384175">
                  <a:buClr>
                    <a:srgbClr val="000080"/>
                  </a:buClr>
                  <a:buSzPct val="90000"/>
                  <a:buFont typeface="Monotype Sorts" pitchFamily="2" charset="2"/>
                  <a:buNone/>
                </a:pPr>
                <a:r>
                  <a:rPr lang="en-US" sz="300" b="0">
                    <a:solidFill>
                      <a:srgbClr val="000000"/>
                    </a:solidFill>
                    <a:effectLst/>
                    <a:latin typeface="Arial" charset="0"/>
                  </a:rPr>
                  <a:t>Type period</a:t>
                </a:r>
                <a:endParaRPr lang="en-US" b="0">
                  <a:effectLst/>
                </a:endParaRPr>
              </a:p>
            </p:txBody>
          </p:sp>
        </p:grpSp>
        <p:grpSp>
          <p:nvGrpSpPr>
            <p:cNvPr id="2209" name="Group 161"/>
            <p:cNvGrpSpPr>
              <a:grpSpLocks/>
            </p:cNvGrpSpPr>
            <p:nvPr/>
          </p:nvGrpSpPr>
          <p:grpSpPr bwMode="auto">
            <a:xfrm>
              <a:off x="931" y="3265"/>
              <a:ext cx="960" cy="111"/>
              <a:chOff x="931" y="3265"/>
              <a:chExt cx="960" cy="111"/>
            </a:xfrm>
          </p:grpSpPr>
          <p:sp>
            <p:nvSpPr>
              <p:cNvPr id="2207" name="Freeform 159"/>
              <p:cNvSpPr>
                <a:spLocks/>
              </p:cNvSpPr>
              <p:nvPr/>
            </p:nvSpPr>
            <p:spPr bwMode="auto">
              <a:xfrm>
                <a:off x="931" y="3265"/>
                <a:ext cx="960" cy="111"/>
              </a:xfrm>
              <a:custGeom>
                <a:avLst/>
                <a:gdLst/>
                <a:ahLst/>
                <a:cxnLst>
                  <a:cxn ang="0">
                    <a:pos x="0" y="110"/>
                  </a:cxn>
                  <a:cxn ang="0">
                    <a:pos x="959" y="110"/>
                  </a:cxn>
                  <a:cxn ang="0">
                    <a:pos x="959" y="0"/>
                  </a:cxn>
                  <a:cxn ang="0">
                    <a:pos x="0" y="0"/>
                  </a:cxn>
                  <a:cxn ang="0">
                    <a:pos x="0" y="110"/>
                  </a:cxn>
                  <a:cxn ang="0">
                    <a:pos x="0" y="110"/>
                  </a:cxn>
                </a:cxnLst>
                <a:rect l="0" t="0" r="r" b="b"/>
                <a:pathLst>
                  <a:path w="960" h="111">
                    <a:moveTo>
                      <a:pt x="0" y="110"/>
                    </a:moveTo>
                    <a:lnTo>
                      <a:pt x="959" y="110"/>
                    </a:lnTo>
                    <a:lnTo>
                      <a:pt x="959" y="0"/>
                    </a:lnTo>
                    <a:lnTo>
                      <a:pt x="0" y="0"/>
                    </a:lnTo>
                    <a:lnTo>
                      <a:pt x="0" y="110"/>
                    </a:lnTo>
                    <a:lnTo>
                      <a:pt x="0" y="110"/>
                    </a:lnTo>
                  </a:path>
                </a:pathLst>
              </a:custGeom>
              <a:noFill/>
              <a:ln w="9525">
                <a:noFill/>
                <a:round/>
                <a:headEnd type="none" w="med" len="med"/>
                <a:tailEnd type="none" w="med" len="med"/>
              </a:ln>
              <a:effectLst/>
            </p:spPr>
            <p:txBody>
              <a:bodyPr/>
              <a:lstStyle/>
              <a:p>
                <a:endParaRPr lang="en-US"/>
              </a:p>
            </p:txBody>
          </p:sp>
          <p:sp>
            <p:nvSpPr>
              <p:cNvPr id="2208" name="Text Box 160"/>
              <p:cNvSpPr txBox="1">
                <a:spLocks noChangeArrowheads="1"/>
              </p:cNvSpPr>
              <p:nvPr/>
            </p:nvSpPr>
            <p:spPr bwMode="auto">
              <a:xfrm>
                <a:off x="1020" y="3281"/>
                <a:ext cx="819" cy="81"/>
              </a:xfrm>
              <a:prstGeom prst="rect">
                <a:avLst/>
              </a:prstGeom>
              <a:noFill/>
              <a:ln w="9525">
                <a:noFill/>
                <a:miter lim="800000"/>
                <a:headEnd/>
                <a:tailEnd/>
              </a:ln>
              <a:effectLst/>
            </p:spPr>
            <p:txBody>
              <a:bodyPr lIns="0" tIns="0" rIns="0" bIns="0"/>
              <a:lstStyle/>
              <a:p>
                <a:pPr algn="l" defTabSz="384175">
                  <a:buClr>
                    <a:srgbClr val="000080"/>
                  </a:buClr>
                  <a:buSzPct val="90000"/>
                  <a:buFont typeface="Monotype Sorts" pitchFamily="2" charset="2"/>
                  <a:buNone/>
                </a:pPr>
                <a:r>
                  <a:rPr lang="en-US" sz="300" b="0">
                    <a:solidFill>
                      <a:srgbClr val="000000"/>
                    </a:solidFill>
                    <a:effectLst/>
                    <a:latin typeface="Arial" charset="0"/>
                  </a:rPr>
                  <a:t>Type task</a:t>
                </a:r>
                <a:endParaRPr lang="en-US" b="0">
                  <a:effectLst/>
                </a:endParaRPr>
              </a:p>
            </p:txBody>
          </p:sp>
        </p:grpSp>
        <p:grpSp>
          <p:nvGrpSpPr>
            <p:cNvPr id="2212" name="Group 164"/>
            <p:cNvGrpSpPr>
              <a:grpSpLocks/>
            </p:cNvGrpSpPr>
            <p:nvPr/>
          </p:nvGrpSpPr>
          <p:grpSpPr bwMode="auto">
            <a:xfrm>
              <a:off x="931" y="3455"/>
              <a:ext cx="960" cy="112"/>
              <a:chOff x="931" y="3455"/>
              <a:chExt cx="960" cy="112"/>
            </a:xfrm>
          </p:grpSpPr>
          <p:sp>
            <p:nvSpPr>
              <p:cNvPr id="2210" name="Freeform 162"/>
              <p:cNvSpPr>
                <a:spLocks/>
              </p:cNvSpPr>
              <p:nvPr/>
            </p:nvSpPr>
            <p:spPr bwMode="auto">
              <a:xfrm>
                <a:off x="931" y="3455"/>
                <a:ext cx="960" cy="112"/>
              </a:xfrm>
              <a:custGeom>
                <a:avLst/>
                <a:gdLst/>
                <a:ahLst/>
                <a:cxnLst>
                  <a:cxn ang="0">
                    <a:pos x="0" y="111"/>
                  </a:cxn>
                  <a:cxn ang="0">
                    <a:pos x="959" y="111"/>
                  </a:cxn>
                  <a:cxn ang="0">
                    <a:pos x="959" y="0"/>
                  </a:cxn>
                  <a:cxn ang="0">
                    <a:pos x="0" y="0"/>
                  </a:cxn>
                  <a:cxn ang="0">
                    <a:pos x="0" y="111"/>
                  </a:cxn>
                  <a:cxn ang="0">
                    <a:pos x="0" y="111"/>
                  </a:cxn>
                </a:cxnLst>
                <a:rect l="0" t="0" r="r" b="b"/>
                <a:pathLst>
                  <a:path w="960" h="112">
                    <a:moveTo>
                      <a:pt x="0" y="111"/>
                    </a:moveTo>
                    <a:lnTo>
                      <a:pt x="959" y="111"/>
                    </a:lnTo>
                    <a:lnTo>
                      <a:pt x="959" y="0"/>
                    </a:lnTo>
                    <a:lnTo>
                      <a:pt x="0" y="0"/>
                    </a:lnTo>
                    <a:lnTo>
                      <a:pt x="0" y="111"/>
                    </a:lnTo>
                    <a:lnTo>
                      <a:pt x="0" y="111"/>
                    </a:lnTo>
                  </a:path>
                </a:pathLst>
              </a:custGeom>
              <a:noFill/>
              <a:ln w="9525">
                <a:noFill/>
                <a:round/>
                <a:headEnd type="none" w="med" len="med"/>
                <a:tailEnd type="none" w="med" len="med"/>
              </a:ln>
              <a:effectLst/>
            </p:spPr>
            <p:txBody>
              <a:bodyPr/>
              <a:lstStyle/>
              <a:p>
                <a:endParaRPr lang="en-US"/>
              </a:p>
            </p:txBody>
          </p:sp>
          <p:sp>
            <p:nvSpPr>
              <p:cNvPr id="2211" name="Text Box 163"/>
              <p:cNvSpPr txBox="1">
                <a:spLocks noChangeArrowheads="1"/>
              </p:cNvSpPr>
              <p:nvPr/>
            </p:nvSpPr>
            <p:spPr bwMode="auto">
              <a:xfrm>
                <a:off x="1020" y="3471"/>
                <a:ext cx="819" cy="82"/>
              </a:xfrm>
              <a:prstGeom prst="rect">
                <a:avLst/>
              </a:prstGeom>
              <a:noFill/>
              <a:ln w="9525">
                <a:noFill/>
                <a:miter lim="800000"/>
                <a:headEnd/>
                <a:tailEnd/>
              </a:ln>
              <a:effectLst/>
            </p:spPr>
            <p:txBody>
              <a:bodyPr lIns="0" tIns="0" rIns="0" bIns="0"/>
              <a:lstStyle/>
              <a:p>
                <a:pPr algn="l" defTabSz="384175">
                  <a:buClr>
                    <a:srgbClr val="000080"/>
                  </a:buClr>
                  <a:buSzPct val="90000"/>
                  <a:buFont typeface="Monotype Sorts" pitchFamily="2" charset="2"/>
                  <a:buNone/>
                </a:pPr>
                <a:r>
                  <a:rPr lang="en-US" sz="300" b="0">
                    <a:solidFill>
                      <a:srgbClr val="000000"/>
                    </a:solidFill>
                    <a:effectLst/>
                    <a:latin typeface="Arial" charset="0"/>
                  </a:rPr>
                  <a:t>Type task</a:t>
                </a:r>
                <a:endParaRPr lang="en-US" b="0">
                  <a:effectLst/>
                </a:endParaRPr>
              </a:p>
            </p:txBody>
          </p:sp>
        </p:grpSp>
        <p:grpSp>
          <p:nvGrpSpPr>
            <p:cNvPr id="2215" name="Group 167"/>
            <p:cNvGrpSpPr>
              <a:grpSpLocks/>
            </p:cNvGrpSpPr>
            <p:nvPr/>
          </p:nvGrpSpPr>
          <p:grpSpPr bwMode="auto">
            <a:xfrm>
              <a:off x="931" y="3656"/>
              <a:ext cx="960" cy="110"/>
              <a:chOff x="931" y="3656"/>
              <a:chExt cx="960" cy="110"/>
            </a:xfrm>
          </p:grpSpPr>
          <p:sp>
            <p:nvSpPr>
              <p:cNvPr id="2213" name="Freeform 165"/>
              <p:cNvSpPr>
                <a:spLocks/>
              </p:cNvSpPr>
              <p:nvPr/>
            </p:nvSpPr>
            <p:spPr bwMode="auto">
              <a:xfrm>
                <a:off x="931" y="3656"/>
                <a:ext cx="960" cy="110"/>
              </a:xfrm>
              <a:custGeom>
                <a:avLst/>
                <a:gdLst/>
                <a:ahLst/>
                <a:cxnLst>
                  <a:cxn ang="0">
                    <a:pos x="0" y="109"/>
                  </a:cxn>
                  <a:cxn ang="0">
                    <a:pos x="959" y="109"/>
                  </a:cxn>
                  <a:cxn ang="0">
                    <a:pos x="959" y="0"/>
                  </a:cxn>
                  <a:cxn ang="0">
                    <a:pos x="0" y="0"/>
                  </a:cxn>
                  <a:cxn ang="0">
                    <a:pos x="0" y="109"/>
                  </a:cxn>
                  <a:cxn ang="0">
                    <a:pos x="0" y="109"/>
                  </a:cxn>
                </a:cxnLst>
                <a:rect l="0" t="0" r="r" b="b"/>
                <a:pathLst>
                  <a:path w="960" h="110">
                    <a:moveTo>
                      <a:pt x="0" y="109"/>
                    </a:moveTo>
                    <a:lnTo>
                      <a:pt x="959" y="109"/>
                    </a:lnTo>
                    <a:lnTo>
                      <a:pt x="959" y="0"/>
                    </a:lnTo>
                    <a:lnTo>
                      <a:pt x="0" y="0"/>
                    </a:lnTo>
                    <a:lnTo>
                      <a:pt x="0" y="109"/>
                    </a:lnTo>
                    <a:lnTo>
                      <a:pt x="0" y="109"/>
                    </a:lnTo>
                  </a:path>
                </a:pathLst>
              </a:custGeom>
              <a:noFill/>
              <a:ln w="9525">
                <a:noFill/>
                <a:round/>
                <a:headEnd type="none" w="med" len="med"/>
                <a:tailEnd type="none" w="med" len="med"/>
              </a:ln>
              <a:effectLst/>
            </p:spPr>
            <p:txBody>
              <a:bodyPr/>
              <a:lstStyle/>
              <a:p>
                <a:endParaRPr lang="en-US"/>
              </a:p>
            </p:txBody>
          </p:sp>
          <p:sp>
            <p:nvSpPr>
              <p:cNvPr id="2214" name="Text Box 166"/>
              <p:cNvSpPr txBox="1">
                <a:spLocks noChangeArrowheads="1"/>
              </p:cNvSpPr>
              <p:nvPr/>
            </p:nvSpPr>
            <p:spPr bwMode="auto">
              <a:xfrm>
                <a:off x="1020" y="3672"/>
                <a:ext cx="819" cy="81"/>
              </a:xfrm>
              <a:prstGeom prst="rect">
                <a:avLst/>
              </a:prstGeom>
              <a:noFill/>
              <a:ln w="9525">
                <a:noFill/>
                <a:miter lim="800000"/>
                <a:headEnd/>
                <a:tailEnd/>
              </a:ln>
              <a:effectLst/>
            </p:spPr>
            <p:txBody>
              <a:bodyPr lIns="0" tIns="0" rIns="0" bIns="0"/>
              <a:lstStyle/>
              <a:p>
                <a:pPr algn="l" defTabSz="384175">
                  <a:buClr>
                    <a:srgbClr val="000080"/>
                  </a:buClr>
                  <a:buSzPct val="90000"/>
                  <a:buFont typeface="Monotype Sorts" pitchFamily="2" charset="2"/>
                  <a:buNone/>
                </a:pPr>
                <a:r>
                  <a:rPr lang="en-US" sz="300" b="0">
                    <a:solidFill>
                      <a:srgbClr val="000000"/>
                    </a:solidFill>
                    <a:effectLst/>
                    <a:latin typeface="Arial" charset="0"/>
                  </a:rPr>
                  <a:t>Type task</a:t>
                </a:r>
                <a:endParaRPr lang="en-US" b="0">
                  <a:effectLst/>
                </a:endParaRPr>
              </a:p>
            </p:txBody>
          </p:sp>
        </p:grpSp>
        <p:grpSp>
          <p:nvGrpSpPr>
            <p:cNvPr id="2218" name="Group 170"/>
            <p:cNvGrpSpPr>
              <a:grpSpLocks/>
            </p:cNvGrpSpPr>
            <p:nvPr/>
          </p:nvGrpSpPr>
          <p:grpSpPr bwMode="auto">
            <a:xfrm>
              <a:off x="931" y="3853"/>
              <a:ext cx="960" cy="111"/>
              <a:chOff x="931" y="3853"/>
              <a:chExt cx="960" cy="111"/>
            </a:xfrm>
          </p:grpSpPr>
          <p:sp>
            <p:nvSpPr>
              <p:cNvPr id="2216" name="Freeform 168"/>
              <p:cNvSpPr>
                <a:spLocks/>
              </p:cNvSpPr>
              <p:nvPr/>
            </p:nvSpPr>
            <p:spPr bwMode="auto">
              <a:xfrm>
                <a:off x="931" y="3853"/>
                <a:ext cx="960" cy="111"/>
              </a:xfrm>
              <a:custGeom>
                <a:avLst/>
                <a:gdLst/>
                <a:ahLst/>
                <a:cxnLst>
                  <a:cxn ang="0">
                    <a:pos x="0" y="110"/>
                  </a:cxn>
                  <a:cxn ang="0">
                    <a:pos x="959" y="110"/>
                  </a:cxn>
                  <a:cxn ang="0">
                    <a:pos x="959" y="0"/>
                  </a:cxn>
                  <a:cxn ang="0">
                    <a:pos x="0" y="0"/>
                  </a:cxn>
                  <a:cxn ang="0">
                    <a:pos x="0" y="110"/>
                  </a:cxn>
                  <a:cxn ang="0">
                    <a:pos x="0" y="110"/>
                  </a:cxn>
                </a:cxnLst>
                <a:rect l="0" t="0" r="r" b="b"/>
                <a:pathLst>
                  <a:path w="960" h="111">
                    <a:moveTo>
                      <a:pt x="0" y="110"/>
                    </a:moveTo>
                    <a:lnTo>
                      <a:pt x="959" y="110"/>
                    </a:lnTo>
                    <a:lnTo>
                      <a:pt x="959" y="0"/>
                    </a:lnTo>
                    <a:lnTo>
                      <a:pt x="0" y="0"/>
                    </a:lnTo>
                    <a:lnTo>
                      <a:pt x="0" y="110"/>
                    </a:lnTo>
                    <a:lnTo>
                      <a:pt x="0" y="110"/>
                    </a:lnTo>
                  </a:path>
                </a:pathLst>
              </a:custGeom>
              <a:noFill/>
              <a:ln w="9525">
                <a:noFill/>
                <a:round/>
                <a:headEnd type="none" w="med" len="med"/>
                <a:tailEnd type="none" w="med" len="med"/>
              </a:ln>
              <a:effectLst/>
            </p:spPr>
            <p:txBody>
              <a:bodyPr/>
              <a:lstStyle/>
              <a:p>
                <a:endParaRPr lang="en-US"/>
              </a:p>
            </p:txBody>
          </p:sp>
          <p:sp>
            <p:nvSpPr>
              <p:cNvPr id="2217" name="Text Box 169"/>
              <p:cNvSpPr txBox="1">
                <a:spLocks noChangeArrowheads="1"/>
              </p:cNvSpPr>
              <p:nvPr/>
            </p:nvSpPr>
            <p:spPr bwMode="auto">
              <a:xfrm>
                <a:off x="1020" y="3870"/>
                <a:ext cx="819" cy="81"/>
              </a:xfrm>
              <a:prstGeom prst="rect">
                <a:avLst/>
              </a:prstGeom>
              <a:noFill/>
              <a:ln w="9525">
                <a:noFill/>
                <a:miter lim="800000"/>
                <a:headEnd/>
                <a:tailEnd/>
              </a:ln>
              <a:effectLst/>
            </p:spPr>
            <p:txBody>
              <a:bodyPr lIns="0" tIns="0" rIns="0" bIns="0"/>
              <a:lstStyle/>
              <a:p>
                <a:pPr algn="l" defTabSz="384175">
                  <a:buClr>
                    <a:srgbClr val="000080"/>
                  </a:buClr>
                  <a:buSzPct val="90000"/>
                  <a:buFont typeface="Monotype Sorts" pitchFamily="2" charset="2"/>
                  <a:buNone/>
                </a:pPr>
                <a:r>
                  <a:rPr lang="en-US" sz="300" b="0">
                    <a:solidFill>
                      <a:srgbClr val="000000"/>
                    </a:solidFill>
                    <a:effectLst/>
                    <a:latin typeface="Arial" charset="0"/>
                  </a:rPr>
                  <a:t>Type task</a:t>
                </a:r>
                <a:endParaRPr lang="en-US" b="0">
                  <a:effectLst/>
                </a:endParaRPr>
              </a:p>
            </p:txBody>
          </p:sp>
        </p:grpSp>
        <p:grpSp>
          <p:nvGrpSpPr>
            <p:cNvPr id="2221" name="Group 173"/>
            <p:cNvGrpSpPr>
              <a:grpSpLocks/>
            </p:cNvGrpSpPr>
            <p:nvPr/>
          </p:nvGrpSpPr>
          <p:grpSpPr bwMode="auto">
            <a:xfrm>
              <a:off x="931" y="4047"/>
              <a:ext cx="960" cy="111"/>
              <a:chOff x="931" y="4047"/>
              <a:chExt cx="960" cy="111"/>
            </a:xfrm>
          </p:grpSpPr>
          <p:sp>
            <p:nvSpPr>
              <p:cNvPr id="2219" name="Freeform 171"/>
              <p:cNvSpPr>
                <a:spLocks/>
              </p:cNvSpPr>
              <p:nvPr/>
            </p:nvSpPr>
            <p:spPr bwMode="auto">
              <a:xfrm>
                <a:off x="931" y="4047"/>
                <a:ext cx="960" cy="111"/>
              </a:xfrm>
              <a:custGeom>
                <a:avLst/>
                <a:gdLst/>
                <a:ahLst/>
                <a:cxnLst>
                  <a:cxn ang="0">
                    <a:pos x="0" y="110"/>
                  </a:cxn>
                  <a:cxn ang="0">
                    <a:pos x="959" y="110"/>
                  </a:cxn>
                  <a:cxn ang="0">
                    <a:pos x="959" y="0"/>
                  </a:cxn>
                  <a:cxn ang="0">
                    <a:pos x="0" y="0"/>
                  </a:cxn>
                  <a:cxn ang="0">
                    <a:pos x="0" y="110"/>
                  </a:cxn>
                  <a:cxn ang="0">
                    <a:pos x="0" y="110"/>
                  </a:cxn>
                </a:cxnLst>
                <a:rect l="0" t="0" r="r" b="b"/>
                <a:pathLst>
                  <a:path w="960" h="111">
                    <a:moveTo>
                      <a:pt x="0" y="110"/>
                    </a:moveTo>
                    <a:lnTo>
                      <a:pt x="959" y="110"/>
                    </a:lnTo>
                    <a:lnTo>
                      <a:pt x="959" y="0"/>
                    </a:lnTo>
                    <a:lnTo>
                      <a:pt x="0" y="0"/>
                    </a:lnTo>
                    <a:lnTo>
                      <a:pt x="0" y="110"/>
                    </a:lnTo>
                    <a:lnTo>
                      <a:pt x="0" y="110"/>
                    </a:lnTo>
                  </a:path>
                </a:pathLst>
              </a:custGeom>
              <a:noFill/>
              <a:ln w="9525">
                <a:noFill/>
                <a:round/>
                <a:headEnd type="none" w="med" len="med"/>
                <a:tailEnd type="none" w="med" len="med"/>
              </a:ln>
              <a:effectLst/>
            </p:spPr>
            <p:txBody>
              <a:bodyPr/>
              <a:lstStyle/>
              <a:p>
                <a:endParaRPr lang="en-US"/>
              </a:p>
            </p:txBody>
          </p:sp>
          <p:sp>
            <p:nvSpPr>
              <p:cNvPr id="2220" name="Text Box 172"/>
              <p:cNvSpPr txBox="1">
                <a:spLocks noChangeArrowheads="1"/>
              </p:cNvSpPr>
              <p:nvPr/>
            </p:nvSpPr>
            <p:spPr bwMode="auto">
              <a:xfrm>
                <a:off x="1020" y="4064"/>
                <a:ext cx="819" cy="81"/>
              </a:xfrm>
              <a:prstGeom prst="rect">
                <a:avLst/>
              </a:prstGeom>
              <a:noFill/>
              <a:ln w="9525">
                <a:noFill/>
                <a:miter lim="800000"/>
                <a:headEnd/>
                <a:tailEnd/>
              </a:ln>
              <a:effectLst/>
            </p:spPr>
            <p:txBody>
              <a:bodyPr lIns="0" tIns="0" rIns="0" bIns="0"/>
              <a:lstStyle/>
              <a:p>
                <a:pPr algn="l" defTabSz="384175">
                  <a:buClr>
                    <a:srgbClr val="000080"/>
                  </a:buClr>
                  <a:buSzPct val="90000"/>
                  <a:buFont typeface="Monotype Sorts" pitchFamily="2" charset="2"/>
                  <a:buNone/>
                </a:pPr>
                <a:r>
                  <a:rPr lang="en-US" sz="300" b="0">
                    <a:solidFill>
                      <a:srgbClr val="000000"/>
                    </a:solidFill>
                    <a:effectLst/>
                    <a:latin typeface="Arial" charset="0"/>
                  </a:rPr>
                  <a:t>Type task</a:t>
                </a:r>
                <a:endParaRPr lang="en-US" b="0">
                  <a:effectLst/>
                </a:endParaRPr>
              </a:p>
            </p:txBody>
          </p:sp>
        </p:grpSp>
        <p:sp>
          <p:nvSpPr>
            <p:cNvPr id="2222" name="Freeform 174"/>
            <p:cNvSpPr>
              <a:spLocks/>
            </p:cNvSpPr>
            <p:nvPr/>
          </p:nvSpPr>
          <p:spPr bwMode="auto">
            <a:xfrm>
              <a:off x="1919" y="3264"/>
              <a:ext cx="2649" cy="135"/>
            </a:xfrm>
            <a:custGeom>
              <a:avLst/>
              <a:gdLst/>
              <a:ahLst/>
              <a:cxnLst>
                <a:cxn ang="0">
                  <a:pos x="0" y="134"/>
                </a:cxn>
                <a:cxn ang="0">
                  <a:pos x="2648" y="134"/>
                </a:cxn>
                <a:cxn ang="0">
                  <a:pos x="2648" y="0"/>
                </a:cxn>
                <a:cxn ang="0">
                  <a:pos x="0" y="0"/>
                </a:cxn>
                <a:cxn ang="0">
                  <a:pos x="0" y="134"/>
                </a:cxn>
                <a:cxn ang="0">
                  <a:pos x="0" y="134"/>
                </a:cxn>
              </a:cxnLst>
              <a:rect l="0" t="0" r="r" b="b"/>
              <a:pathLst>
                <a:path w="2649" h="135">
                  <a:moveTo>
                    <a:pt x="0" y="134"/>
                  </a:moveTo>
                  <a:lnTo>
                    <a:pt x="2648" y="134"/>
                  </a:lnTo>
                  <a:lnTo>
                    <a:pt x="2648" y="0"/>
                  </a:lnTo>
                  <a:lnTo>
                    <a:pt x="0" y="0"/>
                  </a:lnTo>
                  <a:lnTo>
                    <a:pt x="0" y="134"/>
                  </a:lnTo>
                  <a:lnTo>
                    <a:pt x="0" y="134"/>
                  </a:lnTo>
                </a:path>
              </a:pathLst>
            </a:custGeom>
            <a:solidFill>
              <a:srgbClr val="0041C2"/>
            </a:solidFill>
            <a:ln w="18653" cap="flat" cmpd="sng">
              <a:solidFill>
                <a:srgbClr val="000000"/>
              </a:solidFill>
              <a:prstDash val="solid"/>
              <a:round/>
              <a:headEnd type="none" w="med" len="med"/>
              <a:tailEnd type="none" w="med" len="med"/>
            </a:ln>
            <a:effectLst/>
          </p:spPr>
          <p:txBody>
            <a:bodyPr/>
            <a:lstStyle/>
            <a:p>
              <a:endParaRPr lang="en-US"/>
            </a:p>
          </p:txBody>
        </p:sp>
        <p:sp>
          <p:nvSpPr>
            <p:cNvPr id="2223" name="Freeform 175"/>
            <p:cNvSpPr>
              <a:spLocks/>
            </p:cNvSpPr>
            <p:nvPr/>
          </p:nvSpPr>
          <p:spPr bwMode="auto">
            <a:xfrm>
              <a:off x="1921" y="3647"/>
              <a:ext cx="1765" cy="135"/>
            </a:xfrm>
            <a:custGeom>
              <a:avLst/>
              <a:gdLst/>
              <a:ahLst/>
              <a:cxnLst>
                <a:cxn ang="0">
                  <a:pos x="0" y="134"/>
                </a:cxn>
                <a:cxn ang="0">
                  <a:pos x="1764" y="134"/>
                </a:cxn>
                <a:cxn ang="0">
                  <a:pos x="1764" y="0"/>
                </a:cxn>
                <a:cxn ang="0">
                  <a:pos x="0" y="0"/>
                </a:cxn>
                <a:cxn ang="0">
                  <a:pos x="0" y="134"/>
                </a:cxn>
                <a:cxn ang="0">
                  <a:pos x="0" y="134"/>
                </a:cxn>
              </a:cxnLst>
              <a:rect l="0" t="0" r="r" b="b"/>
              <a:pathLst>
                <a:path w="1765" h="135">
                  <a:moveTo>
                    <a:pt x="0" y="134"/>
                  </a:moveTo>
                  <a:lnTo>
                    <a:pt x="1764" y="134"/>
                  </a:lnTo>
                  <a:lnTo>
                    <a:pt x="1764" y="0"/>
                  </a:lnTo>
                  <a:lnTo>
                    <a:pt x="0" y="0"/>
                  </a:lnTo>
                  <a:lnTo>
                    <a:pt x="0" y="134"/>
                  </a:lnTo>
                  <a:lnTo>
                    <a:pt x="0" y="134"/>
                  </a:lnTo>
                </a:path>
              </a:pathLst>
            </a:custGeom>
            <a:solidFill>
              <a:srgbClr val="0041C2"/>
            </a:solidFill>
            <a:ln w="18653" cap="flat" cmpd="sng">
              <a:solidFill>
                <a:srgbClr val="000000"/>
              </a:solidFill>
              <a:prstDash val="solid"/>
              <a:round/>
              <a:headEnd type="none" w="med" len="med"/>
              <a:tailEnd type="none" w="med" len="med"/>
            </a:ln>
            <a:effectLst/>
          </p:spPr>
          <p:txBody>
            <a:bodyPr/>
            <a:lstStyle/>
            <a:p>
              <a:endParaRPr lang="en-US"/>
            </a:p>
          </p:txBody>
        </p:sp>
        <p:sp>
          <p:nvSpPr>
            <p:cNvPr id="2224" name="Freeform 176"/>
            <p:cNvSpPr>
              <a:spLocks/>
            </p:cNvSpPr>
            <p:nvPr/>
          </p:nvSpPr>
          <p:spPr bwMode="auto">
            <a:xfrm>
              <a:off x="1919" y="3840"/>
              <a:ext cx="881" cy="136"/>
            </a:xfrm>
            <a:custGeom>
              <a:avLst/>
              <a:gdLst/>
              <a:ahLst/>
              <a:cxnLst>
                <a:cxn ang="0">
                  <a:pos x="0" y="135"/>
                </a:cxn>
                <a:cxn ang="0">
                  <a:pos x="880" y="135"/>
                </a:cxn>
                <a:cxn ang="0">
                  <a:pos x="880" y="0"/>
                </a:cxn>
                <a:cxn ang="0">
                  <a:pos x="0" y="0"/>
                </a:cxn>
                <a:cxn ang="0">
                  <a:pos x="0" y="135"/>
                </a:cxn>
                <a:cxn ang="0">
                  <a:pos x="0" y="135"/>
                </a:cxn>
              </a:cxnLst>
              <a:rect l="0" t="0" r="r" b="b"/>
              <a:pathLst>
                <a:path w="881" h="136">
                  <a:moveTo>
                    <a:pt x="0" y="135"/>
                  </a:moveTo>
                  <a:lnTo>
                    <a:pt x="880" y="135"/>
                  </a:lnTo>
                  <a:lnTo>
                    <a:pt x="880" y="0"/>
                  </a:lnTo>
                  <a:lnTo>
                    <a:pt x="0" y="0"/>
                  </a:lnTo>
                  <a:lnTo>
                    <a:pt x="0" y="135"/>
                  </a:lnTo>
                  <a:lnTo>
                    <a:pt x="0" y="135"/>
                  </a:lnTo>
                </a:path>
              </a:pathLst>
            </a:custGeom>
            <a:solidFill>
              <a:srgbClr val="0041C2"/>
            </a:solidFill>
            <a:ln w="18653" cap="flat" cmpd="sng">
              <a:solidFill>
                <a:srgbClr val="000000"/>
              </a:solidFill>
              <a:prstDash val="solid"/>
              <a:round/>
              <a:headEnd type="none" w="med" len="med"/>
              <a:tailEnd type="none" w="med" len="med"/>
            </a:ln>
            <a:effectLst/>
          </p:spPr>
          <p:txBody>
            <a:bodyPr/>
            <a:lstStyle/>
            <a:p>
              <a:endParaRPr lang="en-US"/>
            </a:p>
          </p:txBody>
        </p:sp>
        <p:sp>
          <p:nvSpPr>
            <p:cNvPr id="2225" name="Freeform 177"/>
            <p:cNvSpPr>
              <a:spLocks/>
            </p:cNvSpPr>
            <p:nvPr/>
          </p:nvSpPr>
          <p:spPr bwMode="auto">
            <a:xfrm>
              <a:off x="3682" y="4037"/>
              <a:ext cx="1762" cy="136"/>
            </a:xfrm>
            <a:custGeom>
              <a:avLst/>
              <a:gdLst/>
              <a:ahLst/>
              <a:cxnLst>
                <a:cxn ang="0">
                  <a:pos x="0" y="135"/>
                </a:cxn>
                <a:cxn ang="0">
                  <a:pos x="1761" y="135"/>
                </a:cxn>
                <a:cxn ang="0">
                  <a:pos x="1761" y="0"/>
                </a:cxn>
                <a:cxn ang="0">
                  <a:pos x="0" y="0"/>
                </a:cxn>
                <a:cxn ang="0">
                  <a:pos x="0" y="135"/>
                </a:cxn>
                <a:cxn ang="0">
                  <a:pos x="0" y="135"/>
                </a:cxn>
              </a:cxnLst>
              <a:rect l="0" t="0" r="r" b="b"/>
              <a:pathLst>
                <a:path w="1762" h="136">
                  <a:moveTo>
                    <a:pt x="0" y="135"/>
                  </a:moveTo>
                  <a:lnTo>
                    <a:pt x="1761" y="135"/>
                  </a:lnTo>
                  <a:lnTo>
                    <a:pt x="1761" y="0"/>
                  </a:lnTo>
                  <a:lnTo>
                    <a:pt x="0" y="0"/>
                  </a:lnTo>
                  <a:lnTo>
                    <a:pt x="0" y="135"/>
                  </a:lnTo>
                  <a:lnTo>
                    <a:pt x="0" y="135"/>
                  </a:lnTo>
                </a:path>
              </a:pathLst>
            </a:custGeom>
            <a:solidFill>
              <a:srgbClr val="0041C2"/>
            </a:solidFill>
            <a:ln w="18653" cap="flat" cmpd="sng">
              <a:solidFill>
                <a:srgbClr val="000000"/>
              </a:solidFill>
              <a:prstDash val="solid"/>
              <a:round/>
              <a:headEnd type="none" w="med" len="med"/>
              <a:tailEnd type="none" w="med" len="med"/>
            </a:ln>
            <a:effectLst/>
          </p:spPr>
          <p:txBody>
            <a:bodyPr/>
            <a:lstStyle/>
            <a:p>
              <a:endParaRPr lang="en-US"/>
            </a:p>
          </p:txBody>
        </p:sp>
        <p:sp>
          <p:nvSpPr>
            <p:cNvPr id="2226" name="Freeform 178"/>
            <p:cNvSpPr>
              <a:spLocks/>
            </p:cNvSpPr>
            <p:nvPr/>
          </p:nvSpPr>
          <p:spPr bwMode="auto">
            <a:xfrm>
              <a:off x="2797" y="3460"/>
              <a:ext cx="886" cy="135"/>
            </a:xfrm>
            <a:custGeom>
              <a:avLst/>
              <a:gdLst/>
              <a:ahLst/>
              <a:cxnLst>
                <a:cxn ang="0">
                  <a:pos x="0" y="134"/>
                </a:cxn>
                <a:cxn ang="0">
                  <a:pos x="885" y="134"/>
                </a:cxn>
                <a:cxn ang="0">
                  <a:pos x="885" y="0"/>
                </a:cxn>
                <a:cxn ang="0">
                  <a:pos x="0" y="0"/>
                </a:cxn>
                <a:cxn ang="0">
                  <a:pos x="0" y="134"/>
                </a:cxn>
                <a:cxn ang="0">
                  <a:pos x="0" y="134"/>
                </a:cxn>
              </a:cxnLst>
              <a:rect l="0" t="0" r="r" b="b"/>
              <a:pathLst>
                <a:path w="886" h="135">
                  <a:moveTo>
                    <a:pt x="0" y="134"/>
                  </a:moveTo>
                  <a:lnTo>
                    <a:pt x="885" y="134"/>
                  </a:lnTo>
                  <a:lnTo>
                    <a:pt x="885" y="0"/>
                  </a:lnTo>
                  <a:lnTo>
                    <a:pt x="0" y="0"/>
                  </a:lnTo>
                  <a:lnTo>
                    <a:pt x="0" y="134"/>
                  </a:lnTo>
                  <a:lnTo>
                    <a:pt x="0" y="134"/>
                  </a:lnTo>
                </a:path>
              </a:pathLst>
            </a:custGeom>
            <a:solidFill>
              <a:srgbClr val="0041C2"/>
            </a:solidFill>
            <a:ln w="18653" cap="flat" cmpd="sng">
              <a:solidFill>
                <a:srgbClr val="000000"/>
              </a:solidFill>
              <a:prstDash val="solid"/>
              <a:round/>
              <a:headEnd type="none" w="med" len="med"/>
              <a:tailEnd type="none" w="med" len="med"/>
            </a:ln>
            <a:effectLst/>
          </p:spPr>
          <p:txBody>
            <a:bodyPr/>
            <a:lstStyle/>
            <a:p>
              <a:endParaRPr lang="en-US"/>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0" fill="hold"/>
                                        <p:tgtEl>
                                          <p:spTgt spid="2051"/>
                                        </p:tgtEl>
                                        <p:attrNameLst>
                                          <p:attrName>ppt_w</p:attrName>
                                        </p:attrNameLst>
                                      </p:cBhvr>
                                      <p:tavLst>
                                        <p:tav tm="0" fmla="#ppt_w*sin(2.5*pi*$)">
                                          <p:val>
                                            <p:fltVal val="0"/>
                                          </p:val>
                                        </p:tav>
                                        <p:tav tm="100000">
                                          <p:val>
                                            <p:fltVal val="1"/>
                                          </p:val>
                                        </p:tav>
                                      </p:tavLst>
                                    </p:anim>
                                    <p:anim calcmode="lin" valueType="num">
                                      <p:cBhvr>
                                        <p:cTn id="8" dur="5000" fill="hold"/>
                                        <p:tgtEl>
                                          <p:spTgt spid="205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UNFU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
          <p:cNvSpPr>
            <a:spLocks noGrp="1"/>
          </p:cNvSpPr>
          <p:nvPr>
            <p:ph type="sldNum" sz="quarter" idx="12"/>
          </p:nvPr>
        </p:nvSpPr>
        <p:spPr/>
        <p:txBody>
          <a:bodyPr/>
          <a:lstStyle/>
          <a:p>
            <a:fld id="{E098AE22-B3EA-4385-937B-C001CB8B3974}" type="slidenum">
              <a:rPr lang="en-US"/>
              <a:pPr/>
              <a:t>10</a:t>
            </a:fld>
            <a:endParaRPr lang="en-US"/>
          </a:p>
        </p:txBody>
      </p:sp>
      <p:sp>
        <p:nvSpPr>
          <p:cNvPr id="3075" name="Rectangle 3"/>
          <p:cNvSpPr>
            <a:spLocks noGrp="1" noChangeArrowheads="1"/>
          </p:cNvSpPr>
          <p:nvPr>
            <p:ph type="body" idx="1"/>
          </p:nvPr>
        </p:nvSpPr>
        <p:spPr>
          <a:xfrm>
            <a:off x="0" y="0"/>
            <a:ext cx="10058400" cy="1522413"/>
          </a:xfrm>
          <a:noFill/>
          <a:ln/>
        </p:spPr>
        <p:txBody>
          <a:bodyPr lIns="0" tIns="0" rIns="0" bIns="0"/>
          <a:lstStyle/>
          <a:p>
            <a:pPr marL="0" indent="0" algn="ctr" defTabSz="384175">
              <a:spcBef>
                <a:spcPct val="0"/>
              </a:spcBef>
              <a:buClr>
                <a:srgbClr val="1F007F"/>
              </a:buClr>
              <a:buSzPct val="90000"/>
              <a:buFont typeface="Monotype Sorts" pitchFamily="2" charset="2"/>
              <a:buNone/>
            </a:pPr>
            <a:endParaRPr lang="en-US" sz="2800" b="1" dirty="0" smtClean="0">
              <a:solidFill>
                <a:srgbClr val="000000"/>
              </a:solidFill>
              <a:latin typeface="Lydian" pitchFamily="34" charset="0"/>
            </a:endParaRPr>
          </a:p>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QUESTIONS</a:t>
            </a:r>
            <a:endParaRPr lang="en-US" dirty="0"/>
          </a:p>
        </p:txBody>
      </p:sp>
      <p:sp>
        <p:nvSpPr>
          <p:cNvPr id="3076" name="Text Box 4"/>
          <p:cNvSpPr txBox="1">
            <a:spLocks noChangeArrowheads="1"/>
          </p:cNvSpPr>
          <p:nvPr/>
        </p:nvSpPr>
        <p:spPr bwMode="auto">
          <a:xfrm>
            <a:off x="762000" y="2438400"/>
            <a:ext cx="8915400" cy="3886200"/>
          </a:xfrm>
          <a:prstGeom prst="rect">
            <a:avLst/>
          </a:prstGeom>
          <a:noFill/>
          <a:ln w="9525">
            <a:noFill/>
            <a:miter lim="800000"/>
            <a:headEnd/>
            <a:tailEnd/>
          </a:ln>
          <a:effectLst/>
        </p:spPr>
        <p:txBody>
          <a:bodyPr lIns="0" tIns="0" rIns="0" bIns="0" anchor="ctr"/>
          <a:lstStyle/>
          <a:p>
            <a:pPr defTabSz="384175">
              <a:buClr>
                <a:srgbClr val="1F007F"/>
              </a:buClr>
              <a:buSzPct val="90000"/>
            </a:pPr>
            <a:r>
              <a:rPr lang="en-US" sz="50000" b="0" dirty="0" smtClean="0">
                <a:solidFill>
                  <a:srgbClr val="FF0000"/>
                </a:solidFill>
                <a:effectLst/>
                <a:latin typeface="Snap ITC" pitchFamily="82" charset="0"/>
              </a:rPr>
              <a:t>?</a:t>
            </a:r>
            <a:endParaRPr lang="en-US" sz="50000" dirty="0" smtClean="0">
              <a:solidFill>
                <a:srgbClr val="FF0000"/>
              </a:solidFill>
              <a:latin typeface="Snap ITC" pitchFamily="8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9DC3C6B-772E-4BB7-938E-4B607419CF52}" type="slidenum">
              <a:rPr lang="en-US"/>
              <a:pPr/>
              <a:t>11</a:t>
            </a:fld>
            <a:endParaRPr lang="en-US"/>
          </a:p>
        </p:txBody>
      </p:sp>
      <p:sp>
        <p:nvSpPr>
          <p:cNvPr id="4101"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4099" name="Rectangle 3"/>
          <p:cNvSpPr>
            <a:spLocks noGrp="1" noChangeArrowheads="1"/>
          </p:cNvSpPr>
          <p:nvPr>
            <p:ph type="body" idx="1"/>
          </p:nvPr>
        </p:nvSpPr>
        <p:spPr>
          <a:xfrm>
            <a:off x="304800" y="457200"/>
            <a:ext cx="9144000" cy="1150938"/>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CRITICAL PATH METHOD (CPM)</a:t>
            </a:r>
            <a:endParaRPr lang="en-US"/>
          </a:p>
        </p:txBody>
      </p:sp>
      <p:sp>
        <p:nvSpPr>
          <p:cNvPr id="4103" name="Text Box 7"/>
          <p:cNvSpPr txBox="1">
            <a:spLocks noChangeArrowheads="1"/>
          </p:cNvSpPr>
          <p:nvPr/>
        </p:nvSpPr>
        <p:spPr bwMode="auto">
          <a:xfrm>
            <a:off x="457200" y="2057400"/>
            <a:ext cx="9296400" cy="5273675"/>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2900" dirty="0">
                <a:solidFill>
                  <a:srgbClr val="000000"/>
                </a:solidFill>
                <a:effectLst/>
                <a:latin typeface="Lydian" pitchFamily="34" charset="0"/>
              </a:rPr>
              <a:t> CPM is a form of analysis that is used for planning, scheduling, and controlling construction activities for a  project from start to finish.</a:t>
            </a:r>
            <a:br>
              <a:rPr lang="en-US" sz="2900" dirty="0">
                <a:solidFill>
                  <a:srgbClr val="000000"/>
                </a:solidFill>
                <a:effectLst/>
                <a:latin typeface="Lydian" pitchFamily="34" charset="0"/>
              </a:rPr>
            </a:br>
            <a:endParaRPr lang="en-US" sz="2900" dirty="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900" dirty="0">
                <a:solidFill>
                  <a:srgbClr val="000000"/>
                </a:solidFill>
                <a:effectLst/>
                <a:latin typeface="Lydian" pitchFamily="34" charset="0"/>
              </a:rPr>
              <a:t> The CPM requires a formal, detailed listing of all work related activities that make up the project.</a:t>
            </a:r>
            <a:br>
              <a:rPr lang="en-US" sz="2900" dirty="0">
                <a:solidFill>
                  <a:srgbClr val="000000"/>
                </a:solidFill>
                <a:effectLst/>
                <a:latin typeface="Lydian" pitchFamily="34" charset="0"/>
              </a:rPr>
            </a:br>
            <a:endParaRPr lang="en-US" sz="2900" dirty="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900" dirty="0">
                <a:solidFill>
                  <a:srgbClr val="000000"/>
                </a:solidFill>
                <a:effectLst/>
                <a:latin typeface="Lydian" pitchFamily="34" charset="0"/>
              </a:rPr>
              <a:t> Also referred to as:</a:t>
            </a:r>
          </a:p>
          <a:p>
            <a:pPr marL="620713" lvl="1" indent="-163513" algn="l" defTabSz="384175">
              <a:buClr>
                <a:srgbClr val="1F007F"/>
              </a:buClr>
              <a:buSzPct val="46000"/>
              <a:buFont typeface="Monotype Sorts" pitchFamily="2" charset="2"/>
              <a:buChar char="n"/>
            </a:pPr>
            <a:r>
              <a:rPr lang="en-US" sz="2900" dirty="0">
                <a:solidFill>
                  <a:srgbClr val="000000"/>
                </a:solidFill>
                <a:effectLst/>
                <a:latin typeface="Lydian" pitchFamily="34" charset="0"/>
              </a:rPr>
              <a:t> Construction Management</a:t>
            </a:r>
          </a:p>
          <a:p>
            <a:pPr marL="620713" lvl="1" indent="-163513" algn="l" defTabSz="384175">
              <a:buClr>
                <a:srgbClr val="1F007F"/>
              </a:buClr>
              <a:buSzPct val="46000"/>
              <a:buFont typeface="Monotype Sorts" pitchFamily="2" charset="2"/>
              <a:buChar char="n"/>
            </a:pPr>
            <a:r>
              <a:rPr lang="en-US" sz="2900" dirty="0">
                <a:solidFill>
                  <a:srgbClr val="000000"/>
                </a:solidFill>
                <a:effectLst/>
                <a:latin typeface="Lydian" pitchFamily="34" charset="0"/>
              </a:rPr>
              <a:t> Project Planning and Scheduling</a:t>
            </a:r>
          </a:p>
          <a:p>
            <a:pPr marL="620713" lvl="1" indent="-163513" algn="l" defTabSz="384175">
              <a:buClr>
                <a:srgbClr val="1F007F"/>
              </a:buClr>
              <a:buSzPct val="46000"/>
              <a:buFont typeface="Monotype Sorts" pitchFamily="2" charset="2"/>
              <a:buChar char="n"/>
            </a:pPr>
            <a:r>
              <a:rPr lang="en-US" sz="2900" dirty="0">
                <a:solidFill>
                  <a:srgbClr val="000000"/>
                </a:solidFill>
                <a:effectLst/>
                <a:latin typeface="Lydian" pitchFamily="34" charset="0"/>
              </a:rPr>
              <a:t> Critical Path Analysis</a:t>
            </a:r>
            <a:endParaRPr lang="en-US" dirty="0">
              <a:effectLst/>
              <a:latin typeface="Lydian" pitchFamily="34" charset="0"/>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70F3338-39BB-42BD-BF02-3BE2BD84BCE9}" type="slidenum">
              <a:rPr lang="en-US"/>
              <a:pPr/>
              <a:t>12</a:t>
            </a:fld>
            <a:endParaRPr lang="en-US"/>
          </a:p>
        </p:txBody>
      </p:sp>
      <p:sp>
        <p:nvSpPr>
          <p:cNvPr id="5125"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5123" name="Rectangle 3"/>
          <p:cNvSpPr>
            <a:spLocks noGrp="1" noChangeArrowheads="1"/>
          </p:cNvSpPr>
          <p:nvPr>
            <p:ph type="body" idx="1"/>
          </p:nvPr>
        </p:nvSpPr>
        <p:spPr>
          <a:xfrm>
            <a:off x="360363" y="274638"/>
            <a:ext cx="10188575"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PRELIMINARY PLANNING</a:t>
            </a:r>
            <a:endParaRPr lang="en-US"/>
          </a:p>
        </p:txBody>
      </p:sp>
      <p:sp>
        <p:nvSpPr>
          <p:cNvPr id="5127" name="Text Box 7"/>
          <p:cNvSpPr txBox="1">
            <a:spLocks noChangeArrowheads="1"/>
          </p:cNvSpPr>
          <p:nvPr/>
        </p:nvSpPr>
        <p:spPr bwMode="auto">
          <a:xfrm>
            <a:off x="423863" y="2057400"/>
            <a:ext cx="9329737" cy="4875213"/>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Preliminary planning is a quick overall picture of the project and the capacity of the unit to accomplish it.</a:t>
            </a:r>
            <a:br>
              <a:rPr lang="en-US" sz="3400" b="0">
                <a:solidFill>
                  <a:srgbClr val="000000"/>
                </a:solidFill>
                <a:effectLst/>
                <a:latin typeface="Lydian" pitchFamily="34" charset="0"/>
              </a:rPr>
            </a:br>
            <a:endParaRPr lang="en-US" sz="34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Serves as a guide for detailed planning.</a:t>
            </a:r>
            <a:br>
              <a:rPr lang="en-US" sz="3400" b="0">
                <a:solidFill>
                  <a:srgbClr val="000000"/>
                </a:solidFill>
                <a:effectLst/>
                <a:latin typeface="Lydian" pitchFamily="34" charset="0"/>
              </a:rPr>
            </a:br>
            <a:endParaRPr lang="en-US" sz="34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Includes site recon, preliminary material and equipment estimates, and procurement of critical items.</a:t>
            </a:r>
            <a:br>
              <a:rPr lang="en-US" sz="3400" b="0">
                <a:solidFill>
                  <a:srgbClr val="000000"/>
                </a:solidFill>
                <a:effectLst/>
                <a:latin typeface="Lydian" pitchFamily="34" charset="0"/>
              </a:rPr>
            </a:br>
            <a:endParaRPr lang="en-US" b="0">
              <a:effectLst/>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5EB6A38-C1F0-4A39-A13D-C064940B3008}" type="slidenum">
              <a:rPr lang="en-US"/>
              <a:pPr/>
              <a:t>13</a:t>
            </a:fld>
            <a:endParaRPr lang="en-US"/>
          </a:p>
        </p:txBody>
      </p:sp>
      <p:sp>
        <p:nvSpPr>
          <p:cNvPr id="6149"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6147" name="Rectangle 3"/>
          <p:cNvSpPr>
            <a:spLocks noGrp="1" noChangeArrowheads="1"/>
          </p:cNvSpPr>
          <p:nvPr>
            <p:ph type="body" idx="1"/>
          </p:nvPr>
        </p:nvSpPr>
        <p:spPr>
          <a:xfrm>
            <a:off x="360363" y="274638"/>
            <a:ext cx="9698037"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DETAILED PLANNING</a:t>
            </a:r>
            <a:endParaRPr lang="en-US"/>
          </a:p>
        </p:txBody>
      </p:sp>
      <p:sp>
        <p:nvSpPr>
          <p:cNvPr id="6151" name="Text Box 7"/>
          <p:cNvSpPr txBox="1">
            <a:spLocks noChangeArrowheads="1"/>
          </p:cNvSpPr>
          <p:nvPr/>
        </p:nvSpPr>
        <p:spPr bwMode="auto">
          <a:xfrm>
            <a:off x="423863" y="2057400"/>
            <a:ext cx="9329737" cy="5597525"/>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3100" b="0" dirty="0">
                <a:solidFill>
                  <a:srgbClr val="000000"/>
                </a:solidFill>
                <a:effectLst/>
                <a:latin typeface="Lydian" pitchFamily="34" charset="0"/>
              </a:rPr>
              <a:t> Develops an accurate estimation of work activities, materials, man-hours, and equipment requirements needed from start to finish.</a:t>
            </a:r>
            <a:br>
              <a:rPr lang="en-US" sz="3100" b="0" dirty="0">
                <a:solidFill>
                  <a:srgbClr val="000000"/>
                </a:solidFill>
                <a:effectLst/>
                <a:latin typeface="Lydian" pitchFamily="34" charset="0"/>
              </a:rPr>
            </a:br>
            <a:endParaRPr lang="en-US" sz="3100" b="0" dirty="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100" b="0" dirty="0">
                <a:solidFill>
                  <a:srgbClr val="000000"/>
                </a:solidFill>
                <a:effectLst/>
                <a:latin typeface="Lydian" pitchFamily="34" charset="0"/>
              </a:rPr>
              <a:t> Detailed planning includes:</a:t>
            </a:r>
          </a:p>
          <a:p>
            <a:pPr marL="620713" lvl="1" indent="-163513" algn="l" defTabSz="384175">
              <a:buClr>
                <a:srgbClr val="1F007F"/>
              </a:buClr>
              <a:buSzPct val="46000"/>
              <a:buFont typeface="Monotype Sorts" pitchFamily="2" charset="2"/>
              <a:buChar char="n"/>
            </a:pPr>
            <a:r>
              <a:rPr lang="en-US" sz="3100" b="0" dirty="0">
                <a:solidFill>
                  <a:srgbClr val="000000"/>
                </a:solidFill>
                <a:effectLst/>
                <a:latin typeface="Lydian" pitchFamily="34" charset="0"/>
              </a:rPr>
              <a:t> Reviewing project specifications and drawings.</a:t>
            </a:r>
          </a:p>
          <a:p>
            <a:pPr marL="620713" lvl="1" indent="-163513" algn="l" defTabSz="384175">
              <a:buClr>
                <a:srgbClr val="1F007F"/>
              </a:buClr>
              <a:buSzPct val="46000"/>
              <a:buFont typeface="Monotype Sorts" pitchFamily="2" charset="2"/>
              <a:buChar char="n"/>
            </a:pPr>
            <a:r>
              <a:rPr lang="en-US" sz="3100" b="0" dirty="0">
                <a:solidFill>
                  <a:srgbClr val="000000"/>
                </a:solidFill>
                <a:effectLst/>
                <a:latin typeface="Lydian" pitchFamily="34" charset="0"/>
              </a:rPr>
              <a:t> Detailed estimates of resources.</a:t>
            </a:r>
          </a:p>
          <a:p>
            <a:pPr marL="620713" lvl="1" indent="-163513" algn="l" defTabSz="384175">
              <a:buClr>
                <a:srgbClr val="1F007F"/>
              </a:buClr>
              <a:buSzPct val="46000"/>
              <a:buFont typeface="Monotype Sorts" pitchFamily="2" charset="2"/>
              <a:buChar char="n"/>
            </a:pPr>
            <a:r>
              <a:rPr lang="en-US" sz="3100" b="0" dirty="0">
                <a:solidFill>
                  <a:srgbClr val="000000"/>
                </a:solidFill>
                <a:effectLst/>
                <a:latin typeface="Lydian" pitchFamily="34" charset="0"/>
              </a:rPr>
              <a:t> Scheduling work activities.</a:t>
            </a:r>
          </a:p>
          <a:p>
            <a:pPr marL="620713" lvl="1" indent="-163513" algn="l" defTabSz="384175">
              <a:buClr>
                <a:srgbClr val="1F007F"/>
              </a:buClr>
              <a:buSzPct val="46000"/>
              <a:buFont typeface="Monotype Sorts" pitchFamily="2" charset="2"/>
              <a:buChar char="n"/>
            </a:pPr>
            <a:r>
              <a:rPr lang="en-US" sz="3100" b="0" dirty="0">
                <a:solidFill>
                  <a:srgbClr val="000000"/>
                </a:solidFill>
                <a:effectLst/>
                <a:latin typeface="Lydian" pitchFamily="34" charset="0"/>
              </a:rPr>
              <a:t> Submitted in the form of a Gantt chart, Pert chart,  Activity-on-the-Arrow logic diagram, or Activity-on-the-Node logic diagram.</a:t>
            </a:r>
            <a:endParaRPr lang="en-US" b="0" dirty="0">
              <a:effectLst/>
            </a:endParaRP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3487D60-E245-4B52-A98F-BE3886B08B5C}" type="slidenum">
              <a:rPr lang="en-US"/>
              <a:pPr/>
              <a:t>14</a:t>
            </a:fld>
            <a:endParaRPr lang="en-US"/>
          </a:p>
        </p:txBody>
      </p:sp>
      <p:sp>
        <p:nvSpPr>
          <p:cNvPr id="7173"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7171" name="Rectangle 3"/>
          <p:cNvSpPr>
            <a:spLocks noGrp="1" noChangeArrowheads="1"/>
          </p:cNvSpPr>
          <p:nvPr>
            <p:ph type="body" idx="1"/>
          </p:nvPr>
        </p:nvSpPr>
        <p:spPr>
          <a:xfrm>
            <a:off x="360363" y="274638"/>
            <a:ext cx="10188575"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Job Directive Format</a:t>
            </a:r>
            <a:endParaRPr lang="en-US"/>
          </a:p>
        </p:txBody>
      </p:sp>
      <p:sp>
        <p:nvSpPr>
          <p:cNvPr id="7175" name="Text Box 7"/>
          <p:cNvSpPr txBox="1">
            <a:spLocks noChangeArrowheads="1"/>
          </p:cNvSpPr>
          <p:nvPr/>
        </p:nvSpPr>
        <p:spPr bwMode="auto">
          <a:xfrm>
            <a:off x="428625" y="2063750"/>
            <a:ext cx="9324975" cy="5129213"/>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3000" b="0">
                <a:solidFill>
                  <a:srgbClr val="000000"/>
                </a:solidFill>
                <a:effectLst/>
                <a:latin typeface="Lydian" pitchFamily="34" charset="0"/>
              </a:rPr>
              <a:t> The job directive is the tasking of a unit to perform construction tasks, and draw needed materials to complete the project    assigned.</a:t>
            </a:r>
            <a:br>
              <a:rPr lang="en-US" sz="3000" b="0">
                <a:solidFill>
                  <a:srgbClr val="000000"/>
                </a:solidFill>
                <a:effectLst/>
                <a:latin typeface="Lydian" pitchFamily="34" charset="0"/>
              </a:rPr>
            </a:br>
            <a:endParaRPr lang="en-US" sz="34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Job directives vary in form and content. They are issued   in one of two ways:</a:t>
            </a:r>
            <a:br>
              <a:rPr lang="en-US" sz="3400" b="0">
                <a:solidFill>
                  <a:srgbClr val="000000"/>
                </a:solidFill>
                <a:effectLst/>
                <a:latin typeface="Lydian" pitchFamily="34" charset="0"/>
              </a:rPr>
            </a:br>
            <a:endParaRPr lang="en-US" sz="3400" b="0">
              <a:solidFill>
                <a:srgbClr val="000000"/>
              </a:solidFill>
              <a:effectLst/>
              <a:latin typeface="Lydian" pitchFamily="34" charset="0"/>
            </a:endParaRPr>
          </a:p>
          <a:p>
            <a:pPr marL="620713" lvl="1" indent="-163513" algn="l" defTabSz="384175">
              <a:buClr>
                <a:srgbClr val="1F007F"/>
              </a:buClr>
              <a:buSzPct val="46000"/>
              <a:buFont typeface="Monotype Sorts" pitchFamily="2" charset="2"/>
              <a:buChar char="n"/>
            </a:pPr>
            <a:r>
              <a:rPr lang="en-US" sz="3000">
                <a:solidFill>
                  <a:srgbClr val="820040"/>
                </a:solidFill>
                <a:effectLst/>
                <a:latin typeface="Lydian" pitchFamily="34" charset="0"/>
              </a:rPr>
              <a:t> Verbally</a:t>
            </a:r>
            <a:r>
              <a:rPr lang="en-US" sz="3000" b="0">
                <a:solidFill>
                  <a:srgbClr val="000000"/>
                </a:solidFill>
                <a:effectLst/>
                <a:latin typeface="Lydian" pitchFamily="34" charset="0"/>
              </a:rPr>
              <a:t> for simple projects.</a:t>
            </a:r>
            <a:br>
              <a:rPr lang="en-US" sz="3000" b="0">
                <a:solidFill>
                  <a:srgbClr val="000000"/>
                </a:solidFill>
                <a:effectLst/>
                <a:latin typeface="Lydian" pitchFamily="34" charset="0"/>
              </a:rPr>
            </a:br>
            <a:endParaRPr lang="en-US" sz="3000" b="0">
              <a:solidFill>
                <a:srgbClr val="000000"/>
              </a:solidFill>
              <a:effectLst/>
              <a:latin typeface="Lydian" pitchFamily="34" charset="0"/>
            </a:endParaRPr>
          </a:p>
          <a:p>
            <a:pPr marL="620713" lvl="1" indent="-163513" algn="l" defTabSz="384175">
              <a:buClr>
                <a:srgbClr val="1F007F"/>
              </a:buClr>
              <a:buSzPct val="46000"/>
              <a:buFont typeface="Monotype Sorts" pitchFamily="2" charset="2"/>
              <a:buChar char="n"/>
            </a:pPr>
            <a:r>
              <a:rPr lang="en-US" sz="3000">
                <a:solidFill>
                  <a:srgbClr val="820040"/>
                </a:solidFill>
                <a:effectLst/>
                <a:latin typeface="Lydian" pitchFamily="34" charset="0"/>
              </a:rPr>
              <a:t> Written</a:t>
            </a:r>
            <a:r>
              <a:rPr lang="en-US" sz="3000" b="0">
                <a:solidFill>
                  <a:srgbClr val="000000"/>
                </a:solidFill>
                <a:effectLst/>
                <a:latin typeface="Lydian" pitchFamily="34" charset="0"/>
              </a:rPr>
              <a:t> for more complex projects.</a:t>
            </a:r>
            <a:endParaRPr lang="en-US" b="0">
              <a:effectLst/>
            </a:endParaRP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00DCC78-DF91-43F2-92ED-FA78B4020E05}" type="slidenum">
              <a:rPr lang="en-US"/>
              <a:pPr/>
              <a:t>15</a:t>
            </a:fld>
            <a:endParaRPr lang="en-US"/>
          </a:p>
        </p:txBody>
      </p:sp>
      <p:sp>
        <p:nvSpPr>
          <p:cNvPr id="8197"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8195" name="Rectangle 3"/>
          <p:cNvSpPr>
            <a:spLocks noGrp="1" noChangeArrowheads="1"/>
          </p:cNvSpPr>
          <p:nvPr>
            <p:ph type="body" idx="1"/>
          </p:nvPr>
        </p:nvSpPr>
        <p:spPr>
          <a:xfrm>
            <a:off x="360363" y="274638"/>
            <a:ext cx="10188575"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Stages of Detail</a:t>
            </a:r>
            <a:endParaRPr lang="en-US"/>
          </a:p>
        </p:txBody>
      </p:sp>
      <p:sp>
        <p:nvSpPr>
          <p:cNvPr id="8199" name="Text Box 7"/>
          <p:cNvSpPr txBox="1">
            <a:spLocks noChangeArrowheads="1"/>
          </p:cNvSpPr>
          <p:nvPr/>
        </p:nvSpPr>
        <p:spPr bwMode="auto">
          <a:xfrm>
            <a:off x="304800" y="1752600"/>
            <a:ext cx="9448800" cy="525780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2800" b="0">
                <a:solidFill>
                  <a:srgbClr val="000000"/>
                </a:solidFill>
                <a:effectLst/>
                <a:latin typeface="Lydian" pitchFamily="34" charset="0"/>
              </a:rPr>
              <a:t> Job directives can be in any one of three stages of detail:</a:t>
            </a:r>
            <a:br>
              <a:rPr lang="en-US" sz="2800" b="0">
                <a:solidFill>
                  <a:srgbClr val="000000"/>
                </a:solidFill>
                <a:effectLst/>
                <a:latin typeface="Lydian" pitchFamily="34" charset="0"/>
              </a:rPr>
            </a:br>
            <a:endParaRPr lang="en-US" sz="2800" b="0">
              <a:solidFill>
                <a:srgbClr val="000000"/>
              </a:solidFill>
              <a:effectLst/>
              <a:latin typeface="Lydian" pitchFamily="34" charset="0"/>
            </a:endParaRPr>
          </a:p>
          <a:p>
            <a:pPr marL="620713" lvl="1" indent="-163513" algn="l" defTabSz="384175">
              <a:buClr>
                <a:srgbClr val="1F007F"/>
              </a:buClr>
              <a:buSzPct val="46000"/>
              <a:buFont typeface="Monotype Sorts" pitchFamily="2" charset="2"/>
              <a:buChar char="n"/>
            </a:pPr>
            <a:r>
              <a:rPr lang="en-US" sz="2800">
                <a:solidFill>
                  <a:srgbClr val="000000"/>
                </a:solidFill>
                <a:effectLst/>
                <a:latin typeface="Lydian" pitchFamily="34" charset="0"/>
              </a:rPr>
              <a:t>Contain detailed plans and specifications. The more stable the conditions are, the more detailed the job directive becomes.</a:t>
            </a:r>
            <a:br>
              <a:rPr lang="en-US" sz="2800">
                <a:solidFill>
                  <a:srgbClr val="000000"/>
                </a:solidFill>
                <a:effectLst/>
                <a:latin typeface="Lydian" pitchFamily="34" charset="0"/>
              </a:rPr>
            </a:br>
            <a:endParaRPr lang="en-US" sz="2800">
              <a:solidFill>
                <a:srgbClr val="000000"/>
              </a:solidFill>
              <a:effectLst/>
              <a:latin typeface="Lydian" pitchFamily="34" charset="0"/>
            </a:endParaRPr>
          </a:p>
          <a:p>
            <a:pPr marL="620713" lvl="1" indent="-163513" algn="l" defTabSz="384175">
              <a:buClr>
                <a:srgbClr val="1F007F"/>
              </a:buClr>
              <a:buSzPct val="46000"/>
              <a:buFont typeface="Monotype Sorts" pitchFamily="2" charset="2"/>
              <a:buChar char="n"/>
            </a:pPr>
            <a:r>
              <a:rPr lang="en-US" sz="2800">
                <a:solidFill>
                  <a:srgbClr val="000000"/>
                </a:solidFill>
                <a:effectLst/>
                <a:latin typeface="Lydian" pitchFamily="34" charset="0"/>
              </a:rPr>
              <a:t>May simply refer to standardized drawings, or   automated  software programs already published.</a:t>
            </a:r>
            <a:br>
              <a:rPr lang="en-US" sz="2800">
                <a:solidFill>
                  <a:srgbClr val="000000"/>
                </a:solidFill>
                <a:effectLst/>
                <a:latin typeface="Lydian" pitchFamily="34" charset="0"/>
              </a:rPr>
            </a:br>
            <a:endParaRPr lang="en-US" sz="2800">
              <a:solidFill>
                <a:srgbClr val="000000"/>
              </a:solidFill>
              <a:effectLst/>
              <a:latin typeface="Lydian" pitchFamily="34" charset="0"/>
            </a:endParaRPr>
          </a:p>
          <a:p>
            <a:pPr marL="620713" lvl="1" indent="-163513" algn="l" defTabSz="384175">
              <a:buClr>
                <a:srgbClr val="1F007F"/>
              </a:buClr>
              <a:buSzPct val="46000"/>
              <a:buFont typeface="Monotype Sorts" pitchFamily="2" charset="2"/>
              <a:buChar char="n"/>
            </a:pPr>
            <a:r>
              <a:rPr lang="en-US" sz="2800">
                <a:solidFill>
                  <a:srgbClr val="000000"/>
                </a:solidFill>
                <a:effectLst/>
                <a:latin typeface="Lydian" pitchFamily="34" charset="0"/>
              </a:rPr>
              <a:t>May require preparation of complete plans and project specifications   to be approved by higher headquarters.</a:t>
            </a:r>
            <a:endParaRPr lang="en-US" sz="2800" b="0">
              <a:effectLst/>
            </a:endParaRP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F891A7A-54ED-4BA1-8867-CC51BA149AEF}" type="slidenum">
              <a:rPr lang="en-US"/>
              <a:pPr/>
              <a:t>16</a:t>
            </a:fld>
            <a:endParaRPr lang="en-US"/>
          </a:p>
        </p:txBody>
      </p:sp>
      <p:sp>
        <p:nvSpPr>
          <p:cNvPr id="9221"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9219" name="Rectangle 3"/>
          <p:cNvSpPr>
            <a:spLocks noGrp="1" noChangeArrowheads="1"/>
          </p:cNvSpPr>
          <p:nvPr>
            <p:ph type="body" idx="1"/>
          </p:nvPr>
        </p:nvSpPr>
        <p:spPr>
          <a:xfrm>
            <a:off x="360363" y="274638"/>
            <a:ext cx="10188575"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Job Directive Information</a:t>
            </a:r>
            <a:endParaRPr lang="en-US"/>
          </a:p>
        </p:txBody>
      </p:sp>
      <p:sp>
        <p:nvSpPr>
          <p:cNvPr id="9223" name="Text Box 7"/>
          <p:cNvSpPr txBox="1">
            <a:spLocks noChangeArrowheads="1"/>
          </p:cNvSpPr>
          <p:nvPr/>
        </p:nvSpPr>
        <p:spPr bwMode="auto">
          <a:xfrm>
            <a:off x="433388" y="2066925"/>
            <a:ext cx="9320212" cy="490855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2800">
                <a:solidFill>
                  <a:srgbClr val="E01F25"/>
                </a:solidFill>
                <a:effectLst/>
                <a:latin typeface="Lydian" pitchFamily="34" charset="0"/>
              </a:rPr>
              <a:t> Mission:</a:t>
            </a:r>
            <a:r>
              <a:rPr lang="en-US" sz="2800">
                <a:solidFill>
                  <a:srgbClr val="000000"/>
                </a:solidFill>
                <a:effectLst/>
                <a:latin typeface="Lydian" pitchFamily="34" charset="0"/>
              </a:rPr>
              <a:t>  Exact assignment with all necessary details.</a:t>
            </a:r>
            <a:br>
              <a:rPr lang="en-US" sz="2800">
                <a:solidFill>
                  <a:srgbClr val="000000"/>
                </a:solidFill>
                <a:effectLst/>
                <a:latin typeface="Lydian" pitchFamily="34" charset="0"/>
              </a:rPr>
            </a:br>
            <a:endParaRPr lang="en-US" sz="28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800">
                <a:solidFill>
                  <a:srgbClr val="E01F25"/>
                </a:solidFill>
                <a:effectLst/>
                <a:latin typeface="Lydian" pitchFamily="34" charset="0"/>
              </a:rPr>
              <a:t> Location:</a:t>
            </a:r>
            <a:r>
              <a:rPr lang="en-US" sz="2800">
                <a:solidFill>
                  <a:srgbClr val="000000"/>
                </a:solidFill>
                <a:effectLst/>
                <a:latin typeface="Lydian" pitchFamily="34" charset="0"/>
              </a:rPr>
              <a:t>  May be given, or left to the unit to select.</a:t>
            </a:r>
            <a:br>
              <a:rPr lang="en-US" sz="2800">
                <a:solidFill>
                  <a:srgbClr val="000000"/>
                </a:solidFill>
                <a:effectLst/>
                <a:latin typeface="Lydian" pitchFamily="34" charset="0"/>
              </a:rPr>
            </a:br>
            <a:endParaRPr lang="en-US" sz="28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800">
                <a:solidFill>
                  <a:srgbClr val="E01F25"/>
                </a:solidFill>
                <a:effectLst/>
                <a:latin typeface="Lydian" pitchFamily="34" charset="0"/>
              </a:rPr>
              <a:t> Time:</a:t>
            </a:r>
            <a:r>
              <a:rPr lang="en-US" sz="2800">
                <a:solidFill>
                  <a:srgbClr val="000000"/>
                </a:solidFill>
                <a:effectLst/>
                <a:latin typeface="Lydian" pitchFamily="34" charset="0"/>
              </a:rPr>
              <a:t>  Starting time and/or required completion date.</a:t>
            </a:r>
            <a:br>
              <a:rPr lang="en-US" sz="2800">
                <a:solidFill>
                  <a:srgbClr val="000000"/>
                </a:solidFill>
                <a:effectLst/>
                <a:latin typeface="Lydian" pitchFamily="34" charset="0"/>
              </a:rPr>
            </a:br>
            <a:endParaRPr lang="en-US" sz="28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800">
                <a:solidFill>
                  <a:srgbClr val="E01F25"/>
                </a:solidFill>
                <a:effectLst/>
                <a:latin typeface="Lydian" pitchFamily="34" charset="0"/>
              </a:rPr>
              <a:t> Manpower:</a:t>
            </a:r>
            <a:r>
              <a:rPr lang="en-US" sz="2800">
                <a:solidFill>
                  <a:srgbClr val="000000"/>
                </a:solidFill>
                <a:effectLst/>
                <a:latin typeface="Lydian" pitchFamily="34" charset="0"/>
              </a:rPr>
              <a:t>  Additional manpower that is available.</a:t>
            </a:r>
            <a:br>
              <a:rPr lang="en-US" sz="2800">
                <a:solidFill>
                  <a:srgbClr val="000000"/>
                </a:solidFill>
                <a:effectLst/>
                <a:latin typeface="Lydian" pitchFamily="34" charset="0"/>
              </a:rPr>
            </a:br>
            <a:endParaRPr lang="en-US" sz="28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800">
                <a:solidFill>
                  <a:srgbClr val="E01F25"/>
                </a:solidFill>
                <a:effectLst/>
                <a:latin typeface="Lydian" pitchFamily="34" charset="0"/>
              </a:rPr>
              <a:t> Equipment:</a:t>
            </a:r>
            <a:r>
              <a:rPr lang="en-US" sz="2800">
                <a:solidFill>
                  <a:srgbClr val="000000"/>
                </a:solidFill>
                <a:effectLst/>
                <a:latin typeface="Lydian" pitchFamily="34" charset="0"/>
              </a:rPr>
              <a:t>  Additional equipment that is available.</a:t>
            </a:r>
            <a:endParaRPr lang="en-US" sz="2800">
              <a:effectLst/>
            </a:endParaRP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2ADCFC2-70FC-4650-A21E-BD3998B069ED}" type="slidenum">
              <a:rPr lang="en-US"/>
              <a:pPr/>
              <a:t>17</a:t>
            </a:fld>
            <a:endParaRPr lang="en-US"/>
          </a:p>
        </p:txBody>
      </p:sp>
      <p:sp>
        <p:nvSpPr>
          <p:cNvPr id="10245"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10243" name="Rectangle 3"/>
          <p:cNvSpPr>
            <a:spLocks noGrp="1" noChangeArrowheads="1"/>
          </p:cNvSpPr>
          <p:nvPr>
            <p:ph type="body" idx="1"/>
          </p:nvPr>
        </p:nvSpPr>
        <p:spPr>
          <a:xfrm>
            <a:off x="360363" y="274638"/>
            <a:ext cx="10188575"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dirty="0">
                <a:solidFill>
                  <a:srgbClr val="000080"/>
                </a:solidFill>
                <a:latin typeface="Lydian" pitchFamily="34" charset="0"/>
              </a:rPr>
              <a:t>Job Directive </a:t>
            </a:r>
            <a:r>
              <a:rPr lang="en-US" sz="4100" b="1" dirty="0" smtClean="0">
                <a:solidFill>
                  <a:srgbClr val="000080"/>
                </a:solidFill>
                <a:latin typeface="Lydian" pitchFamily="34" charset="0"/>
              </a:rPr>
              <a:t>Information,  cont.</a:t>
            </a:r>
            <a:endParaRPr lang="en-US" dirty="0"/>
          </a:p>
        </p:txBody>
      </p:sp>
      <p:sp>
        <p:nvSpPr>
          <p:cNvPr id="10247" name="Text Box 7"/>
          <p:cNvSpPr txBox="1">
            <a:spLocks noChangeArrowheads="1"/>
          </p:cNvSpPr>
          <p:nvPr/>
        </p:nvSpPr>
        <p:spPr bwMode="auto">
          <a:xfrm>
            <a:off x="304800" y="2057400"/>
            <a:ext cx="9448800" cy="490855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2800" dirty="0">
                <a:solidFill>
                  <a:srgbClr val="E01F25"/>
                </a:solidFill>
                <a:effectLst/>
                <a:latin typeface="Lydian" pitchFamily="34" charset="0"/>
              </a:rPr>
              <a:t> Materials:</a:t>
            </a:r>
            <a:r>
              <a:rPr lang="en-US" sz="2800" dirty="0">
                <a:solidFill>
                  <a:srgbClr val="000000"/>
                </a:solidFill>
                <a:effectLst/>
                <a:latin typeface="Lydian" pitchFamily="34" charset="0"/>
              </a:rPr>
              <a:t>  Source of and authority to request materials.</a:t>
            </a:r>
            <a:br>
              <a:rPr lang="en-US" sz="2800" dirty="0">
                <a:solidFill>
                  <a:srgbClr val="000000"/>
                </a:solidFill>
                <a:effectLst/>
                <a:latin typeface="Lydian" pitchFamily="34" charset="0"/>
              </a:rPr>
            </a:br>
            <a:endParaRPr lang="en-US" sz="2800" dirty="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800" dirty="0">
                <a:solidFill>
                  <a:srgbClr val="E01F25"/>
                </a:solidFill>
                <a:effectLst/>
                <a:latin typeface="Lydian" pitchFamily="34" charset="0"/>
              </a:rPr>
              <a:t> Priorities:</a:t>
            </a:r>
            <a:r>
              <a:rPr lang="en-US" sz="2800" dirty="0">
                <a:solidFill>
                  <a:srgbClr val="000000"/>
                </a:solidFill>
                <a:effectLst/>
                <a:latin typeface="Lydian" pitchFamily="34" charset="0"/>
              </a:rPr>
              <a:t>  Single priority for the whole project, or separate priorities for various portions of the project.</a:t>
            </a:r>
            <a:br>
              <a:rPr lang="en-US" sz="2800" dirty="0">
                <a:solidFill>
                  <a:srgbClr val="000000"/>
                </a:solidFill>
                <a:effectLst/>
                <a:latin typeface="Lydian" pitchFamily="34" charset="0"/>
              </a:rPr>
            </a:br>
            <a:endParaRPr lang="en-US" sz="2800" dirty="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800" dirty="0">
                <a:solidFill>
                  <a:srgbClr val="E01F25"/>
                </a:solidFill>
                <a:effectLst/>
                <a:latin typeface="Lydian" pitchFamily="34" charset="0"/>
              </a:rPr>
              <a:t> Reports:</a:t>
            </a:r>
            <a:r>
              <a:rPr lang="en-US" sz="2800" dirty="0">
                <a:solidFill>
                  <a:srgbClr val="000000"/>
                </a:solidFill>
                <a:effectLst/>
                <a:latin typeface="Lydian" pitchFamily="34" charset="0"/>
              </a:rPr>
              <a:t>  Any required reports. (i.e. Weekly status report)</a:t>
            </a:r>
            <a:br>
              <a:rPr lang="en-US" sz="2800" dirty="0">
                <a:solidFill>
                  <a:srgbClr val="000000"/>
                </a:solidFill>
                <a:effectLst/>
                <a:latin typeface="Lydian" pitchFamily="34" charset="0"/>
              </a:rPr>
            </a:br>
            <a:endParaRPr lang="en-US" sz="2800" dirty="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800" dirty="0">
                <a:solidFill>
                  <a:srgbClr val="E01F25"/>
                </a:solidFill>
                <a:effectLst/>
                <a:latin typeface="Lydian" pitchFamily="34" charset="0"/>
              </a:rPr>
              <a:t> Special Instructions:</a:t>
            </a:r>
            <a:r>
              <a:rPr lang="en-US" sz="2800" dirty="0">
                <a:solidFill>
                  <a:srgbClr val="000000"/>
                </a:solidFill>
                <a:effectLst/>
                <a:latin typeface="Lydian" pitchFamily="34" charset="0"/>
              </a:rPr>
              <a:t>  Any additional information pertaining to the job that is requested.</a:t>
            </a:r>
            <a:endParaRPr lang="en-US" sz="2800" dirty="0">
              <a:effectLst/>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59D287F-FD87-4CF9-9ADD-3380BA7EB894}" type="slidenum">
              <a:rPr lang="en-US"/>
              <a:pPr/>
              <a:t>18</a:t>
            </a:fld>
            <a:endParaRPr lang="en-US"/>
          </a:p>
        </p:txBody>
      </p:sp>
      <p:sp>
        <p:nvSpPr>
          <p:cNvPr id="60418" name="Rectangle 2"/>
          <p:cNvSpPr>
            <a:spLocks noGrp="1" noChangeArrowheads="1"/>
          </p:cNvSpPr>
          <p:nvPr>
            <p:ph type="ctrTitle"/>
          </p:nvPr>
        </p:nvSpPr>
        <p:spPr>
          <a:xfrm>
            <a:off x="762000" y="2590800"/>
            <a:ext cx="8534400" cy="4495800"/>
          </a:xfrm>
        </p:spPr>
        <p:txBody>
          <a:bodyPr/>
          <a:lstStyle/>
          <a:p>
            <a:r>
              <a:rPr lang="en-US" sz="4000" dirty="0" smtClean="0"/>
              <a:t>In what two forms may job directives be issued?</a:t>
            </a:r>
            <a:br>
              <a:rPr lang="en-US" sz="4000" dirty="0" smtClean="0"/>
            </a:br>
            <a:r>
              <a:rPr lang="en-US" sz="4000" dirty="0" smtClean="0"/>
              <a:t/>
            </a:r>
            <a:br>
              <a:rPr lang="en-US" sz="4000" dirty="0" smtClean="0"/>
            </a:br>
            <a:r>
              <a:rPr lang="en-US" sz="4000" dirty="0" smtClean="0"/>
              <a:t>In military construction, the planning process is divided into what two stages?</a:t>
            </a:r>
            <a:br>
              <a:rPr lang="en-US" sz="4000" dirty="0" smtClean="0"/>
            </a:br>
            <a:r>
              <a:rPr lang="en-US" sz="4000" dirty="0" smtClean="0"/>
              <a:t/>
            </a:r>
            <a:br>
              <a:rPr lang="en-US" sz="4000" dirty="0" smtClean="0"/>
            </a:br>
            <a:endParaRPr lang="en-US" sz="4000" dirty="0"/>
          </a:p>
        </p:txBody>
      </p:sp>
      <p:sp>
        <p:nvSpPr>
          <p:cNvPr id="4" name="Rectangle 3"/>
          <p:cNvSpPr/>
          <p:nvPr/>
        </p:nvSpPr>
        <p:spPr>
          <a:xfrm>
            <a:off x="4415089" y="487740"/>
            <a:ext cx="1228221" cy="1569660"/>
          </a:xfrm>
          <a:prstGeom prst="rect">
            <a:avLst/>
          </a:prstGeom>
        </p:spPr>
        <p:txBody>
          <a:bodyPr wrap="none">
            <a:spAutoFit/>
          </a:bodyPr>
          <a:lstStyle/>
          <a:p>
            <a:pPr defTabSz="384175">
              <a:buClr>
                <a:srgbClr val="1F007F"/>
              </a:buClr>
              <a:buSzPct val="90000"/>
            </a:pPr>
            <a:r>
              <a:rPr lang="en-US" sz="9600" b="0" dirty="0" smtClean="0">
                <a:solidFill>
                  <a:srgbClr val="FF0000"/>
                </a:solidFill>
                <a:effectLst/>
                <a:latin typeface="Snap ITC" pitchFamily="82" charset="0"/>
              </a:rPr>
              <a:t>?</a:t>
            </a:r>
            <a:endParaRPr lang="en-US" sz="9600" dirty="0" smtClean="0">
              <a:solidFill>
                <a:srgbClr val="FF0000"/>
              </a:solidFill>
              <a:latin typeface="Snap ITC" pitchFamily="82" charset="0"/>
            </a:endParaRP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59CE9F3-E078-4254-BED8-40D5A3D3A9DD}" type="slidenum">
              <a:rPr lang="en-US"/>
              <a:pPr/>
              <a:t>19</a:t>
            </a:fld>
            <a:endParaRPr lang="en-US"/>
          </a:p>
        </p:txBody>
      </p:sp>
      <p:sp>
        <p:nvSpPr>
          <p:cNvPr id="11269"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11267" name="Rectangle 3"/>
          <p:cNvSpPr>
            <a:spLocks noGrp="1" noChangeArrowheads="1"/>
          </p:cNvSpPr>
          <p:nvPr>
            <p:ph type="body" idx="1"/>
          </p:nvPr>
        </p:nvSpPr>
        <p:spPr>
          <a:xfrm>
            <a:off x="360363" y="274638"/>
            <a:ext cx="10188575"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ACTIVITY LISTS (Brainstorming)</a:t>
            </a:r>
            <a:endParaRPr lang="en-US"/>
          </a:p>
        </p:txBody>
      </p:sp>
      <p:sp>
        <p:nvSpPr>
          <p:cNvPr id="11271" name="Text Box 7"/>
          <p:cNvSpPr txBox="1">
            <a:spLocks noChangeArrowheads="1"/>
          </p:cNvSpPr>
          <p:nvPr/>
        </p:nvSpPr>
        <p:spPr bwMode="auto">
          <a:xfrm>
            <a:off x="381000" y="1752600"/>
            <a:ext cx="9372600" cy="5659438"/>
          </a:xfrm>
          <a:prstGeom prst="rect">
            <a:avLst/>
          </a:prstGeom>
          <a:noFill/>
          <a:ln w="9525">
            <a:noFill/>
            <a:miter lim="800000"/>
            <a:headEnd/>
            <a:tailEnd/>
          </a:ln>
          <a:effectLst/>
        </p:spPr>
        <p:txBody>
          <a:bodyPr lIns="0" tIns="0" rIns="0" bIns="0"/>
          <a:lstStyle/>
          <a:p>
            <a:pPr marL="174625" indent="-174625" algn="l" defTabSz="384175">
              <a:buClr>
                <a:srgbClr val="1F007F"/>
              </a:buClr>
              <a:buSzPct val="70000"/>
              <a:buFont typeface="Monotype Sorts" pitchFamily="2" charset="2"/>
              <a:buNone/>
            </a:pPr>
            <a:r>
              <a:rPr lang="en-US" sz="2600" b="0" dirty="0">
                <a:solidFill>
                  <a:srgbClr val="000000"/>
                </a:solidFill>
                <a:effectLst/>
                <a:latin typeface="Lydian" pitchFamily="34" charset="0"/>
              </a:rPr>
              <a:t>An activities </a:t>
            </a:r>
            <a:r>
              <a:rPr lang="en-US" sz="2800" b="0" dirty="0">
                <a:solidFill>
                  <a:srgbClr val="000000"/>
                </a:solidFill>
                <a:effectLst/>
                <a:latin typeface="Lydian" pitchFamily="34" charset="0"/>
              </a:rPr>
              <a:t>(task) list is a complete listing of all required </a:t>
            </a:r>
          </a:p>
          <a:p>
            <a:pPr marL="174625" indent="-174625" algn="l" defTabSz="384175">
              <a:buClr>
                <a:srgbClr val="1F007F"/>
              </a:buClr>
              <a:buSzPct val="70000"/>
              <a:buFont typeface="Monotype Sorts" pitchFamily="2" charset="2"/>
              <a:buNone/>
            </a:pPr>
            <a:r>
              <a:rPr lang="en-US" sz="2800" b="0" dirty="0">
                <a:solidFill>
                  <a:srgbClr val="000000"/>
                </a:solidFill>
                <a:effectLst/>
                <a:latin typeface="Lydian" pitchFamily="34" charset="0"/>
              </a:rPr>
              <a:t>work activities that must be performed from start to finish.</a:t>
            </a:r>
            <a:br>
              <a:rPr lang="en-US" sz="2800" b="0" dirty="0">
                <a:solidFill>
                  <a:srgbClr val="000000"/>
                </a:solidFill>
                <a:effectLst/>
                <a:latin typeface="Lydian" pitchFamily="34" charset="0"/>
              </a:rPr>
            </a:br>
            <a:endParaRPr lang="en-US" sz="1600" b="0" dirty="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500" b="0" dirty="0">
                <a:solidFill>
                  <a:srgbClr val="000000"/>
                </a:solidFill>
                <a:effectLst/>
                <a:latin typeface="Lydian" pitchFamily="34" charset="0"/>
              </a:rPr>
              <a:t> An activity list can be brief, or as detailed as need be. The guiding factor to </a:t>
            </a:r>
            <a:r>
              <a:rPr lang="en-US" sz="2500" b="0" dirty="0" smtClean="0">
                <a:solidFill>
                  <a:srgbClr val="000000"/>
                </a:solidFill>
                <a:effectLst/>
                <a:latin typeface="Lydian" pitchFamily="34" charset="0"/>
              </a:rPr>
              <a:t>how </a:t>
            </a:r>
            <a:r>
              <a:rPr lang="en-US" sz="2500" b="0" dirty="0">
                <a:solidFill>
                  <a:srgbClr val="000000"/>
                </a:solidFill>
                <a:effectLst/>
                <a:latin typeface="Lydian" pitchFamily="34" charset="0"/>
              </a:rPr>
              <a:t>much detail that is required is dictated by size and complexity of the </a:t>
            </a:r>
            <a:r>
              <a:rPr lang="en-US" sz="2500" b="0" dirty="0" smtClean="0">
                <a:solidFill>
                  <a:srgbClr val="000000"/>
                </a:solidFill>
                <a:effectLst/>
                <a:latin typeface="Lydian" pitchFamily="34" charset="0"/>
              </a:rPr>
              <a:t>project</a:t>
            </a:r>
            <a:r>
              <a:rPr lang="en-US" sz="2500" b="0" dirty="0">
                <a:solidFill>
                  <a:srgbClr val="000000"/>
                </a:solidFill>
                <a:effectLst/>
                <a:latin typeface="Lydian" pitchFamily="34" charset="0"/>
              </a:rPr>
              <a:t>.</a:t>
            </a:r>
            <a:br>
              <a:rPr lang="en-US" sz="2500" b="0" dirty="0">
                <a:solidFill>
                  <a:srgbClr val="000000"/>
                </a:solidFill>
                <a:effectLst/>
                <a:latin typeface="Lydian" pitchFamily="34" charset="0"/>
              </a:rPr>
            </a:br>
            <a:r>
              <a:rPr lang="en-US" sz="1600" b="0" dirty="0">
                <a:solidFill>
                  <a:srgbClr val="000000"/>
                </a:solidFill>
                <a:effectLst/>
                <a:latin typeface="Lydian" pitchFamily="34" charset="0"/>
              </a:rPr>
              <a:t> </a:t>
            </a:r>
          </a:p>
          <a:p>
            <a:pPr marL="174625" indent="-174625" algn="l" defTabSz="384175">
              <a:buClr>
                <a:srgbClr val="1F007F"/>
              </a:buClr>
              <a:buSzPct val="90000"/>
              <a:buFont typeface="Monotype Sorts" pitchFamily="2" charset="2"/>
              <a:buChar char="è"/>
            </a:pPr>
            <a:r>
              <a:rPr lang="en-US" sz="2500" b="0" dirty="0">
                <a:solidFill>
                  <a:srgbClr val="000000"/>
                </a:solidFill>
                <a:effectLst/>
                <a:latin typeface="Lydian" pitchFamily="34" charset="0"/>
              </a:rPr>
              <a:t> An activity list must be developed </a:t>
            </a:r>
            <a:r>
              <a:rPr lang="en-US" sz="2500" dirty="0">
                <a:solidFill>
                  <a:srgbClr val="C20000"/>
                </a:solidFill>
                <a:effectLst/>
                <a:latin typeface="Lydian" pitchFamily="34" charset="0"/>
              </a:rPr>
              <a:t>mentally</a:t>
            </a:r>
            <a:r>
              <a:rPr lang="en-US" sz="2500" b="0" dirty="0">
                <a:solidFill>
                  <a:srgbClr val="000000"/>
                </a:solidFill>
                <a:effectLst/>
                <a:latin typeface="Lydian" pitchFamily="34" charset="0"/>
              </a:rPr>
              <a:t> and on </a:t>
            </a:r>
            <a:r>
              <a:rPr lang="en-US" sz="2500" dirty="0">
                <a:solidFill>
                  <a:srgbClr val="C20000"/>
                </a:solidFill>
                <a:effectLst/>
                <a:latin typeface="Lydian" pitchFamily="34" charset="0"/>
              </a:rPr>
              <a:t>paper</a:t>
            </a:r>
            <a:r>
              <a:rPr lang="en-US" sz="2500" b="0" dirty="0">
                <a:solidFill>
                  <a:srgbClr val="000000"/>
                </a:solidFill>
                <a:effectLst/>
                <a:latin typeface="Lydian" pitchFamily="34" charset="0"/>
              </a:rPr>
              <a:t> to determine actual activities and their interrelationships to each other.</a:t>
            </a:r>
            <a:br>
              <a:rPr lang="en-US" sz="2500" b="0" dirty="0">
                <a:solidFill>
                  <a:srgbClr val="000000"/>
                </a:solidFill>
                <a:effectLst/>
                <a:latin typeface="Lydian" pitchFamily="34" charset="0"/>
              </a:rPr>
            </a:br>
            <a:endParaRPr lang="en-US" sz="1600" b="0" dirty="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500" b="0" dirty="0">
                <a:solidFill>
                  <a:srgbClr val="000000"/>
                </a:solidFill>
                <a:effectLst/>
                <a:latin typeface="Lydian" pitchFamily="34" charset="0"/>
              </a:rPr>
              <a:t> The most difficult step is your ability to think</a:t>
            </a:r>
            <a:r>
              <a:rPr lang="en-US" sz="2500" dirty="0">
                <a:solidFill>
                  <a:srgbClr val="C20000"/>
                </a:solidFill>
                <a:effectLst/>
                <a:latin typeface="Lydian" pitchFamily="34" charset="0"/>
              </a:rPr>
              <a:t> </a:t>
            </a:r>
            <a:r>
              <a:rPr lang="en-US" sz="2500" u="sng" dirty="0">
                <a:solidFill>
                  <a:srgbClr val="C20000"/>
                </a:solidFill>
                <a:effectLst/>
                <a:latin typeface="Lydian" pitchFamily="34" charset="0"/>
              </a:rPr>
              <a:t>logically</a:t>
            </a:r>
            <a:r>
              <a:rPr lang="en-US" sz="2500" b="0" dirty="0">
                <a:solidFill>
                  <a:srgbClr val="000000"/>
                </a:solidFill>
                <a:effectLst/>
                <a:latin typeface="Lydian" pitchFamily="34" charset="0"/>
              </a:rPr>
              <a:t>, and make a mental picture of the project in your mind.  </a:t>
            </a:r>
            <a:r>
              <a:rPr lang="en-US" sz="2500" dirty="0">
                <a:solidFill>
                  <a:srgbClr val="C20000"/>
                </a:solidFill>
                <a:effectLst/>
                <a:latin typeface="Lydian" pitchFamily="34" charset="0"/>
              </a:rPr>
              <a:t>Brainstorming</a:t>
            </a:r>
            <a:r>
              <a:rPr lang="en-US" sz="2500" b="0" dirty="0">
                <a:solidFill>
                  <a:srgbClr val="000000"/>
                </a:solidFill>
                <a:effectLst/>
                <a:latin typeface="Lydian" pitchFamily="34" charset="0"/>
              </a:rPr>
              <a:t> is needed with the assistance of the 1349, 1371 and 1361 Chief's, and the Project  Officer.</a:t>
            </a:r>
            <a:endParaRPr lang="en-US" b="0" dirty="0">
              <a:effectLst/>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Slide Number Placeholder 5"/>
          <p:cNvSpPr>
            <a:spLocks noGrp="1"/>
          </p:cNvSpPr>
          <p:nvPr>
            <p:ph type="sldNum" sz="quarter" idx="12"/>
          </p:nvPr>
        </p:nvSpPr>
        <p:spPr/>
        <p:txBody>
          <a:bodyPr/>
          <a:lstStyle/>
          <a:p>
            <a:fld id="{E098AE22-B3EA-4385-937B-C001CB8B3974}" type="slidenum">
              <a:rPr lang="en-US"/>
              <a:pPr/>
              <a:t>2</a:t>
            </a:fld>
            <a:endParaRPr lang="en-US"/>
          </a:p>
        </p:txBody>
      </p:sp>
      <p:sp>
        <p:nvSpPr>
          <p:cNvPr id="3075" name="Rectangle 3"/>
          <p:cNvSpPr>
            <a:spLocks noGrp="1" noChangeArrowheads="1"/>
          </p:cNvSpPr>
          <p:nvPr>
            <p:ph type="body" idx="1"/>
          </p:nvPr>
        </p:nvSpPr>
        <p:spPr>
          <a:xfrm>
            <a:off x="0" y="0"/>
            <a:ext cx="10058400" cy="1522413"/>
          </a:xfrm>
          <a:noFill/>
          <a:ln/>
        </p:spPr>
        <p:txBody>
          <a:bodyPr lIns="0" tIns="0" rIns="0" bIns="0"/>
          <a:lstStyle/>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OVERVIEW </a:t>
            </a:r>
          </a:p>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PROJECT </a:t>
            </a:r>
            <a:r>
              <a:rPr lang="en-US" sz="4800" b="1" dirty="0">
                <a:solidFill>
                  <a:srgbClr val="000000"/>
                </a:solidFill>
                <a:latin typeface="Lydian" pitchFamily="34" charset="0"/>
              </a:rPr>
              <a:t>PLANNING </a:t>
            </a:r>
            <a:r>
              <a:rPr lang="en-US" sz="4800" b="1" dirty="0" smtClean="0">
                <a:solidFill>
                  <a:srgbClr val="000000"/>
                </a:solidFill>
                <a:latin typeface="Lydian" pitchFamily="34" charset="0"/>
              </a:rPr>
              <a:t>and </a:t>
            </a:r>
            <a:r>
              <a:rPr lang="en-US" sz="4800" b="1" dirty="0">
                <a:solidFill>
                  <a:srgbClr val="000000"/>
                </a:solidFill>
                <a:latin typeface="Lydian" pitchFamily="34" charset="0"/>
              </a:rPr>
              <a:t>SCHEDULING</a:t>
            </a:r>
            <a:endParaRPr lang="en-US" dirty="0"/>
          </a:p>
        </p:txBody>
      </p:sp>
      <p:sp>
        <p:nvSpPr>
          <p:cNvPr id="3076" name="Text Box 4"/>
          <p:cNvSpPr txBox="1">
            <a:spLocks noChangeArrowheads="1"/>
          </p:cNvSpPr>
          <p:nvPr/>
        </p:nvSpPr>
        <p:spPr bwMode="auto">
          <a:xfrm>
            <a:off x="762000" y="2057400"/>
            <a:ext cx="8915400" cy="3429000"/>
          </a:xfrm>
          <a:prstGeom prst="rect">
            <a:avLst/>
          </a:prstGeom>
          <a:noFill/>
          <a:ln w="9525">
            <a:noFill/>
            <a:miter lim="800000"/>
            <a:headEnd/>
            <a:tailEnd/>
          </a:ln>
          <a:effectLst/>
        </p:spPr>
        <p:txBody>
          <a:bodyPr lIns="0" tIns="0" rIns="0" bIns="0" anchor="ctr"/>
          <a:lstStyle/>
          <a:p>
            <a:pPr algn="l" defTabSz="384175">
              <a:buClr>
                <a:srgbClr val="1F007F"/>
              </a:buClr>
              <a:buSzPct val="90000"/>
              <a:buFont typeface="Monotype Sorts" pitchFamily="2" charset="2"/>
              <a:buNone/>
            </a:pPr>
            <a:r>
              <a:rPr lang="en-US" sz="3600" dirty="0">
                <a:solidFill>
                  <a:srgbClr val="000080"/>
                </a:solidFill>
                <a:effectLst/>
                <a:latin typeface="Lydian" pitchFamily="34" charset="0"/>
              </a:rPr>
              <a:t>The purpose of this lesson is to provide you with the knowledge to plan and supervise drafting and surveying activities for construction projects.</a:t>
            </a:r>
            <a:endParaRPr lang="en-US" sz="3600" b="0" dirty="0">
              <a:effectLst/>
            </a:endParaRPr>
          </a:p>
        </p:txBody>
      </p:sp>
      <p:grpSp>
        <p:nvGrpSpPr>
          <p:cNvPr id="3123" name="Group 51"/>
          <p:cNvGrpSpPr>
            <a:grpSpLocks/>
          </p:cNvGrpSpPr>
          <p:nvPr/>
        </p:nvGrpSpPr>
        <p:grpSpPr bwMode="auto">
          <a:xfrm>
            <a:off x="3581400" y="5337175"/>
            <a:ext cx="2898775" cy="1978025"/>
            <a:chOff x="382" y="3471"/>
            <a:chExt cx="1417" cy="1246"/>
          </a:xfrm>
        </p:grpSpPr>
        <p:grpSp>
          <p:nvGrpSpPr>
            <p:cNvPr id="3080" name="Group 8"/>
            <p:cNvGrpSpPr>
              <a:grpSpLocks/>
            </p:cNvGrpSpPr>
            <p:nvPr/>
          </p:nvGrpSpPr>
          <p:grpSpPr bwMode="auto">
            <a:xfrm>
              <a:off x="382" y="3967"/>
              <a:ext cx="299" cy="251"/>
              <a:chOff x="382" y="3967"/>
              <a:chExt cx="299" cy="251"/>
            </a:xfrm>
          </p:grpSpPr>
          <p:sp>
            <p:nvSpPr>
              <p:cNvPr id="3077" name="Oval 5"/>
              <p:cNvSpPr>
                <a:spLocks noChangeArrowheads="1"/>
              </p:cNvSpPr>
              <p:nvPr/>
            </p:nvSpPr>
            <p:spPr bwMode="auto">
              <a:xfrm>
                <a:off x="382" y="3967"/>
                <a:ext cx="299" cy="251"/>
              </a:xfrm>
              <a:prstGeom prst="ellipse">
                <a:avLst/>
              </a:prstGeom>
              <a:gradFill rotWithShape="0">
                <a:gsLst>
                  <a:gs pos="0">
                    <a:srgbClr val="71B2CF"/>
                  </a:gs>
                  <a:gs pos="100000">
                    <a:srgbClr val="FFFFFF"/>
                  </a:gs>
                </a:gsLst>
                <a:lin ang="0" scaled="1"/>
              </a:gradFill>
              <a:ln w="18653">
                <a:solidFill>
                  <a:srgbClr val="000000"/>
                </a:solidFill>
                <a:round/>
                <a:headEnd/>
                <a:tailEnd/>
              </a:ln>
              <a:effectLst/>
            </p:spPr>
            <p:txBody>
              <a:bodyPr wrap="none" anchor="ctr"/>
              <a:lstStyle/>
              <a:p>
                <a:endParaRPr lang="en-US"/>
              </a:p>
            </p:txBody>
          </p:sp>
          <p:sp>
            <p:nvSpPr>
              <p:cNvPr id="3078" name="Freeform 6"/>
              <p:cNvSpPr>
                <a:spLocks/>
              </p:cNvSpPr>
              <p:nvPr/>
            </p:nvSpPr>
            <p:spPr bwMode="auto">
              <a:xfrm>
                <a:off x="385" y="3979"/>
                <a:ext cx="291" cy="233"/>
              </a:xfrm>
              <a:custGeom>
                <a:avLst/>
                <a:gdLst/>
                <a:ahLst/>
                <a:cxnLst>
                  <a:cxn ang="0">
                    <a:pos x="0" y="115"/>
                  </a:cxn>
                  <a:cxn ang="0">
                    <a:pos x="3" y="89"/>
                  </a:cxn>
                  <a:cxn ang="0">
                    <a:pos x="13" y="66"/>
                  </a:cxn>
                  <a:cxn ang="0">
                    <a:pos x="27" y="46"/>
                  </a:cxn>
                  <a:cxn ang="0">
                    <a:pos x="46" y="29"/>
                  </a:cxn>
                  <a:cxn ang="0">
                    <a:pos x="68" y="17"/>
                  </a:cxn>
                  <a:cxn ang="0">
                    <a:pos x="93" y="8"/>
                  </a:cxn>
                  <a:cxn ang="0">
                    <a:pos x="119" y="3"/>
                  </a:cxn>
                  <a:cxn ang="0">
                    <a:pos x="145" y="0"/>
                  </a:cxn>
                  <a:cxn ang="0">
                    <a:pos x="173" y="3"/>
                  </a:cxn>
                  <a:cxn ang="0">
                    <a:pos x="199" y="8"/>
                  </a:cxn>
                  <a:cxn ang="0">
                    <a:pos x="223" y="17"/>
                  </a:cxn>
                  <a:cxn ang="0">
                    <a:pos x="245" y="29"/>
                  </a:cxn>
                  <a:cxn ang="0">
                    <a:pos x="263" y="46"/>
                  </a:cxn>
                  <a:cxn ang="0">
                    <a:pos x="277" y="66"/>
                  </a:cxn>
                  <a:cxn ang="0">
                    <a:pos x="286" y="89"/>
                  </a:cxn>
                  <a:cxn ang="0">
                    <a:pos x="290" y="115"/>
                  </a:cxn>
                  <a:cxn ang="0">
                    <a:pos x="286" y="143"/>
                  </a:cxn>
                  <a:cxn ang="0">
                    <a:pos x="277" y="167"/>
                  </a:cxn>
                  <a:cxn ang="0">
                    <a:pos x="263" y="187"/>
                  </a:cxn>
                  <a:cxn ang="0">
                    <a:pos x="245" y="203"/>
                  </a:cxn>
                  <a:cxn ang="0">
                    <a:pos x="223" y="216"/>
                  </a:cxn>
                  <a:cxn ang="0">
                    <a:pos x="199" y="225"/>
                  </a:cxn>
                  <a:cxn ang="0">
                    <a:pos x="173" y="230"/>
                  </a:cxn>
                  <a:cxn ang="0">
                    <a:pos x="145" y="232"/>
                  </a:cxn>
                  <a:cxn ang="0">
                    <a:pos x="119" y="230"/>
                  </a:cxn>
                  <a:cxn ang="0">
                    <a:pos x="93" y="225"/>
                  </a:cxn>
                  <a:cxn ang="0">
                    <a:pos x="68" y="216"/>
                  </a:cxn>
                  <a:cxn ang="0">
                    <a:pos x="46" y="203"/>
                  </a:cxn>
                  <a:cxn ang="0">
                    <a:pos x="27" y="187"/>
                  </a:cxn>
                  <a:cxn ang="0">
                    <a:pos x="13" y="167"/>
                  </a:cxn>
                  <a:cxn ang="0">
                    <a:pos x="3" y="143"/>
                  </a:cxn>
                  <a:cxn ang="0">
                    <a:pos x="0" y="115"/>
                  </a:cxn>
                  <a:cxn ang="0">
                    <a:pos x="0" y="115"/>
                  </a:cxn>
                </a:cxnLst>
                <a:rect l="0" t="0" r="r" b="b"/>
                <a:pathLst>
                  <a:path w="291" h="233">
                    <a:moveTo>
                      <a:pt x="0" y="115"/>
                    </a:moveTo>
                    <a:lnTo>
                      <a:pt x="3" y="89"/>
                    </a:lnTo>
                    <a:lnTo>
                      <a:pt x="13" y="66"/>
                    </a:lnTo>
                    <a:lnTo>
                      <a:pt x="27" y="46"/>
                    </a:lnTo>
                    <a:lnTo>
                      <a:pt x="46" y="29"/>
                    </a:lnTo>
                    <a:lnTo>
                      <a:pt x="68" y="17"/>
                    </a:lnTo>
                    <a:lnTo>
                      <a:pt x="93" y="8"/>
                    </a:lnTo>
                    <a:lnTo>
                      <a:pt x="119" y="3"/>
                    </a:lnTo>
                    <a:lnTo>
                      <a:pt x="145" y="0"/>
                    </a:lnTo>
                    <a:lnTo>
                      <a:pt x="173" y="3"/>
                    </a:lnTo>
                    <a:lnTo>
                      <a:pt x="199" y="8"/>
                    </a:lnTo>
                    <a:lnTo>
                      <a:pt x="223" y="17"/>
                    </a:lnTo>
                    <a:lnTo>
                      <a:pt x="245" y="29"/>
                    </a:lnTo>
                    <a:lnTo>
                      <a:pt x="263" y="46"/>
                    </a:lnTo>
                    <a:lnTo>
                      <a:pt x="277" y="66"/>
                    </a:lnTo>
                    <a:lnTo>
                      <a:pt x="286" y="89"/>
                    </a:lnTo>
                    <a:lnTo>
                      <a:pt x="290" y="115"/>
                    </a:lnTo>
                    <a:lnTo>
                      <a:pt x="286" y="143"/>
                    </a:lnTo>
                    <a:lnTo>
                      <a:pt x="277" y="167"/>
                    </a:lnTo>
                    <a:lnTo>
                      <a:pt x="263" y="187"/>
                    </a:lnTo>
                    <a:lnTo>
                      <a:pt x="245" y="203"/>
                    </a:lnTo>
                    <a:lnTo>
                      <a:pt x="223" y="216"/>
                    </a:lnTo>
                    <a:lnTo>
                      <a:pt x="199" y="225"/>
                    </a:lnTo>
                    <a:lnTo>
                      <a:pt x="173" y="230"/>
                    </a:lnTo>
                    <a:lnTo>
                      <a:pt x="145" y="232"/>
                    </a:lnTo>
                    <a:lnTo>
                      <a:pt x="119" y="230"/>
                    </a:lnTo>
                    <a:lnTo>
                      <a:pt x="93" y="225"/>
                    </a:lnTo>
                    <a:lnTo>
                      <a:pt x="68" y="216"/>
                    </a:lnTo>
                    <a:lnTo>
                      <a:pt x="46" y="203"/>
                    </a:lnTo>
                    <a:lnTo>
                      <a:pt x="27" y="187"/>
                    </a:lnTo>
                    <a:lnTo>
                      <a:pt x="13" y="167"/>
                    </a:lnTo>
                    <a:lnTo>
                      <a:pt x="3" y="143"/>
                    </a:lnTo>
                    <a:lnTo>
                      <a:pt x="0" y="115"/>
                    </a:lnTo>
                    <a:lnTo>
                      <a:pt x="0" y="115"/>
                    </a:lnTo>
                  </a:path>
                </a:pathLst>
              </a:custGeom>
              <a:noFill/>
              <a:ln w="9525">
                <a:noFill/>
                <a:round/>
                <a:headEnd type="none" w="med" len="med"/>
                <a:tailEnd type="none" w="med" len="med"/>
              </a:ln>
              <a:effectLst/>
            </p:spPr>
            <p:txBody>
              <a:bodyPr/>
              <a:lstStyle/>
              <a:p>
                <a:endParaRPr lang="en-US"/>
              </a:p>
            </p:txBody>
          </p:sp>
          <p:sp>
            <p:nvSpPr>
              <p:cNvPr id="3079" name="Text Box 7"/>
              <p:cNvSpPr txBox="1">
                <a:spLocks noChangeArrowheads="1"/>
              </p:cNvSpPr>
              <p:nvPr/>
            </p:nvSpPr>
            <p:spPr bwMode="auto">
              <a:xfrm>
                <a:off x="453" y="4015"/>
                <a:ext cx="165" cy="162"/>
              </a:xfrm>
              <a:prstGeom prst="rect">
                <a:avLst/>
              </a:prstGeom>
              <a:noFill/>
              <a:ln w="9525">
                <a:noFill/>
                <a:miter lim="800000"/>
                <a:headEnd/>
                <a:tailEnd/>
              </a:ln>
              <a:effectLst/>
            </p:spPr>
            <p:txBody>
              <a:bodyPr lIns="0" tIns="0" rIns="0" bIns="0" anchor="ctr"/>
              <a:lstStyle/>
              <a:p>
                <a:pPr defTabSz="384175">
                  <a:buClr>
                    <a:srgbClr val="1F007F"/>
                  </a:buClr>
                  <a:buSzPct val="90000"/>
                  <a:buFont typeface="Monotype Sorts" pitchFamily="2" charset="2"/>
                  <a:buNone/>
                </a:pPr>
                <a:r>
                  <a:rPr lang="en-US" sz="500">
                    <a:solidFill>
                      <a:srgbClr val="000000"/>
                    </a:solidFill>
                    <a:effectLst/>
                    <a:latin typeface="Gill Sans" pitchFamily="34" charset="0"/>
                  </a:rPr>
                  <a:t>Type text</a:t>
                </a:r>
                <a:endParaRPr lang="en-US" b="0">
                  <a:effectLst/>
                </a:endParaRPr>
              </a:p>
            </p:txBody>
          </p:sp>
        </p:grpSp>
        <p:grpSp>
          <p:nvGrpSpPr>
            <p:cNvPr id="3084" name="Group 12"/>
            <p:cNvGrpSpPr>
              <a:grpSpLocks/>
            </p:cNvGrpSpPr>
            <p:nvPr/>
          </p:nvGrpSpPr>
          <p:grpSpPr bwMode="auto">
            <a:xfrm>
              <a:off x="938" y="3641"/>
              <a:ext cx="299" cy="253"/>
              <a:chOff x="938" y="3641"/>
              <a:chExt cx="299" cy="253"/>
            </a:xfrm>
          </p:grpSpPr>
          <p:sp>
            <p:nvSpPr>
              <p:cNvPr id="3081" name="Oval 9"/>
              <p:cNvSpPr>
                <a:spLocks noChangeArrowheads="1"/>
              </p:cNvSpPr>
              <p:nvPr/>
            </p:nvSpPr>
            <p:spPr bwMode="auto">
              <a:xfrm>
                <a:off x="938" y="3641"/>
                <a:ext cx="299" cy="253"/>
              </a:xfrm>
              <a:prstGeom prst="ellipse">
                <a:avLst/>
              </a:prstGeom>
              <a:gradFill rotWithShape="0">
                <a:gsLst>
                  <a:gs pos="0">
                    <a:srgbClr val="71B2CF"/>
                  </a:gs>
                  <a:gs pos="100000">
                    <a:srgbClr val="FFFFFF"/>
                  </a:gs>
                </a:gsLst>
                <a:lin ang="0" scaled="1"/>
              </a:gradFill>
              <a:ln w="18653">
                <a:solidFill>
                  <a:srgbClr val="000000"/>
                </a:solidFill>
                <a:round/>
                <a:headEnd/>
                <a:tailEnd/>
              </a:ln>
              <a:effectLst/>
            </p:spPr>
            <p:txBody>
              <a:bodyPr wrap="none" anchor="ctr"/>
              <a:lstStyle/>
              <a:p>
                <a:endParaRPr lang="en-US"/>
              </a:p>
            </p:txBody>
          </p:sp>
          <p:sp>
            <p:nvSpPr>
              <p:cNvPr id="3082" name="Freeform 10"/>
              <p:cNvSpPr>
                <a:spLocks/>
              </p:cNvSpPr>
              <p:nvPr/>
            </p:nvSpPr>
            <p:spPr bwMode="auto">
              <a:xfrm>
                <a:off x="942" y="3652"/>
                <a:ext cx="293" cy="233"/>
              </a:xfrm>
              <a:custGeom>
                <a:avLst/>
                <a:gdLst/>
                <a:ahLst/>
                <a:cxnLst>
                  <a:cxn ang="0">
                    <a:pos x="0" y="116"/>
                  </a:cxn>
                  <a:cxn ang="0">
                    <a:pos x="2" y="89"/>
                  </a:cxn>
                  <a:cxn ang="0">
                    <a:pos x="12" y="66"/>
                  </a:cxn>
                  <a:cxn ang="0">
                    <a:pos x="26" y="46"/>
                  </a:cxn>
                  <a:cxn ang="0">
                    <a:pos x="45" y="29"/>
                  </a:cxn>
                  <a:cxn ang="0">
                    <a:pos x="66" y="17"/>
                  </a:cxn>
                  <a:cxn ang="0">
                    <a:pos x="91" y="8"/>
                  </a:cxn>
                  <a:cxn ang="0">
                    <a:pos x="118" y="2"/>
                  </a:cxn>
                  <a:cxn ang="0">
                    <a:pos x="145" y="0"/>
                  </a:cxn>
                  <a:cxn ang="0">
                    <a:pos x="172" y="2"/>
                  </a:cxn>
                  <a:cxn ang="0">
                    <a:pos x="198" y="8"/>
                  </a:cxn>
                  <a:cxn ang="0">
                    <a:pos x="223" y="17"/>
                  </a:cxn>
                  <a:cxn ang="0">
                    <a:pos x="245" y="29"/>
                  </a:cxn>
                  <a:cxn ang="0">
                    <a:pos x="264" y="46"/>
                  </a:cxn>
                  <a:cxn ang="0">
                    <a:pos x="279" y="66"/>
                  </a:cxn>
                  <a:cxn ang="0">
                    <a:pos x="288" y="89"/>
                  </a:cxn>
                  <a:cxn ang="0">
                    <a:pos x="292" y="116"/>
                  </a:cxn>
                  <a:cxn ang="0">
                    <a:pos x="288" y="144"/>
                  </a:cxn>
                  <a:cxn ang="0">
                    <a:pos x="279" y="167"/>
                  </a:cxn>
                  <a:cxn ang="0">
                    <a:pos x="264" y="188"/>
                  </a:cxn>
                  <a:cxn ang="0">
                    <a:pos x="245" y="204"/>
                  </a:cxn>
                  <a:cxn ang="0">
                    <a:pos x="223" y="217"/>
                  </a:cxn>
                  <a:cxn ang="0">
                    <a:pos x="198" y="226"/>
                  </a:cxn>
                  <a:cxn ang="0">
                    <a:pos x="172" y="231"/>
                  </a:cxn>
                  <a:cxn ang="0">
                    <a:pos x="145" y="232"/>
                  </a:cxn>
                  <a:cxn ang="0">
                    <a:pos x="118" y="231"/>
                  </a:cxn>
                  <a:cxn ang="0">
                    <a:pos x="91" y="226"/>
                  </a:cxn>
                  <a:cxn ang="0">
                    <a:pos x="66" y="217"/>
                  </a:cxn>
                  <a:cxn ang="0">
                    <a:pos x="45" y="204"/>
                  </a:cxn>
                  <a:cxn ang="0">
                    <a:pos x="26" y="188"/>
                  </a:cxn>
                  <a:cxn ang="0">
                    <a:pos x="12" y="167"/>
                  </a:cxn>
                  <a:cxn ang="0">
                    <a:pos x="2" y="144"/>
                  </a:cxn>
                  <a:cxn ang="0">
                    <a:pos x="0" y="116"/>
                  </a:cxn>
                  <a:cxn ang="0">
                    <a:pos x="0" y="116"/>
                  </a:cxn>
                </a:cxnLst>
                <a:rect l="0" t="0" r="r" b="b"/>
                <a:pathLst>
                  <a:path w="293" h="233">
                    <a:moveTo>
                      <a:pt x="0" y="116"/>
                    </a:moveTo>
                    <a:lnTo>
                      <a:pt x="2" y="89"/>
                    </a:lnTo>
                    <a:lnTo>
                      <a:pt x="12" y="66"/>
                    </a:lnTo>
                    <a:lnTo>
                      <a:pt x="26" y="46"/>
                    </a:lnTo>
                    <a:lnTo>
                      <a:pt x="45" y="29"/>
                    </a:lnTo>
                    <a:lnTo>
                      <a:pt x="66" y="17"/>
                    </a:lnTo>
                    <a:lnTo>
                      <a:pt x="91" y="8"/>
                    </a:lnTo>
                    <a:lnTo>
                      <a:pt x="118" y="2"/>
                    </a:lnTo>
                    <a:lnTo>
                      <a:pt x="145" y="0"/>
                    </a:lnTo>
                    <a:lnTo>
                      <a:pt x="172" y="2"/>
                    </a:lnTo>
                    <a:lnTo>
                      <a:pt x="198" y="8"/>
                    </a:lnTo>
                    <a:lnTo>
                      <a:pt x="223" y="17"/>
                    </a:lnTo>
                    <a:lnTo>
                      <a:pt x="245" y="29"/>
                    </a:lnTo>
                    <a:lnTo>
                      <a:pt x="264" y="46"/>
                    </a:lnTo>
                    <a:lnTo>
                      <a:pt x="279" y="66"/>
                    </a:lnTo>
                    <a:lnTo>
                      <a:pt x="288" y="89"/>
                    </a:lnTo>
                    <a:lnTo>
                      <a:pt x="292" y="116"/>
                    </a:lnTo>
                    <a:lnTo>
                      <a:pt x="288" y="144"/>
                    </a:lnTo>
                    <a:lnTo>
                      <a:pt x="279" y="167"/>
                    </a:lnTo>
                    <a:lnTo>
                      <a:pt x="264" y="188"/>
                    </a:lnTo>
                    <a:lnTo>
                      <a:pt x="245" y="204"/>
                    </a:lnTo>
                    <a:lnTo>
                      <a:pt x="223" y="217"/>
                    </a:lnTo>
                    <a:lnTo>
                      <a:pt x="198" y="226"/>
                    </a:lnTo>
                    <a:lnTo>
                      <a:pt x="172" y="231"/>
                    </a:lnTo>
                    <a:lnTo>
                      <a:pt x="145" y="232"/>
                    </a:lnTo>
                    <a:lnTo>
                      <a:pt x="118" y="231"/>
                    </a:lnTo>
                    <a:lnTo>
                      <a:pt x="91" y="226"/>
                    </a:lnTo>
                    <a:lnTo>
                      <a:pt x="66" y="217"/>
                    </a:lnTo>
                    <a:lnTo>
                      <a:pt x="45" y="204"/>
                    </a:lnTo>
                    <a:lnTo>
                      <a:pt x="26" y="188"/>
                    </a:lnTo>
                    <a:lnTo>
                      <a:pt x="12" y="167"/>
                    </a:lnTo>
                    <a:lnTo>
                      <a:pt x="2" y="144"/>
                    </a:lnTo>
                    <a:lnTo>
                      <a:pt x="0" y="116"/>
                    </a:lnTo>
                    <a:lnTo>
                      <a:pt x="0" y="116"/>
                    </a:lnTo>
                  </a:path>
                </a:pathLst>
              </a:custGeom>
              <a:noFill/>
              <a:ln w="9525">
                <a:noFill/>
                <a:round/>
                <a:headEnd type="none" w="med" len="med"/>
                <a:tailEnd type="none" w="med" len="med"/>
              </a:ln>
              <a:effectLst/>
            </p:spPr>
            <p:txBody>
              <a:bodyPr/>
              <a:lstStyle/>
              <a:p>
                <a:endParaRPr lang="en-US"/>
              </a:p>
            </p:txBody>
          </p:sp>
          <p:sp>
            <p:nvSpPr>
              <p:cNvPr id="3083" name="Text Box 11"/>
              <p:cNvSpPr txBox="1">
                <a:spLocks noChangeArrowheads="1"/>
              </p:cNvSpPr>
              <p:nvPr/>
            </p:nvSpPr>
            <p:spPr bwMode="auto">
              <a:xfrm>
                <a:off x="1011" y="3688"/>
                <a:ext cx="166" cy="163"/>
              </a:xfrm>
              <a:prstGeom prst="rect">
                <a:avLst/>
              </a:prstGeom>
              <a:noFill/>
              <a:ln w="9525">
                <a:noFill/>
                <a:miter lim="800000"/>
                <a:headEnd/>
                <a:tailEnd/>
              </a:ln>
              <a:effectLst/>
            </p:spPr>
            <p:txBody>
              <a:bodyPr lIns="0" tIns="0" rIns="0" bIns="0" anchor="ctr"/>
              <a:lstStyle/>
              <a:p>
                <a:pPr defTabSz="384175">
                  <a:buClr>
                    <a:srgbClr val="1F007F"/>
                  </a:buClr>
                  <a:buSzPct val="90000"/>
                  <a:buFont typeface="Monotype Sorts" pitchFamily="2" charset="2"/>
                  <a:buNone/>
                </a:pPr>
                <a:r>
                  <a:rPr lang="en-US" sz="500">
                    <a:solidFill>
                      <a:srgbClr val="000000"/>
                    </a:solidFill>
                    <a:effectLst/>
                    <a:latin typeface="Gill Sans" pitchFamily="34" charset="0"/>
                  </a:rPr>
                  <a:t>Type text</a:t>
                </a:r>
                <a:endParaRPr lang="en-US" b="0">
                  <a:effectLst/>
                </a:endParaRPr>
              </a:p>
            </p:txBody>
          </p:sp>
        </p:grpSp>
        <p:grpSp>
          <p:nvGrpSpPr>
            <p:cNvPr id="3088" name="Group 16"/>
            <p:cNvGrpSpPr>
              <a:grpSpLocks/>
            </p:cNvGrpSpPr>
            <p:nvPr/>
          </p:nvGrpSpPr>
          <p:grpSpPr bwMode="auto">
            <a:xfrm>
              <a:off x="937" y="4295"/>
              <a:ext cx="300" cy="252"/>
              <a:chOff x="937" y="4295"/>
              <a:chExt cx="300" cy="252"/>
            </a:xfrm>
          </p:grpSpPr>
          <p:sp>
            <p:nvSpPr>
              <p:cNvPr id="3085" name="Oval 13"/>
              <p:cNvSpPr>
                <a:spLocks noChangeArrowheads="1"/>
              </p:cNvSpPr>
              <p:nvPr/>
            </p:nvSpPr>
            <p:spPr bwMode="auto">
              <a:xfrm>
                <a:off x="937" y="4295"/>
                <a:ext cx="300" cy="252"/>
              </a:xfrm>
              <a:prstGeom prst="ellipse">
                <a:avLst/>
              </a:prstGeom>
              <a:gradFill rotWithShape="0">
                <a:gsLst>
                  <a:gs pos="0">
                    <a:srgbClr val="71B2CF"/>
                  </a:gs>
                  <a:gs pos="100000">
                    <a:srgbClr val="FFFFFF"/>
                  </a:gs>
                </a:gsLst>
                <a:lin ang="0" scaled="1"/>
              </a:gradFill>
              <a:ln w="18653">
                <a:solidFill>
                  <a:srgbClr val="000000"/>
                </a:solidFill>
                <a:round/>
                <a:headEnd/>
                <a:tailEnd/>
              </a:ln>
              <a:effectLst/>
            </p:spPr>
            <p:txBody>
              <a:bodyPr wrap="none" anchor="ctr"/>
              <a:lstStyle/>
              <a:p>
                <a:endParaRPr lang="en-US"/>
              </a:p>
            </p:txBody>
          </p:sp>
          <p:sp>
            <p:nvSpPr>
              <p:cNvPr id="3086" name="Freeform 14"/>
              <p:cNvSpPr>
                <a:spLocks/>
              </p:cNvSpPr>
              <p:nvPr/>
            </p:nvSpPr>
            <p:spPr bwMode="auto">
              <a:xfrm>
                <a:off x="942" y="4305"/>
                <a:ext cx="293" cy="232"/>
              </a:xfrm>
              <a:custGeom>
                <a:avLst/>
                <a:gdLst/>
                <a:ahLst/>
                <a:cxnLst>
                  <a:cxn ang="0">
                    <a:pos x="0" y="115"/>
                  </a:cxn>
                  <a:cxn ang="0">
                    <a:pos x="2" y="89"/>
                  </a:cxn>
                  <a:cxn ang="0">
                    <a:pos x="12" y="66"/>
                  </a:cxn>
                  <a:cxn ang="0">
                    <a:pos x="26" y="46"/>
                  </a:cxn>
                  <a:cxn ang="0">
                    <a:pos x="45" y="29"/>
                  </a:cxn>
                  <a:cxn ang="0">
                    <a:pos x="66" y="18"/>
                  </a:cxn>
                  <a:cxn ang="0">
                    <a:pos x="91" y="8"/>
                  </a:cxn>
                  <a:cxn ang="0">
                    <a:pos x="118" y="3"/>
                  </a:cxn>
                  <a:cxn ang="0">
                    <a:pos x="145" y="0"/>
                  </a:cxn>
                  <a:cxn ang="0">
                    <a:pos x="172" y="3"/>
                  </a:cxn>
                  <a:cxn ang="0">
                    <a:pos x="198" y="8"/>
                  </a:cxn>
                  <a:cxn ang="0">
                    <a:pos x="223" y="18"/>
                  </a:cxn>
                  <a:cxn ang="0">
                    <a:pos x="245" y="29"/>
                  </a:cxn>
                  <a:cxn ang="0">
                    <a:pos x="264" y="46"/>
                  </a:cxn>
                  <a:cxn ang="0">
                    <a:pos x="279" y="66"/>
                  </a:cxn>
                  <a:cxn ang="0">
                    <a:pos x="288" y="89"/>
                  </a:cxn>
                  <a:cxn ang="0">
                    <a:pos x="292" y="115"/>
                  </a:cxn>
                  <a:cxn ang="0">
                    <a:pos x="288" y="143"/>
                  </a:cxn>
                  <a:cxn ang="0">
                    <a:pos x="279" y="167"/>
                  </a:cxn>
                  <a:cxn ang="0">
                    <a:pos x="264" y="186"/>
                  </a:cxn>
                  <a:cxn ang="0">
                    <a:pos x="245" y="202"/>
                  </a:cxn>
                  <a:cxn ang="0">
                    <a:pos x="223" y="215"/>
                  </a:cxn>
                  <a:cxn ang="0">
                    <a:pos x="198" y="224"/>
                  </a:cxn>
                  <a:cxn ang="0">
                    <a:pos x="172" y="229"/>
                  </a:cxn>
                  <a:cxn ang="0">
                    <a:pos x="145" y="231"/>
                  </a:cxn>
                  <a:cxn ang="0">
                    <a:pos x="118" y="229"/>
                  </a:cxn>
                  <a:cxn ang="0">
                    <a:pos x="91" y="224"/>
                  </a:cxn>
                  <a:cxn ang="0">
                    <a:pos x="66" y="215"/>
                  </a:cxn>
                  <a:cxn ang="0">
                    <a:pos x="45" y="202"/>
                  </a:cxn>
                  <a:cxn ang="0">
                    <a:pos x="26" y="186"/>
                  </a:cxn>
                  <a:cxn ang="0">
                    <a:pos x="12" y="167"/>
                  </a:cxn>
                  <a:cxn ang="0">
                    <a:pos x="2" y="143"/>
                  </a:cxn>
                  <a:cxn ang="0">
                    <a:pos x="0" y="115"/>
                  </a:cxn>
                  <a:cxn ang="0">
                    <a:pos x="0" y="115"/>
                  </a:cxn>
                </a:cxnLst>
                <a:rect l="0" t="0" r="r" b="b"/>
                <a:pathLst>
                  <a:path w="293" h="232">
                    <a:moveTo>
                      <a:pt x="0" y="115"/>
                    </a:moveTo>
                    <a:lnTo>
                      <a:pt x="2" y="89"/>
                    </a:lnTo>
                    <a:lnTo>
                      <a:pt x="12" y="66"/>
                    </a:lnTo>
                    <a:lnTo>
                      <a:pt x="26" y="46"/>
                    </a:lnTo>
                    <a:lnTo>
                      <a:pt x="45" y="29"/>
                    </a:lnTo>
                    <a:lnTo>
                      <a:pt x="66" y="18"/>
                    </a:lnTo>
                    <a:lnTo>
                      <a:pt x="91" y="8"/>
                    </a:lnTo>
                    <a:lnTo>
                      <a:pt x="118" y="3"/>
                    </a:lnTo>
                    <a:lnTo>
                      <a:pt x="145" y="0"/>
                    </a:lnTo>
                    <a:lnTo>
                      <a:pt x="172" y="3"/>
                    </a:lnTo>
                    <a:lnTo>
                      <a:pt x="198" y="8"/>
                    </a:lnTo>
                    <a:lnTo>
                      <a:pt x="223" y="18"/>
                    </a:lnTo>
                    <a:lnTo>
                      <a:pt x="245" y="29"/>
                    </a:lnTo>
                    <a:lnTo>
                      <a:pt x="264" y="46"/>
                    </a:lnTo>
                    <a:lnTo>
                      <a:pt x="279" y="66"/>
                    </a:lnTo>
                    <a:lnTo>
                      <a:pt x="288" y="89"/>
                    </a:lnTo>
                    <a:lnTo>
                      <a:pt x="292" y="115"/>
                    </a:lnTo>
                    <a:lnTo>
                      <a:pt x="288" y="143"/>
                    </a:lnTo>
                    <a:lnTo>
                      <a:pt x="279" y="167"/>
                    </a:lnTo>
                    <a:lnTo>
                      <a:pt x="264" y="186"/>
                    </a:lnTo>
                    <a:lnTo>
                      <a:pt x="245" y="202"/>
                    </a:lnTo>
                    <a:lnTo>
                      <a:pt x="223" y="215"/>
                    </a:lnTo>
                    <a:lnTo>
                      <a:pt x="198" y="224"/>
                    </a:lnTo>
                    <a:lnTo>
                      <a:pt x="172" y="229"/>
                    </a:lnTo>
                    <a:lnTo>
                      <a:pt x="145" y="231"/>
                    </a:lnTo>
                    <a:lnTo>
                      <a:pt x="118" y="229"/>
                    </a:lnTo>
                    <a:lnTo>
                      <a:pt x="91" y="224"/>
                    </a:lnTo>
                    <a:lnTo>
                      <a:pt x="66" y="215"/>
                    </a:lnTo>
                    <a:lnTo>
                      <a:pt x="45" y="202"/>
                    </a:lnTo>
                    <a:lnTo>
                      <a:pt x="26" y="186"/>
                    </a:lnTo>
                    <a:lnTo>
                      <a:pt x="12" y="167"/>
                    </a:lnTo>
                    <a:lnTo>
                      <a:pt x="2" y="143"/>
                    </a:lnTo>
                    <a:lnTo>
                      <a:pt x="0" y="115"/>
                    </a:lnTo>
                    <a:lnTo>
                      <a:pt x="0" y="115"/>
                    </a:lnTo>
                  </a:path>
                </a:pathLst>
              </a:custGeom>
              <a:noFill/>
              <a:ln w="9525">
                <a:noFill/>
                <a:round/>
                <a:headEnd type="none" w="med" len="med"/>
                <a:tailEnd type="none" w="med" len="med"/>
              </a:ln>
              <a:effectLst/>
            </p:spPr>
            <p:txBody>
              <a:bodyPr/>
              <a:lstStyle/>
              <a:p>
                <a:endParaRPr lang="en-US"/>
              </a:p>
            </p:txBody>
          </p:sp>
          <p:sp>
            <p:nvSpPr>
              <p:cNvPr id="3087" name="Text Box 15"/>
              <p:cNvSpPr txBox="1">
                <a:spLocks noChangeArrowheads="1"/>
              </p:cNvSpPr>
              <p:nvPr/>
            </p:nvSpPr>
            <p:spPr bwMode="auto">
              <a:xfrm>
                <a:off x="1011" y="4341"/>
                <a:ext cx="166" cy="162"/>
              </a:xfrm>
              <a:prstGeom prst="rect">
                <a:avLst/>
              </a:prstGeom>
              <a:noFill/>
              <a:ln w="9525">
                <a:noFill/>
                <a:miter lim="800000"/>
                <a:headEnd/>
                <a:tailEnd/>
              </a:ln>
              <a:effectLst/>
            </p:spPr>
            <p:txBody>
              <a:bodyPr lIns="0" tIns="0" rIns="0" bIns="0" anchor="ctr"/>
              <a:lstStyle/>
              <a:p>
                <a:pPr defTabSz="384175">
                  <a:buClr>
                    <a:srgbClr val="1F007F"/>
                  </a:buClr>
                  <a:buSzPct val="90000"/>
                  <a:buFont typeface="Monotype Sorts" pitchFamily="2" charset="2"/>
                  <a:buNone/>
                </a:pPr>
                <a:r>
                  <a:rPr lang="en-US" sz="500">
                    <a:solidFill>
                      <a:srgbClr val="000000"/>
                    </a:solidFill>
                    <a:effectLst/>
                    <a:latin typeface="Gill Sans" pitchFamily="34" charset="0"/>
                  </a:rPr>
                  <a:t>Type text</a:t>
                </a:r>
                <a:endParaRPr lang="en-US" b="0">
                  <a:effectLst/>
                </a:endParaRPr>
              </a:p>
            </p:txBody>
          </p:sp>
        </p:grpSp>
        <p:grpSp>
          <p:nvGrpSpPr>
            <p:cNvPr id="3092" name="Group 20"/>
            <p:cNvGrpSpPr>
              <a:grpSpLocks/>
            </p:cNvGrpSpPr>
            <p:nvPr/>
          </p:nvGrpSpPr>
          <p:grpSpPr bwMode="auto">
            <a:xfrm>
              <a:off x="1500" y="4131"/>
              <a:ext cx="299" cy="253"/>
              <a:chOff x="1500" y="4131"/>
              <a:chExt cx="299" cy="253"/>
            </a:xfrm>
          </p:grpSpPr>
          <p:sp>
            <p:nvSpPr>
              <p:cNvPr id="3089" name="Oval 17"/>
              <p:cNvSpPr>
                <a:spLocks noChangeArrowheads="1"/>
              </p:cNvSpPr>
              <p:nvPr/>
            </p:nvSpPr>
            <p:spPr bwMode="auto">
              <a:xfrm>
                <a:off x="1500" y="4131"/>
                <a:ext cx="299" cy="253"/>
              </a:xfrm>
              <a:prstGeom prst="ellipse">
                <a:avLst/>
              </a:prstGeom>
              <a:gradFill rotWithShape="0">
                <a:gsLst>
                  <a:gs pos="0">
                    <a:srgbClr val="71B2CF"/>
                  </a:gs>
                  <a:gs pos="100000">
                    <a:srgbClr val="FFFFFF"/>
                  </a:gs>
                </a:gsLst>
                <a:lin ang="0" scaled="1"/>
              </a:gradFill>
              <a:ln w="18653">
                <a:solidFill>
                  <a:srgbClr val="000000"/>
                </a:solidFill>
                <a:round/>
                <a:headEnd/>
                <a:tailEnd/>
              </a:ln>
              <a:effectLst/>
            </p:spPr>
            <p:txBody>
              <a:bodyPr wrap="none" anchor="ctr"/>
              <a:lstStyle/>
              <a:p>
                <a:endParaRPr lang="en-US"/>
              </a:p>
            </p:txBody>
          </p:sp>
          <p:sp>
            <p:nvSpPr>
              <p:cNvPr id="3090" name="Freeform 18"/>
              <p:cNvSpPr>
                <a:spLocks/>
              </p:cNvSpPr>
              <p:nvPr/>
            </p:nvSpPr>
            <p:spPr bwMode="auto">
              <a:xfrm>
                <a:off x="1503" y="4142"/>
                <a:ext cx="291" cy="232"/>
              </a:xfrm>
              <a:custGeom>
                <a:avLst/>
                <a:gdLst/>
                <a:ahLst/>
                <a:cxnLst>
                  <a:cxn ang="0">
                    <a:pos x="0" y="115"/>
                  </a:cxn>
                  <a:cxn ang="0">
                    <a:pos x="3" y="89"/>
                  </a:cxn>
                  <a:cxn ang="0">
                    <a:pos x="12" y="66"/>
                  </a:cxn>
                  <a:cxn ang="0">
                    <a:pos x="27" y="46"/>
                  </a:cxn>
                  <a:cxn ang="0">
                    <a:pos x="45" y="29"/>
                  </a:cxn>
                  <a:cxn ang="0">
                    <a:pos x="67" y="17"/>
                  </a:cxn>
                  <a:cxn ang="0">
                    <a:pos x="91" y="8"/>
                  </a:cxn>
                  <a:cxn ang="0">
                    <a:pos x="117" y="3"/>
                  </a:cxn>
                  <a:cxn ang="0">
                    <a:pos x="145" y="0"/>
                  </a:cxn>
                  <a:cxn ang="0">
                    <a:pos x="171" y="3"/>
                  </a:cxn>
                  <a:cxn ang="0">
                    <a:pos x="197" y="8"/>
                  </a:cxn>
                  <a:cxn ang="0">
                    <a:pos x="222" y="17"/>
                  </a:cxn>
                  <a:cxn ang="0">
                    <a:pos x="244" y="29"/>
                  </a:cxn>
                  <a:cxn ang="0">
                    <a:pos x="263" y="46"/>
                  </a:cxn>
                  <a:cxn ang="0">
                    <a:pos x="277" y="66"/>
                  </a:cxn>
                  <a:cxn ang="0">
                    <a:pos x="287" y="89"/>
                  </a:cxn>
                  <a:cxn ang="0">
                    <a:pos x="290" y="115"/>
                  </a:cxn>
                  <a:cxn ang="0">
                    <a:pos x="287" y="143"/>
                  </a:cxn>
                  <a:cxn ang="0">
                    <a:pos x="277" y="167"/>
                  </a:cxn>
                  <a:cxn ang="0">
                    <a:pos x="263" y="187"/>
                  </a:cxn>
                  <a:cxn ang="0">
                    <a:pos x="244" y="202"/>
                  </a:cxn>
                  <a:cxn ang="0">
                    <a:pos x="222" y="215"/>
                  </a:cxn>
                  <a:cxn ang="0">
                    <a:pos x="197" y="225"/>
                  </a:cxn>
                  <a:cxn ang="0">
                    <a:pos x="171" y="230"/>
                  </a:cxn>
                  <a:cxn ang="0">
                    <a:pos x="145" y="231"/>
                  </a:cxn>
                  <a:cxn ang="0">
                    <a:pos x="117" y="230"/>
                  </a:cxn>
                  <a:cxn ang="0">
                    <a:pos x="91" y="225"/>
                  </a:cxn>
                  <a:cxn ang="0">
                    <a:pos x="67" y="215"/>
                  </a:cxn>
                  <a:cxn ang="0">
                    <a:pos x="45" y="202"/>
                  </a:cxn>
                  <a:cxn ang="0">
                    <a:pos x="27" y="187"/>
                  </a:cxn>
                  <a:cxn ang="0">
                    <a:pos x="12" y="167"/>
                  </a:cxn>
                  <a:cxn ang="0">
                    <a:pos x="3" y="143"/>
                  </a:cxn>
                  <a:cxn ang="0">
                    <a:pos x="0" y="115"/>
                  </a:cxn>
                  <a:cxn ang="0">
                    <a:pos x="0" y="115"/>
                  </a:cxn>
                </a:cxnLst>
                <a:rect l="0" t="0" r="r" b="b"/>
                <a:pathLst>
                  <a:path w="291" h="232">
                    <a:moveTo>
                      <a:pt x="0" y="115"/>
                    </a:moveTo>
                    <a:lnTo>
                      <a:pt x="3" y="89"/>
                    </a:lnTo>
                    <a:lnTo>
                      <a:pt x="12" y="66"/>
                    </a:lnTo>
                    <a:lnTo>
                      <a:pt x="27" y="46"/>
                    </a:lnTo>
                    <a:lnTo>
                      <a:pt x="45" y="29"/>
                    </a:lnTo>
                    <a:lnTo>
                      <a:pt x="67" y="17"/>
                    </a:lnTo>
                    <a:lnTo>
                      <a:pt x="91" y="8"/>
                    </a:lnTo>
                    <a:lnTo>
                      <a:pt x="117" y="3"/>
                    </a:lnTo>
                    <a:lnTo>
                      <a:pt x="145" y="0"/>
                    </a:lnTo>
                    <a:lnTo>
                      <a:pt x="171" y="3"/>
                    </a:lnTo>
                    <a:lnTo>
                      <a:pt x="197" y="8"/>
                    </a:lnTo>
                    <a:lnTo>
                      <a:pt x="222" y="17"/>
                    </a:lnTo>
                    <a:lnTo>
                      <a:pt x="244" y="29"/>
                    </a:lnTo>
                    <a:lnTo>
                      <a:pt x="263" y="46"/>
                    </a:lnTo>
                    <a:lnTo>
                      <a:pt x="277" y="66"/>
                    </a:lnTo>
                    <a:lnTo>
                      <a:pt x="287" y="89"/>
                    </a:lnTo>
                    <a:lnTo>
                      <a:pt x="290" y="115"/>
                    </a:lnTo>
                    <a:lnTo>
                      <a:pt x="287" y="143"/>
                    </a:lnTo>
                    <a:lnTo>
                      <a:pt x="277" y="167"/>
                    </a:lnTo>
                    <a:lnTo>
                      <a:pt x="263" y="187"/>
                    </a:lnTo>
                    <a:lnTo>
                      <a:pt x="244" y="202"/>
                    </a:lnTo>
                    <a:lnTo>
                      <a:pt x="222" y="215"/>
                    </a:lnTo>
                    <a:lnTo>
                      <a:pt x="197" y="225"/>
                    </a:lnTo>
                    <a:lnTo>
                      <a:pt x="171" y="230"/>
                    </a:lnTo>
                    <a:lnTo>
                      <a:pt x="145" y="231"/>
                    </a:lnTo>
                    <a:lnTo>
                      <a:pt x="117" y="230"/>
                    </a:lnTo>
                    <a:lnTo>
                      <a:pt x="91" y="225"/>
                    </a:lnTo>
                    <a:lnTo>
                      <a:pt x="67" y="215"/>
                    </a:lnTo>
                    <a:lnTo>
                      <a:pt x="45" y="202"/>
                    </a:lnTo>
                    <a:lnTo>
                      <a:pt x="27" y="187"/>
                    </a:lnTo>
                    <a:lnTo>
                      <a:pt x="12" y="167"/>
                    </a:lnTo>
                    <a:lnTo>
                      <a:pt x="3" y="143"/>
                    </a:lnTo>
                    <a:lnTo>
                      <a:pt x="0" y="115"/>
                    </a:lnTo>
                    <a:lnTo>
                      <a:pt x="0" y="115"/>
                    </a:lnTo>
                  </a:path>
                </a:pathLst>
              </a:custGeom>
              <a:noFill/>
              <a:ln w="9525">
                <a:noFill/>
                <a:round/>
                <a:headEnd type="none" w="med" len="med"/>
                <a:tailEnd type="none" w="med" len="med"/>
              </a:ln>
              <a:effectLst/>
            </p:spPr>
            <p:txBody>
              <a:bodyPr/>
              <a:lstStyle/>
              <a:p>
                <a:endParaRPr lang="en-US"/>
              </a:p>
            </p:txBody>
          </p:sp>
          <p:sp>
            <p:nvSpPr>
              <p:cNvPr id="3091" name="Text Box 19"/>
              <p:cNvSpPr txBox="1">
                <a:spLocks noChangeArrowheads="1"/>
              </p:cNvSpPr>
              <p:nvPr/>
            </p:nvSpPr>
            <p:spPr bwMode="auto">
              <a:xfrm>
                <a:off x="1572" y="4178"/>
                <a:ext cx="166" cy="162"/>
              </a:xfrm>
              <a:prstGeom prst="rect">
                <a:avLst/>
              </a:prstGeom>
              <a:noFill/>
              <a:ln w="9525">
                <a:noFill/>
                <a:miter lim="800000"/>
                <a:headEnd/>
                <a:tailEnd/>
              </a:ln>
              <a:effectLst/>
            </p:spPr>
            <p:txBody>
              <a:bodyPr lIns="0" tIns="0" rIns="0" bIns="0" anchor="ctr"/>
              <a:lstStyle/>
              <a:p>
                <a:pPr defTabSz="384175">
                  <a:buClr>
                    <a:srgbClr val="1F007F"/>
                  </a:buClr>
                  <a:buSzPct val="90000"/>
                  <a:buFont typeface="Monotype Sorts" pitchFamily="2" charset="2"/>
                  <a:buNone/>
                </a:pPr>
                <a:r>
                  <a:rPr lang="en-US" sz="500">
                    <a:solidFill>
                      <a:srgbClr val="000000"/>
                    </a:solidFill>
                    <a:effectLst/>
                    <a:latin typeface="Gill Sans" pitchFamily="34" charset="0"/>
                  </a:rPr>
                  <a:t>Type text</a:t>
                </a:r>
                <a:endParaRPr lang="en-US" b="0">
                  <a:effectLst/>
                </a:endParaRPr>
              </a:p>
            </p:txBody>
          </p:sp>
        </p:grpSp>
        <p:grpSp>
          <p:nvGrpSpPr>
            <p:cNvPr id="3096" name="Group 24"/>
            <p:cNvGrpSpPr>
              <a:grpSpLocks/>
            </p:cNvGrpSpPr>
            <p:nvPr/>
          </p:nvGrpSpPr>
          <p:grpSpPr bwMode="auto">
            <a:xfrm>
              <a:off x="1500" y="4464"/>
              <a:ext cx="299" cy="253"/>
              <a:chOff x="1500" y="4464"/>
              <a:chExt cx="299" cy="253"/>
            </a:xfrm>
          </p:grpSpPr>
          <p:sp>
            <p:nvSpPr>
              <p:cNvPr id="3093" name="Oval 21"/>
              <p:cNvSpPr>
                <a:spLocks noChangeArrowheads="1"/>
              </p:cNvSpPr>
              <p:nvPr/>
            </p:nvSpPr>
            <p:spPr bwMode="auto">
              <a:xfrm>
                <a:off x="1500" y="4464"/>
                <a:ext cx="299" cy="253"/>
              </a:xfrm>
              <a:prstGeom prst="ellipse">
                <a:avLst/>
              </a:prstGeom>
              <a:gradFill rotWithShape="0">
                <a:gsLst>
                  <a:gs pos="0">
                    <a:srgbClr val="71B2CF"/>
                  </a:gs>
                  <a:gs pos="100000">
                    <a:srgbClr val="FFFFFF"/>
                  </a:gs>
                </a:gsLst>
                <a:lin ang="0" scaled="1"/>
              </a:gradFill>
              <a:ln w="18653">
                <a:solidFill>
                  <a:srgbClr val="000000"/>
                </a:solidFill>
                <a:round/>
                <a:headEnd/>
                <a:tailEnd/>
              </a:ln>
              <a:effectLst/>
            </p:spPr>
            <p:txBody>
              <a:bodyPr wrap="none" anchor="ctr"/>
              <a:lstStyle/>
              <a:p>
                <a:endParaRPr lang="en-US"/>
              </a:p>
            </p:txBody>
          </p:sp>
          <p:sp>
            <p:nvSpPr>
              <p:cNvPr id="3094" name="Freeform 22"/>
              <p:cNvSpPr>
                <a:spLocks/>
              </p:cNvSpPr>
              <p:nvPr/>
            </p:nvSpPr>
            <p:spPr bwMode="auto">
              <a:xfrm>
                <a:off x="1503" y="4473"/>
                <a:ext cx="291" cy="231"/>
              </a:xfrm>
              <a:custGeom>
                <a:avLst/>
                <a:gdLst/>
                <a:ahLst/>
                <a:cxnLst>
                  <a:cxn ang="0">
                    <a:pos x="0" y="115"/>
                  </a:cxn>
                  <a:cxn ang="0">
                    <a:pos x="3" y="89"/>
                  </a:cxn>
                  <a:cxn ang="0">
                    <a:pos x="12" y="65"/>
                  </a:cxn>
                  <a:cxn ang="0">
                    <a:pos x="27" y="46"/>
                  </a:cxn>
                  <a:cxn ang="0">
                    <a:pos x="45" y="30"/>
                  </a:cxn>
                  <a:cxn ang="0">
                    <a:pos x="67" y="17"/>
                  </a:cxn>
                  <a:cxn ang="0">
                    <a:pos x="91" y="8"/>
                  </a:cxn>
                  <a:cxn ang="0">
                    <a:pos x="117" y="3"/>
                  </a:cxn>
                  <a:cxn ang="0">
                    <a:pos x="145" y="0"/>
                  </a:cxn>
                  <a:cxn ang="0">
                    <a:pos x="171" y="3"/>
                  </a:cxn>
                  <a:cxn ang="0">
                    <a:pos x="197" y="8"/>
                  </a:cxn>
                  <a:cxn ang="0">
                    <a:pos x="222" y="17"/>
                  </a:cxn>
                  <a:cxn ang="0">
                    <a:pos x="244" y="30"/>
                  </a:cxn>
                  <a:cxn ang="0">
                    <a:pos x="263" y="46"/>
                  </a:cxn>
                  <a:cxn ang="0">
                    <a:pos x="277" y="65"/>
                  </a:cxn>
                  <a:cxn ang="0">
                    <a:pos x="287" y="89"/>
                  </a:cxn>
                  <a:cxn ang="0">
                    <a:pos x="290" y="115"/>
                  </a:cxn>
                  <a:cxn ang="0">
                    <a:pos x="287" y="141"/>
                  </a:cxn>
                  <a:cxn ang="0">
                    <a:pos x="277" y="165"/>
                  </a:cxn>
                  <a:cxn ang="0">
                    <a:pos x="263" y="184"/>
                  </a:cxn>
                  <a:cxn ang="0">
                    <a:pos x="244" y="200"/>
                  </a:cxn>
                  <a:cxn ang="0">
                    <a:pos x="222" y="213"/>
                  </a:cxn>
                  <a:cxn ang="0">
                    <a:pos x="197" y="222"/>
                  </a:cxn>
                  <a:cxn ang="0">
                    <a:pos x="171" y="227"/>
                  </a:cxn>
                  <a:cxn ang="0">
                    <a:pos x="145" y="230"/>
                  </a:cxn>
                  <a:cxn ang="0">
                    <a:pos x="117" y="227"/>
                  </a:cxn>
                  <a:cxn ang="0">
                    <a:pos x="91" y="222"/>
                  </a:cxn>
                  <a:cxn ang="0">
                    <a:pos x="67" y="213"/>
                  </a:cxn>
                  <a:cxn ang="0">
                    <a:pos x="45" y="200"/>
                  </a:cxn>
                  <a:cxn ang="0">
                    <a:pos x="27" y="184"/>
                  </a:cxn>
                  <a:cxn ang="0">
                    <a:pos x="12" y="165"/>
                  </a:cxn>
                  <a:cxn ang="0">
                    <a:pos x="3" y="141"/>
                  </a:cxn>
                  <a:cxn ang="0">
                    <a:pos x="0" y="115"/>
                  </a:cxn>
                  <a:cxn ang="0">
                    <a:pos x="0" y="115"/>
                  </a:cxn>
                </a:cxnLst>
                <a:rect l="0" t="0" r="r" b="b"/>
                <a:pathLst>
                  <a:path w="291" h="231">
                    <a:moveTo>
                      <a:pt x="0" y="115"/>
                    </a:moveTo>
                    <a:lnTo>
                      <a:pt x="3" y="89"/>
                    </a:lnTo>
                    <a:lnTo>
                      <a:pt x="12" y="65"/>
                    </a:lnTo>
                    <a:lnTo>
                      <a:pt x="27" y="46"/>
                    </a:lnTo>
                    <a:lnTo>
                      <a:pt x="45" y="30"/>
                    </a:lnTo>
                    <a:lnTo>
                      <a:pt x="67" y="17"/>
                    </a:lnTo>
                    <a:lnTo>
                      <a:pt x="91" y="8"/>
                    </a:lnTo>
                    <a:lnTo>
                      <a:pt x="117" y="3"/>
                    </a:lnTo>
                    <a:lnTo>
                      <a:pt x="145" y="0"/>
                    </a:lnTo>
                    <a:lnTo>
                      <a:pt x="171" y="3"/>
                    </a:lnTo>
                    <a:lnTo>
                      <a:pt x="197" y="8"/>
                    </a:lnTo>
                    <a:lnTo>
                      <a:pt x="222" y="17"/>
                    </a:lnTo>
                    <a:lnTo>
                      <a:pt x="244" y="30"/>
                    </a:lnTo>
                    <a:lnTo>
                      <a:pt x="263" y="46"/>
                    </a:lnTo>
                    <a:lnTo>
                      <a:pt x="277" y="65"/>
                    </a:lnTo>
                    <a:lnTo>
                      <a:pt x="287" y="89"/>
                    </a:lnTo>
                    <a:lnTo>
                      <a:pt x="290" y="115"/>
                    </a:lnTo>
                    <a:lnTo>
                      <a:pt x="287" y="141"/>
                    </a:lnTo>
                    <a:lnTo>
                      <a:pt x="277" y="165"/>
                    </a:lnTo>
                    <a:lnTo>
                      <a:pt x="263" y="184"/>
                    </a:lnTo>
                    <a:lnTo>
                      <a:pt x="244" y="200"/>
                    </a:lnTo>
                    <a:lnTo>
                      <a:pt x="222" y="213"/>
                    </a:lnTo>
                    <a:lnTo>
                      <a:pt x="197" y="222"/>
                    </a:lnTo>
                    <a:lnTo>
                      <a:pt x="171" y="227"/>
                    </a:lnTo>
                    <a:lnTo>
                      <a:pt x="145" y="230"/>
                    </a:lnTo>
                    <a:lnTo>
                      <a:pt x="117" y="227"/>
                    </a:lnTo>
                    <a:lnTo>
                      <a:pt x="91" y="222"/>
                    </a:lnTo>
                    <a:lnTo>
                      <a:pt x="67" y="213"/>
                    </a:lnTo>
                    <a:lnTo>
                      <a:pt x="45" y="200"/>
                    </a:lnTo>
                    <a:lnTo>
                      <a:pt x="27" y="184"/>
                    </a:lnTo>
                    <a:lnTo>
                      <a:pt x="12" y="165"/>
                    </a:lnTo>
                    <a:lnTo>
                      <a:pt x="3" y="141"/>
                    </a:lnTo>
                    <a:lnTo>
                      <a:pt x="0" y="115"/>
                    </a:lnTo>
                    <a:lnTo>
                      <a:pt x="0" y="115"/>
                    </a:lnTo>
                  </a:path>
                </a:pathLst>
              </a:custGeom>
              <a:noFill/>
              <a:ln w="9525">
                <a:noFill/>
                <a:round/>
                <a:headEnd type="none" w="med" len="med"/>
                <a:tailEnd type="none" w="med" len="med"/>
              </a:ln>
              <a:effectLst/>
            </p:spPr>
            <p:txBody>
              <a:bodyPr/>
              <a:lstStyle/>
              <a:p>
                <a:endParaRPr lang="en-US"/>
              </a:p>
            </p:txBody>
          </p:sp>
          <p:sp>
            <p:nvSpPr>
              <p:cNvPr id="3095" name="Text Box 23"/>
              <p:cNvSpPr txBox="1">
                <a:spLocks noChangeArrowheads="1"/>
              </p:cNvSpPr>
              <p:nvPr/>
            </p:nvSpPr>
            <p:spPr bwMode="auto">
              <a:xfrm>
                <a:off x="1572" y="4509"/>
                <a:ext cx="166" cy="161"/>
              </a:xfrm>
              <a:prstGeom prst="rect">
                <a:avLst/>
              </a:prstGeom>
              <a:noFill/>
              <a:ln w="9525">
                <a:noFill/>
                <a:miter lim="800000"/>
                <a:headEnd/>
                <a:tailEnd/>
              </a:ln>
              <a:effectLst/>
            </p:spPr>
            <p:txBody>
              <a:bodyPr lIns="0" tIns="0" rIns="0" bIns="0" anchor="ctr"/>
              <a:lstStyle/>
              <a:p>
                <a:pPr defTabSz="384175">
                  <a:buClr>
                    <a:srgbClr val="1F007F"/>
                  </a:buClr>
                  <a:buSzPct val="90000"/>
                  <a:buFont typeface="Monotype Sorts" pitchFamily="2" charset="2"/>
                  <a:buNone/>
                </a:pPr>
                <a:r>
                  <a:rPr lang="en-US" sz="500">
                    <a:solidFill>
                      <a:srgbClr val="000000"/>
                    </a:solidFill>
                    <a:effectLst/>
                    <a:latin typeface="Gill Sans" pitchFamily="34" charset="0"/>
                  </a:rPr>
                  <a:t>Type text</a:t>
                </a:r>
                <a:endParaRPr lang="en-US" b="0">
                  <a:effectLst/>
                </a:endParaRPr>
              </a:p>
            </p:txBody>
          </p:sp>
        </p:grpSp>
        <p:grpSp>
          <p:nvGrpSpPr>
            <p:cNvPr id="3099" name="Group 27"/>
            <p:cNvGrpSpPr>
              <a:grpSpLocks/>
            </p:cNvGrpSpPr>
            <p:nvPr/>
          </p:nvGrpSpPr>
          <p:grpSpPr bwMode="auto">
            <a:xfrm>
              <a:off x="689" y="3775"/>
              <a:ext cx="255" cy="325"/>
              <a:chOff x="689" y="3775"/>
              <a:chExt cx="255" cy="325"/>
            </a:xfrm>
          </p:grpSpPr>
          <p:sp>
            <p:nvSpPr>
              <p:cNvPr id="3097" name="Line 25"/>
              <p:cNvSpPr>
                <a:spLocks noChangeShapeType="1"/>
              </p:cNvSpPr>
              <p:nvPr/>
            </p:nvSpPr>
            <p:spPr bwMode="auto">
              <a:xfrm flipV="1">
                <a:off x="689" y="3844"/>
                <a:ext cx="200" cy="256"/>
              </a:xfrm>
              <a:prstGeom prst="line">
                <a:avLst/>
              </a:prstGeom>
              <a:noFill/>
              <a:ln w="31472">
                <a:solidFill>
                  <a:srgbClr val="000080"/>
                </a:solidFill>
                <a:round/>
                <a:headEnd/>
                <a:tailEnd/>
              </a:ln>
              <a:effectLst/>
            </p:spPr>
            <p:txBody>
              <a:bodyPr wrap="none" anchor="ctr"/>
              <a:lstStyle/>
              <a:p>
                <a:endParaRPr lang="en-US"/>
              </a:p>
            </p:txBody>
          </p:sp>
          <p:sp>
            <p:nvSpPr>
              <p:cNvPr id="3098" name="Freeform 26"/>
              <p:cNvSpPr>
                <a:spLocks/>
              </p:cNvSpPr>
              <p:nvPr/>
            </p:nvSpPr>
            <p:spPr bwMode="auto">
              <a:xfrm>
                <a:off x="855" y="3775"/>
                <a:ext cx="89" cy="93"/>
              </a:xfrm>
              <a:custGeom>
                <a:avLst/>
                <a:gdLst/>
                <a:ahLst/>
                <a:cxnLst>
                  <a:cxn ang="0">
                    <a:pos x="0" y="43"/>
                  </a:cxn>
                  <a:cxn ang="0">
                    <a:pos x="64" y="92"/>
                  </a:cxn>
                  <a:cxn ang="0">
                    <a:pos x="88" y="0"/>
                  </a:cxn>
                  <a:cxn ang="0">
                    <a:pos x="0" y="43"/>
                  </a:cxn>
                  <a:cxn ang="0">
                    <a:pos x="0" y="43"/>
                  </a:cxn>
                </a:cxnLst>
                <a:rect l="0" t="0" r="r" b="b"/>
                <a:pathLst>
                  <a:path w="89" h="93">
                    <a:moveTo>
                      <a:pt x="0" y="43"/>
                    </a:moveTo>
                    <a:lnTo>
                      <a:pt x="64" y="92"/>
                    </a:lnTo>
                    <a:lnTo>
                      <a:pt x="88" y="0"/>
                    </a:lnTo>
                    <a:lnTo>
                      <a:pt x="0" y="43"/>
                    </a:lnTo>
                    <a:lnTo>
                      <a:pt x="0" y="43"/>
                    </a:lnTo>
                  </a:path>
                </a:pathLst>
              </a:custGeom>
              <a:solidFill>
                <a:srgbClr val="000080"/>
              </a:solidFill>
              <a:ln w="31472" cap="flat" cmpd="sng">
                <a:solidFill>
                  <a:srgbClr val="000080"/>
                </a:solidFill>
                <a:prstDash val="solid"/>
                <a:round/>
                <a:headEnd type="none" w="med" len="med"/>
                <a:tailEnd type="none" w="med" len="med"/>
              </a:ln>
              <a:effectLst/>
            </p:spPr>
            <p:txBody>
              <a:bodyPr/>
              <a:lstStyle/>
              <a:p>
                <a:endParaRPr lang="en-US"/>
              </a:p>
            </p:txBody>
          </p:sp>
        </p:grpSp>
        <p:grpSp>
          <p:nvGrpSpPr>
            <p:cNvPr id="3102" name="Group 30"/>
            <p:cNvGrpSpPr>
              <a:grpSpLocks/>
            </p:cNvGrpSpPr>
            <p:nvPr/>
          </p:nvGrpSpPr>
          <p:grpSpPr bwMode="auto">
            <a:xfrm>
              <a:off x="687" y="4074"/>
              <a:ext cx="256" cy="351"/>
              <a:chOff x="687" y="4074"/>
              <a:chExt cx="256" cy="351"/>
            </a:xfrm>
          </p:grpSpPr>
          <p:sp>
            <p:nvSpPr>
              <p:cNvPr id="3100" name="Line 28"/>
              <p:cNvSpPr>
                <a:spLocks noChangeShapeType="1"/>
              </p:cNvSpPr>
              <p:nvPr/>
            </p:nvSpPr>
            <p:spPr bwMode="auto">
              <a:xfrm>
                <a:off x="687" y="4074"/>
                <a:ext cx="204" cy="279"/>
              </a:xfrm>
              <a:prstGeom prst="line">
                <a:avLst/>
              </a:prstGeom>
              <a:noFill/>
              <a:ln w="31472">
                <a:solidFill>
                  <a:srgbClr val="000080"/>
                </a:solidFill>
                <a:round/>
                <a:headEnd/>
                <a:tailEnd/>
              </a:ln>
              <a:effectLst/>
            </p:spPr>
            <p:txBody>
              <a:bodyPr wrap="none" anchor="ctr"/>
              <a:lstStyle/>
              <a:p>
                <a:endParaRPr lang="en-US"/>
              </a:p>
            </p:txBody>
          </p:sp>
          <p:sp>
            <p:nvSpPr>
              <p:cNvPr id="3101" name="Freeform 29"/>
              <p:cNvSpPr>
                <a:spLocks/>
              </p:cNvSpPr>
              <p:nvPr/>
            </p:nvSpPr>
            <p:spPr bwMode="auto">
              <a:xfrm>
                <a:off x="860" y="4328"/>
                <a:ext cx="83" cy="97"/>
              </a:xfrm>
              <a:custGeom>
                <a:avLst/>
                <a:gdLst/>
                <a:ahLst/>
                <a:cxnLst>
                  <a:cxn ang="0">
                    <a:pos x="66" y="0"/>
                  </a:cxn>
                  <a:cxn ang="0">
                    <a:pos x="0" y="47"/>
                  </a:cxn>
                  <a:cxn ang="0">
                    <a:pos x="82" y="96"/>
                  </a:cxn>
                  <a:cxn ang="0">
                    <a:pos x="66" y="0"/>
                  </a:cxn>
                  <a:cxn ang="0">
                    <a:pos x="66" y="0"/>
                  </a:cxn>
                </a:cxnLst>
                <a:rect l="0" t="0" r="r" b="b"/>
                <a:pathLst>
                  <a:path w="83" h="97">
                    <a:moveTo>
                      <a:pt x="66" y="0"/>
                    </a:moveTo>
                    <a:lnTo>
                      <a:pt x="0" y="47"/>
                    </a:lnTo>
                    <a:lnTo>
                      <a:pt x="82" y="96"/>
                    </a:lnTo>
                    <a:lnTo>
                      <a:pt x="66" y="0"/>
                    </a:lnTo>
                    <a:lnTo>
                      <a:pt x="66" y="0"/>
                    </a:lnTo>
                  </a:path>
                </a:pathLst>
              </a:custGeom>
              <a:solidFill>
                <a:srgbClr val="000080"/>
              </a:solidFill>
              <a:ln w="31472" cap="flat" cmpd="sng">
                <a:solidFill>
                  <a:srgbClr val="000080"/>
                </a:solidFill>
                <a:prstDash val="solid"/>
                <a:round/>
                <a:headEnd type="none" w="med" len="med"/>
                <a:tailEnd type="none" w="med" len="med"/>
              </a:ln>
              <a:effectLst/>
            </p:spPr>
            <p:txBody>
              <a:bodyPr/>
              <a:lstStyle/>
              <a:p>
                <a:endParaRPr lang="en-US"/>
              </a:p>
            </p:txBody>
          </p:sp>
        </p:grpSp>
        <p:grpSp>
          <p:nvGrpSpPr>
            <p:cNvPr id="3105" name="Group 33"/>
            <p:cNvGrpSpPr>
              <a:grpSpLocks/>
            </p:cNvGrpSpPr>
            <p:nvPr/>
          </p:nvGrpSpPr>
          <p:grpSpPr bwMode="auto">
            <a:xfrm>
              <a:off x="1252" y="4424"/>
              <a:ext cx="253" cy="174"/>
              <a:chOff x="1252" y="4424"/>
              <a:chExt cx="253" cy="174"/>
            </a:xfrm>
          </p:grpSpPr>
          <p:sp>
            <p:nvSpPr>
              <p:cNvPr id="3103" name="Line 31"/>
              <p:cNvSpPr>
                <a:spLocks noChangeShapeType="1"/>
              </p:cNvSpPr>
              <p:nvPr/>
            </p:nvSpPr>
            <p:spPr bwMode="auto">
              <a:xfrm>
                <a:off x="1252" y="4424"/>
                <a:ext cx="180" cy="123"/>
              </a:xfrm>
              <a:prstGeom prst="line">
                <a:avLst/>
              </a:prstGeom>
              <a:noFill/>
              <a:ln w="31472">
                <a:solidFill>
                  <a:srgbClr val="000080"/>
                </a:solidFill>
                <a:round/>
                <a:headEnd/>
                <a:tailEnd/>
              </a:ln>
              <a:effectLst/>
            </p:spPr>
            <p:txBody>
              <a:bodyPr wrap="none" anchor="ctr"/>
              <a:lstStyle/>
              <a:p>
                <a:endParaRPr lang="en-US"/>
              </a:p>
            </p:txBody>
          </p:sp>
          <p:sp>
            <p:nvSpPr>
              <p:cNvPr id="3104" name="Freeform 32"/>
              <p:cNvSpPr>
                <a:spLocks/>
              </p:cNvSpPr>
              <p:nvPr/>
            </p:nvSpPr>
            <p:spPr bwMode="auto">
              <a:xfrm>
                <a:off x="1411" y="4512"/>
                <a:ext cx="94" cy="86"/>
              </a:xfrm>
              <a:custGeom>
                <a:avLst/>
                <a:gdLst/>
                <a:ahLst/>
                <a:cxnLst>
                  <a:cxn ang="0">
                    <a:pos x="46" y="0"/>
                  </a:cxn>
                  <a:cxn ang="0">
                    <a:pos x="0" y="66"/>
                  </a:cxn>
                  <a:cxn ang="0">
                    <a:pos x="93" y="85"/>
                  </a:cxn>
                  <a:cxn ang="0">
                    <a:pos x="46" y="0"/>
                  </a:cxn>
                  <a:cxn ang="0">
                    <a:pos x="46" y="0"/>
                  </a:cxn>
                </a:cxnLst>
                <a:rect l="0" t="0" r="r" b="b"/>
                <a:pathLst>
                  <a:path w="94" h="86">
                    <a:moveTo>
                      <a:pt x="46" y="0"/>
                    </a:moveTo>
                    <a:lnTo>
                      <a:pt x="0" y="66"/>
                    </a:lnTo>
                    <a:lnTo>
                      <a:pt x="93" y="85"/>
                    </a:lnTo>
                    <a:lnTo>
                      <a:pt x="46" y="0"/>
                    </a:lnTo>
                    <a:lnTo>
                      <a:pt x="46" y="0"/>
                    </a:lnTo>
                  </a:path>
                </a:pathLst>
              </a:custGeom>
              <a:solidFill>
                <a:srgbClr val="000080"/>
              </a:solidFill>
              <a:ln w="31472" cap="flat" cmpd="sng">
                <a:solidFill>
                  <a:srgbClr val="000080"/>
                </a:solidFill>
                <a:prstDash val="solid"/>
                <a:round/>
                <a:headEnd type="none" w="med" len="med"/>
                <a:tailEnd type="none" w="med" len="med"/>
              </a:ln>
              <a:effectLst/>
            </p:spPr>
            <p:txBody>
              <a:bodyPr/>
              <a:lstStyle/>
              <a:p>
                <a:endParaRPr lang="en-US"/>
              </a:p>
            </p:txBody>
          </p:sp>
        </p:grpSp>
        <p:grpSp>
          <p:nvGrpSpPr>
            <p:cNvPr id="3108" name="Group 36"/>
            <p:cNvGrpSpPr>
              <a:grpSpLocks/>
            </p:cNvGrpSpPr>
            <p:nvPr/>
          </p:nvGrpSpPr>
          <p:grpSpPr bwMode="auto">
            <a:xfrm>
              <a:off x="1252" y="4263"/>
              <a:ext cx="254" cy="161"/>
              <a:chOff x="1252" y="4263"/>
              <a:chExt cx="254" cy="161"/>
            </a:xfrm>
          </p:grpSpPr>
          <p:sp>
            <p:nvSpPr>
              <p:cNvPr id="3106" name="Line 34"/>
              <p:cNvSpPr>
                <a:spLocks noChangeShapeType="1"/>
              </p:cNvSpPr>
              <p:nvPr/>
            </p:nvSpPr>
            <p:spPr bwMode="auto">
              <a:xfrm flipV="1">
                <a:off x="1252" y="4309"/>
                <a:ext cx="179" cy="115"/>
              </a:xfrm>
              <a:prstGeom prst="line">
                <a:avLst/>
              </a:prstGeom>
              <a:noFill/>
              <a:ln w="31472">
                <a:solidFill>
                  <a:srgbClr val="000080"/>
                </a:solidFill>
                <a:round/>
                <a:headEnd/>
                <a:tailEnd/>
              </a:ln>
              <a:effectLst/>
            </p:spPr>
            <p:txBody>
              <a:bodyPr wrap="none" anchor="ctr"/>
              <a:lstStyle/>
              <a:p>
                <a:endParaRPr lang="en-US"/>
              </a:p>
            </p:txBody>
          </p:sp>
          <p:sp>
            <p:nvSpPr>
              <p:cNvPr id="3107" name="Freeform 35"/>
              <p:cNvSpPr>
                <a:spLocks/>
              </p:cNvSpPr>
              <p:nvPr/>
            </p:nvSpPr>
            <p:spPr bwMode="auto">
              <a:xfrm>
                <a:off x="1408" y="4263"/>
                <a:ext cx="98" cy="80"/>
              </a:xfrm>
              <a:custGeom>
                <a:avLst/>
                <a:gdLst/>
                <a:ahLst/>
                <a:cxnLst>
                  <a:cxn ang="0">
                    <a:pos x="0" y="10"/>
                  </a:cxn>
                  <a:cxn ang="0">
                    <a:pos x="44" y="79"/>
                  </a:cxn>
                  <a:cxn ang="0">
                    <a:pos x="97" y="0"/>
                  </a:cxn>
                  <a:cxn ang="0">
                    <a:pos x="0" y="10"/>
                  </a:cxn>
                  <a:cxn ang="0">
                    <a:pos x="0" y="10"/>
                  </a:cxn>
                </a:cxnLst>
                <a:rect l="0" t="0" r="r" b="b"/>
                <a:pathLst>
                  <a:path w="98" h="80">
                    <a:moveTo>
                      <a:pt x="0" y="10"/>
                    </a:moveTo>
                    <a:lnTo>
                      <a:pt x="44" y="79"/>
                    </a:lnTo>
                    <a:lnTo>
                      <a:pt x="97" y="0"/>
                    </a:lnTo>
                    <a:lnTo>
                      <a:pt x="0" y="10"/>
                    </a:lnTo>
                    <a:lnTo>
                      <a:pt x="0" y="10"/>
                    </a:lnTo>
                  </a:path>
                </a:pathLst>
              </a:custGeom>
              <a:solidFill>
                <a:srgbClr val="000080"/>
              </a:solidFill>
              <a:ln w="31472" cap="flat" cmpd="sng">
                <a:solidFill>
                  <a:srgbClr val="000080"/>
                </a:solidFill>
                <a:prstDash val="solid"/>
                <a:round/>
                <a:headEnd type="none" w="med" len="med"/>
                <a:tailEnd type="none" w="med" len="med"/>
              </a:ln>
              <a:effectLst/>
            </p:spPr>
            <p:txBody>
              <a:bodyPr/>
              <a:lstStyle/>
              <a:p>
                <a:endParaRPr lang="en-US"/>
              </a:p>
            </p:txBody>
          </p:sp>
        </p:grpSp>
        <p:grpSp>
          <p:nvGrpSpPr>
            <p:cNvPr id="3112" name="Group 40"/>
            <p:cNvGrpSpPr>
              <a:grpSpLocks/>
            </p:cNvGrpSpPr>
            <p:nvPr/>
          </p:nvGrpSpPr>
          <p:grpSpPr bwMode="auto">
            <a:xfrm>
              <a:off x="1500" y="3471"/>
              <a:ext cx="299" cy="253"/>
              <a:chOff x="1500" y="3471"/>
              <a:chExt cx="299" cy="253"/>
            </a:xfrm>
          </p:grpSpPr>
          <p:sp>
            <p:nvSpPr>
              <p:cNvPr id="3109" name="Oval 37"/>
              <p:cNvSpPr>
                <a:spLocks noChangeArrowheads="1"/>
              </p:cNvSpPr>
              <p:nvPr/>
            </p:nvSpPr>
            <p:spPr bwMode="auto">
              <a:xfrm>
                <a:off x="1500" y="3471"/>
                <a:ext cx="299" cy="253"/>
              </a:xfrm>
              <a:prstGeom prst="ellipse">
                <a:avLst/>
              </a:prstGeom>
              <a:gradFill rotWithShape="0">
                <a:gsLst>
                  <a:gs pos="0">
                    <a:srgbClr val="71B2CF"/>
                  </a:gs>
                  <a:gs pos="100000">
                    <a:srgbClr val="FFFFFF"/>
                  </a:gs>
                </a:gsLst>
                <a:lin ang="0" scaled="1"/>
              </a:gradFill>
              <a:ln w="18653">
                <a:solidFill>
                  <a:srgbClr val="000000"/>
                </a:solidFill>
                <a:round/>
                <a:headEnd/>
                <a:tailEnd/>
              </a:ln>
              <a:effectLst/>
            </p:spPr>
            <p:txBody>
              <a:bodyPr wrap="none" anchor="ctr"/>
              <a:lstStyle/>
              <a:p>
                <a:endParaRPr lang="en-US"/>
              </a:p>
            </p:txBody>
          </p:sp>
          <p:sp>
            <p:nvSpPr>
              <p:cNvPr id="3110" name="Freeform 38"/>
              <p:cNvSpPr>
                <a:spLocks/>
              </p:cNvSpPr>
              <p:nvPr/>
            </p:nvSpPr>
            <p:spPr bwMode="auto">
              <a:xfrm>
                <a:off x="1503" y="3482"/>
                <a:ext cx="291" cy="232"/>
              </a:xfrm>
              <a:custGeom>
                <a:avLst/>
                <a:gdLst/>
                <a:ahLst/>
                <a:cxnLst>
                  <a:cxn ang="0">
                    <a:pos x="0" y="115"/>
                  </a:cxn>
                  <a:cxn ang="0">
                    <a:pos x="3" y="89"/>
                  </a:cxn>
                  <a:cxn ang="0">
                    <a:pos x="12" y="65"/>
                  </a:cxn>
                  <a:cxn ang="0">
                    <a:pos x="27" y="46"/>
                  </a:cxn>
                  <a:cxn ang="0">
                    <a:pos x="45" y="29"/>
                  </a:cxn>
                  <a:cxn ang="0">
                    <a:pos x="67" y="17"/>
                  </a:cxn>
                  <a:cxn ang="0">
                    <a:pos x="91" y="7"/>
                  </a:cxn>
                  <a:cxn ang="0">
                    <a:pos x="117" y="2"/>
                  </a:cxn>
                  <a:cxn ang="0">
                    <a:pos x="145" y="0"/>
                  </a:cxn>
                  <a:cxn ang="0">
                    <a:pos x="171" y="2"/>
                  </a:cxn>
                  <a:cxn ang="0">
                    <a:pos x="197" y="7"/>
                  </a:cxn>
                  <a:cxn ang="0">
                    <a:pos x="222" y="17"/>
                  </a:cxn>
                  <a:cxn ang="0">
                    <a:pos x="244" y="29"/>
                  </a:cxn>
                  <a:cxn ang="0">
                    <a:pos x="263" y="46"/>
                  </a:cxn>
                  <a:cxn ang="0">
                    <a:pos x="277" y="65"/>
                  </a:cxn>
                  <a:cxn ang="0">
                    <a:pos x="287" y="89"/>
                  </a:cxn>
                  <a:cxn ang="0">
                    <a:pos x="290" y="115"/>
                  </a:cxn>
                  <a:cxn ang="0">
                    <a:pos x="287" y="143"/>
                  </a:cxn>
                  <a:cxn ang="0">
                    <a:pos x="277" y="166"/>
                  </a:cxn>
                  <a:cxn ang="0">
                    <a:pos x="263" y="186"/>
                  </a:cxn>
                  <a:cxn ang="0">
                    <a:pos x="244" y="202"/>
                  </a:cxn>
                  <a:cxn ang="0">
                    <a:pos x="222" y="215"/>
                  </a:cxn>
                  <a:cxn ang="0">
                    <a:pos x="197" y="224"/>
                  </a:cxn>
                  <a:cxn ang="0">
                    <a:pos x="171" y="229"/>
                  </a:cxn>
                  <a:cxn ang="0">
                    <a:pos x="145" y="231"/>
                  </a:cxn>
                  <a:cxn ang="0">
                    <a:pos x="117" y="229"/>
                  </a:cxn>
                  <a:cxn ang="0">
                    <a:pos x="91" y="224"/>
                  </a:cxn>
                  <a:cxn ang="0">
                    <a:pos x="67" y="215"/>
                  </a:cxn>
                  <a:cxn ang="0">
                    <a:pos x="45" y="202"/>
                  </a:cxn>
                  <a:cxn ang="0">
                    <a:pos x="27" y="186"/>
                  </a:cxn>
                  <a:cxn ang="0">
                    <a:pos x="12" y="166"/>
                  </a:cxn>
                  <a:cxn ang="0">
                    <a:pos x="3" y="143"/>
                  </a:cxn>
                  <a:cxn ang="0">
                    <a:pos x="0" y="115"/>
                  </a:cxn>
                  <a:cxn ang="0">
                    <a:pos x="0" y="115"/>
                  </a:cxn>
                </a:cxnLst>
                <a:rect l="0" t="0" r="r" b="b"/>
                <a:pathLst>
                  <a:path w="291" h="232">
                    <a:moveTo>
                      <a:pt x="0" y="115"/>
                    </a:moveTo>
                    <a:lnTo>
                      <a:pt x="3" y="89"/>
                    </a:lnTo>
                    <a:lnTo>
                      <a:pt x="12" y="65"/>
                    </a:lnTo>
                    <a:lnTo>
                      <a:pt x="27" y="46"/>
                    </a:lnTo>
                    <a:lnTo>
                      <a:pt x="45" y="29"/>
                    </a:lnTo>
                    <a:lnTo>
                      <a:pt x="67" y="17"/>
                    </a:lnTo>
                    <a:lnTo>
                      <a:pt x="91" y="7"/>
                    </a:lnTo>
                    <a:lnTo>
                      <a:pt x="117" y="2"/>
                    </a:lnTo>
                    <a:lnTo>
                      <a:pt x="145" y="0"/>
                    </a:lnTo>
                    <a:lnTo>
                      <a:pt x="171" y="2"/>
                    </a:lnTo>
                    <a:lnTo>
                      <a:pt x="197" y="7"/>
                    </a:lnTo>
                    <a:lnTo>
                      <a:pt x="222" y="17"/>
                    </a:lnTo>
                    <a:lnTo>
                      <a:pt x="244" y="29"/>
                    </a:lnTo>
                    <a:lnTo>
                      <a:pt x="263" y="46"/>
                    </a:lnTo>
                    <a:lnTo>
                      <a:pt x="277" y="65"/>
                    </a:lnTo>
                    <a:lnTo>
                      <a:pt x="287" y="89"/>
                    </a:lnTo>
                    <a:lnTo>
                      <a:pt x="290" y="115"/>
                    </a:lnTo>
                    <a:lnTo>
                      <a:pt x="287" y="143"/>
                    </a:lnTo>
                    <a:lnTo>
                      <a:pt x="277" y="166"/>
                    </a:lnTo>
                    <a:lnTo>
                      <a:pt x="263" y="186"/>
                    </a:lnTo>
                    <a:lnTo>
                      <a:pt x="244" y="202"/>
                    </a:lnTo>
                    <a:lnTo>
                      <a:pt x="222" y="215"/>
                    </a:lnTo>
                    <a:lnTo>
                      <a:pt x="197" y="224"/>
                    </a:lnTo>
                    <a:lnTo>
                      <a:pt x="171" y="229"/>
                    </a:lnTo>
                    <a:lnTo>
                      <a:pt x="145" y="231"/>
                    </a:lnTo>
                    <a:lnTo>
                      <a:pt x="117" y="229"/>
                    </a:lnTo>
                    <a:lnTo>
                      <a:pt x="91" y="224"/>
                    </a:lnTo>
                    <a:lnTo>
                      <a:pt x="67" y="215"/>
                    </a:lnTo>
                    <a:lnTo>
                      <a:pt x="45" y="202"/>
                    </a:lnTo>
                    <a:lnTo>
                      <a:pt x="27" y="186"/>
                    </a:lnTo>
                    <a:lnTo>
                      <a:pt x="12" y="166"/>
                    </a:lnTo>
                    <a:lnTo>
                      <a:pt x="3" y="143"/>
                    </a:lnTo>
                    <a:lnTo>
                      <a:pt x="0" y="115"/>
                    </a:lnTo>
                    <a:lnTo>
                      <a:pt x="0" y="115"/>
                    </a:lnTo>
                  </a:path>
                </a:pathLst>
              </a:custGeom>
              <a:noFill/>
              <a:ln w="9525">
                <a:noFill/>
                <a:round/>
                <a:headEnd type="none" w="med" len="med"/>
                <a:tailEnd type="none" w="med" len="med"/>
              </a:ln>
              <a:effectLst/>
            </p:spPr>
            <p:txBody>
              <a:bodyPr/>
              <a:lstStyle/>
              <a:p>
                <a:endParaRPr lang="en-US"/>
              </a:p>
            </p:txBody>
          </p:sp>
          <p:sp>
            <p:nvSpPr>
              <p:cNvPr id="3111" name="Text Box 39"/>
              <p:cNvSpPr txBox="1">
                <a:spLocks noChangeArrowheads="1"/>
              </p:cNvSpPr>
              <p:nvPr/>
            </p:nvSpPr>
            <p:spPr bwMode="auto">
              <a:xfrm>
                <a:off x="1572" y="3517"/>
                <a:ext cx="166" cy="162"/>
              </a:xfrm>
              <a:prstGeom prst="rect">
                <a:avLst/>
              </a:prstGeom>
              <a:noFill/>
              <a:ln w="9525">
                <a:noFill/>
                <a:miter lim="800000"/>
                <a:headEnd/>
                <a:tailEnd/>
              </a:ln>
              <a:effectLst/>
            </p:spPr>
            <p:txBody>
              <a:bodyPr lIns="0" tIns="0" rIns="0" bIns="0" anchor="ctr"/>
              <a:lstStyle/>
              <a:p>
                <a:pPr defTabSz="384175">
                  <a:buClr>
                    <a:srgbClr val="1F007F"/>
                  </a:buClr>
                  <a:buSzPct val="90000"/>
                  <a:buFont typeface="Monotype Sorts" pitchFamily="2" charset="2"/>
                  <a:buNone/>
                </a:pPr>
                <a:r>
                  <a:rPr lang="en-US" sz="500">
                    <a:solidFill>
                      <a:srgbClr val="000000"/>
                    </a:solidFill>
                    <a:effectLst/>
                    <a:latin typeface="Gill Sans" pitchFamily="34" charset="0"/>
                  </a:rPr>
                  <a:t>Type text</a:t>
                </a:r>
                <a:endParaRPr lang="en-US" b="0">
                  <a:effectLst/>
                </a:endParaRPr>
              </a:p>
            </p:txBody>
          </p:sp>
        </p:grpSp>
        <p:grpSp>
          <p:nvGrpSpPr>
            <p:cNvPr id="3116" name="Group 44"/>
            <p:cNvGrpSpPr>
              <a:grpSpLocks/>
            </p:cNvGrpSpPr>
            <p:nvPr/>
          </p:nvGrpSpPr>
          <p:grpSpPr bwMode="auto">
            <a:xfrm>
              <a:off x="1500" y="3808"/>
              <a:ext cx="299" cy="254"/>
              <a:chOff x="1500" y="3808"/>
              <a:chExt cx="299" cy="254"/>
            </a:xfrm>
          </p:grpSpPr>
          <p:sp>
            <p:nvSpPr>
              <p:cNvPr id="3113" name="Oval 41"/>
              <p:cNvSpPr>
                <a:spLocks noChangeArrowheads="1"/>
              </p:cNvSpPr>
              <p:nvPr/>
            </p:nvSpPr>
            <p:spPr bwMode="auto">
              <a:xfrm>
                <a:off x="1500" y="3808"/>
                <a:ext cx="299" cy="254"/>
              </a:xfrm>
              <a:prstGeom prst="ellipse">
                <a:avLst/>
              </a:prstGeom>
              <a:gradFill rotWithShape="0">
                <a:gsLst>
                  <a:gs pos="0">
                    <a:srgbClr val="71B2CF"/>
                  </a:gs>
                  <a:gs pos="100000">
                    <a:srgbClr val="FFFFFF"/>
                  </a:gs>
                </a:gsLst>
                <a:lin ang="0" scaled="1"/>
              </a:gradFill>
              <a:ln w="18653">
                <a:solidFill>
                  <a:srgbClr val="000000"/>
                </a:solidFill>
                <a:round/>
                <a:headEnd/>
                <a:tailEnd/>
              </a:ln>
              <a:effectLst/>
            </p:spPr>
            <p:txBody>
              <a:bodyPr wrap="none" anchor="ctr"/>
              <a:lstStyle/>
              <a:p>
                <a:endParaRPr lang="en-US"/>
              </a:p>
            </p:txBody>
          </p:sp>
          <p:sp>
            <p:nvSpPr>
              <p:cNvPr id="3114" name="Freeform 42"/>
              <p:cNvSpPr>
                <a:spLocks/>
              </p:cNvSpPr>
              <p:nvPr/>
            </p:nvSpPr>
            <p:spPr bwMode="auto">
              <a:xfrm>
                <a:off x="1503" y="3818"/>
                <a:ext cx="291" cy="232"/>
              </a:xfrm>
              <a:custGeom>
                <a:avLst/>
                <a:gdLst/>
                <a:ahLst/>
                <a:cxnLst>
                  <a:cxn ang="0">
                    <a:pos x="0" y="116"/>
                  </a:cxn>
                  <a:cxn ang="0">
                    <a:pos x="3" y="89"/>
                  </a:cxn>
                  <a:cxn ang="0">
                    <a:pos x="12" y="66"/>
                  </a:cxn>
                  <a:cxn ang="0">
                    <a:pos x="27" y="46"/>
                  </a:cxn>
                  <a:cxn ang="0">
                    <a:pos x="45" y="30"/>
                  </a:cxn>
                  <a:cxn ang="0">
                    <a:pos x="67" y="18"/>
                  </a:cxn>
                  <a:cxn ang="0">
                    <a:pos x="91" y="8"/>
                  </a:cxn>
                  <a:cxn ang="0">
                    <a:pos x="117" y="3"/>
                  </a:cxn>
                  <a:cxn ang="0">
                    <a:pos x="145" y="0"/>
                  </a:cxn>
                  <a:cxn ang="0">
                    <a:pos x="171" y="3"/>
                  </a:cxn>
                  <a:cxn ang="0">
                    <a:pos x="197" y="8"/>
                  </a:cxn>
                  <a:cxn ang="0">
                    <a:pos x="222" y="18"/>
                  </a:cxn>
                  <a:cxn ang="0">
                    <a:pos x="244" y="30"/>
                  </a:cxn>
                  <a:cxn ang="0">
                    <a:pos x="263" y="46"/>
                  </a:cxn>
                  <a:cxn ang="0">
                    <a:pos x="277" y="66"/>
                  </a:cxn>
                  <a:cxn ang="0">
                    <a:pos x="287" y="89"/>
                  </a:cxn>
                  <a:cxn ang="0">
                    <a:pos x="290" y="116"/>
                  </a:cxn>
                  <a:cxn ang="0">
                    <a:pos x="287" y="143"/>
                  </a:cxn>
                  <a:cxn ang="0">
                    <a:pos x="277" y="167"/>
                  </a:cxn>
                  <a:cxn ang="0">
                    <a:pos x="263" y="187"/>
                  </a:cxn>
                  <a:cxn ang="0">
                    <a:pos x="244" y="203"/>
                  </a:cxn>
                  <a:cxn ang="0">
                    <a:pos x="222" y="216"/>
                  </a:cxn>
                  <a:cxn ang="0">
                    <a:pos x="197" y="225"/>
                  </a:cxn>
                  <a:cxn ang="0">
                    <a:pos x="171" y="230"/>
                  </a:cxn>
                  <a:cxn ang="0">
                    <a:pos x="145" y="231"/>
                  </a:cxn>
                  <a:cxn ang="0">
                    <a:pos x="117" y="230"/>
                  </a:cxn>
                  <a:cxn ang="0">
                    <a:pos x="91" y="225"/>
                  </a:cxn>
                  <a:cxn ang="0">
                    <a:pos x="67" y="216"/>
                  </a:cxn>
                  <a:cxn ang="0">
                    <a:pos x="45" y="203"/>
                  </a:cxn>
                  <a:cxn ang="0">
                    <a:pos x="27" y="187"/>
                  </a:cxn>
                  <a:cxn ang="0">
                    <a:pos x="12" y="167"/>
                  </a:cxn>
                  <a:cxn ang="0">
                    <a:pos x="3" y="143"/>
                  </a:cxn>
                  <a:cxn ang="0">
                    <a:pos x="0" y="116"/>
                  </a:cxn>
                  <a:cxn ang="0">
                    <a:pos x="0" y="116"/>
                  </a:cxn>
                </a:cxnLst>
                <a:rect l="0" t="0" r="r" b="b"/>
                <a:pathLst>
                  <a:path w="291" h="232">
                    <a:moveTo>
                      <a:pt x="0" y="116"/>
                    </a:moveTo>
                    <a:lnTo>
                      <a:pt x="3" y="89"/>
                    </a:lnTo>
                    <a:lnTo>
                      <a:pt x="12" y="66"/>
                    </a:lnTo>
                    <a:lnTo>
                      <a:pt x="27" y="46"/>
                    </a:lnTo>
                    <a:lnTo>
                      <a:pt x="45" y="30"/>
                    </a:lnTo>
                    <a:lnTo>
                      <a:pt x="67" y="18"/>
                    </a:lnTo>
                    <a:lnTo>
                      <a:pt x="91" y="8"/>
                    </a:lnTo>
                    <a:lnTo>
                      <a:pt x="117" y="3"/>
                    </a:lnTo>
                    <a:lnTo>
                      <a:pt x="145" y="0"/>
                    </a:lnTo>
                    <a:lnTo>
                      <a:pt x="171" y="3"/>
                    </a:lnTo>
                    <a:lnTo>
                      <a:pt x="197" y="8"/>
                    </a:lnTo>
                    <a:lnTo>
                      <a:pt x="222" y="18"/>
                    </a:lnTo>
                    <a:lnTo>
                      <a:pt x="244" y="30"/>
                    </a:lnTo>
                    <a:lnTo>
                      <a:pt x="263" y="46"/>
                    </a:lnTo>
                    <a:lnTo>
                      <a:pt x="277" y="66"/>
                    </a:lnTo>
                    <a:lnTo>
                      <a:pt x="287" y="89"/>
                    </a:lnTo>
                    <a:lnTo>
                      <a:pt x="290" y="116"/>
                    </a:lnTo>
                    <a:lnTo>
                      <a:pt x="287" y="143"/>
                    </a:lnTo>
                    <a:lnTo>
                      <a:pt x="277" y="167"/>
                    </a:lnTo>
                    <a:lnTo>
                      <a:pt x="263" y="187"/>
                    </a:lnTo>
                    <a:lnTo>
                      <a:pt x="244" y="203"/>
                    </a:lnTo>
                    <a:lnTo>
                      <a:pt x="222" y="216"/>
                    </a:lnTo>
                    <a:lnTo>
                      <a:pt x="197" y="225"/>
                    </a:lnTo>
                    <a:lnTo>
                      <a:pt x="171" y="230"/>
                    </a:lnTo>
                    <a:lnTo>
                      <a:pt x="145" y="231"/>
                    </a:lnTo>
                    <a:lnTo>
                      <a:pt x="117" y="230"/>
                    </a:lnTo>
                    <a:lnTo>
                      <a:pt x="91" y="225"/>
                    </a:lnTo>
                    <a:lnTo>
                      <a:pt x="67" y="216"/>
                    </a:lnTo>
                    <a:lnTo>
                      <a:pt x="45" y="203"/>
                    </a:lnTo>
                    <a:lnTo>
                      <a:pt x="27" y="187"/>
                    </a:lnTo>
                    <a:lnTo>
                      <a:pt x="12" y="167"/>
                    </a:lnTo>
                    <a:lnTo>
                      <a:pt x="3" y="143"/>
                    </a:lnTo>
                    <a:lnTo>
                      <a:pt x="0" y="116"/>
                    </a:lnTo>
                    <a:lnTo>
                      <a:pt x="0" y="116"/>
                    </a:lnTo>
                  </a:path>
                </a:pathLst>
              </a:custGeom>
              <a:noFill/>
              <a:ln w="9525">
                <a:noFill/>
                <a:round/>
                <a:headEnd type="none" w="med" len="med"/>
                <a:tailEnd type="none" w="med" len="med"/>
              </a:ln>
              <a:effectLst/>
            </p:spPr>
            <p:txBody>
              <a:bodyPr/>
              <a:lstStyle/>
              <a:p>
                <a:endParaRPr lang="en-US"/>
              </a:p>
            </p:txBody>
          </p:sp>
          <p:sp>
            <p:nvSpPr>
              <p:cNvPr id="3115" name="Text Box 43"/>
              <p:cNvSpPr txBox="1">
                <a:spLocks noChangeArrowheads="1"/>
              </p:cNvSpPr>
              <p:nvPr/>
            </p:nvSpPr>
            <p:spPr bwMode="auto">
              <a:xfrm>
                <a:off x="1572" y="3854"/>
                <a:ext cx="166" cy="162"/>
              </a:xfrm>
              <a:prstGeom prst="rect">
                <a:avLst/>
              </a:prstGeom>
              <a:noFill/>
              <a:ln w="9525">
                <a:noFill/>
                <a:miter lim="800000"/>
                <a:headEnd/>
                <a:tailEnd/>
              </a:ln>
              <a:effectLst/>
            </p:spPr>
            <p:txBody>
              <a:bodyPr lIns="0" tIns="0" rIns="0" bIns="0" anchor="ctr"/>
              <a:lstStyle/>
              <a:p>
                <a:pPr defTabSz="384175">
                  <a:buClr>
                    <a:srgbClr val="1F007F"/>
                  </a:buClr>
                  <a:buSzPct val="90000"/>
                  <a:buFont typeface="Monotype Sorts" pitchFamily="2" charset="2"/>
                  <a:buNone/>
                </a:pPr>
                <a:r>
                  <a:rPr lang="en-US" sz="500">
                    <a:solidFill>
                      <a:srgbClr val="000000"/>
                    </a:solidFill>
                    <a:effectLst/>
                    <a:latin typeface="Gill Sans" pitchFamily="34" charset="0"/>
                  </a:rPr>
                  <a:t>Type text</a:t>
                </a:r>
                <a:endParaRPr lang="en-US" b="0">
                  <a:effectLst/>
                </a:endParaRPr>
              </a:p>
            </p:txBody>
          </p:sp>
        </p:grpSp>
        <p:grpSp>
          <p:nvGrpSpPr>
            <p:cNvPr id="3119" name="Group 47"/>
            <p:cNvGrpSpPr>
              <a:grpSpLocks/>
            </p:cNvGrpSpPr>
            <p:nvPr/>
          </p:nvGrpSpPr>
          <p:grpSpPr bwMode="auto">
            <a:xfrm>
              <a:off x="1252" y="3775"/>
              <a:ext cx="254" cy="164"/>
              <a:chOff x="1252" y="3775"/>
              <a:chExt cx="254" cy="164"/>
            </a:xfrm>
          </p:grpSpPr>
          <p:sp>
            <p:nvSpPr>
              <p:cNvPr id="3117" name="Line 45"/>
              <p:cNvSpPr>
                <a:spLocks noChangeShapeType="1"/>
              </p:cNvSpPr>
              <p:nvPr/>
            </p:nvSpPr>
            <p:spPr bwMode="auto">
              <a:xfrm>
                <a:off x="1252" y="3775"/>
                <a:ext cx="179" cy="115"/>
              </a:xfrm>
              <a:prstGeom prst="line">
                <a:avLst/>
              </a:prstGeom>
              <a:noFill/>
              <a:ln w="31472">
                <a:solidFill>
                  <a:srgbClr val="000080"/>
                </a:solidFill>
                <a:round/>
                <a:headEnd/>
                <a:tailEnd/>
              </a:ln>
              <a:effectLst/>
            </p:spPr>
            <p:txBody>
              <a:bodyPr wrap="none" anchor="ctr"/>
              <a:lstStyle/>
              <a:p>
                <a:endParaRPr lang="en-US"/>
              </a:p>
            </p:txBody>
          </p:sp>
          <p:sp>
            <p:nvSpPr>
              <p:cNvPr id="3118" name="Freeform 46"/>
              <p:cNvSpPr>
                <a:spLocks/>
              </p:cNvSpPr>
              <p:nvPr/>
            </p:nvSpPr>
            <p:spPr bwMode="auto">
              <a:xfrm>
                <a:off x="1411" y="3854"/>
                <a:ext cx="95" cy="85"/>
              </a:xfrm>
              <a:custGeom>
                <a:avLst/>
                <a:gdLst/>
                <a:ahLst/>
                <a:cxnLst>
                  <a:cxn ang="0">
                    <a:pos x="44" y="0"/>
                  </a:cxn>
                  <a:cxn ang="0">
                    <a:pos x="0" y="68"/>
                  </a:cxn>
                  <a:cxn ang="0">
                    <a:pos x="94" y="84"/>
                  </a:cxn>
                  <a:cxn ang="0">
                    <a:pos x="44" y="0"/>
                  </a:cxn>
                  <a:cxn ang="0">
                    <a:pos x="44" y="0"/>
                  </a:cxn>
                </a:cxnLst>
                <a:rect l="0" t="0" r="r" b="b"/>
                <a:pathLst>
                  <a:path w="95" h="85">
                    <a:moveTo>
                      <a:pt x="44" y="0"/>
                    </a:moveTo>
                    <a:lnTo>
                      <a:pt x="0" y="68"/>
                    </a:lnTo>
                    <a:lnTo>
                      <a:pt x="94" y="84"/>
                    </a:lnTo>
                    <a:lnTo>
                      <a:pt x="44" y="0"/>
                    </a:lnTo>
                    <a:lnTo>
                      <a:pt x="44" y="0"/>
                    </a:lnTo>
                  </a:path>
                </a:pathLst>
              </a:custGeom>
              <a:solidFill>
                <a:srgbClr val="000080"/>
              </a:solidFill>
              <a:ln w="31472" cap="flat" cmpd="sng">
                <a:solidFill>
                  <a:srgbClr val="000080"/>
                </a:solidFill>
                <a:prstDash val="solid"/>
                <a:round/>
                <a:headEnd type="none" w="med" len="med"/>
                <a:tailEnd type="none" w="med" len="med"/>
              </a:ln>
              <a:effectLst/>
            </p:spPr>
            <p:txBody>
              <a:bodyPr/>
              <a:lstStyle/>
              <a:p>
                <a:endParaRPr lang="en-US"/>
              </a:p>
            </p:txBody>
          </p:sp>
        </p:grpSp>
        <p:grpSp>
          <p:nvGrpSpPr>
            <p:cNvPr id="3122" name="Group 50"/>
            <p:cNvGrpSpPr>
              <a:grpSpLocks/>
            </p:cNvGrpSpPr>
            <p:nvPr/>
          </p:nvGrpSpPr>
          <p:grpSpPr bwMode="auto">
            <a:xfrm>
              <a:off x="1252" y="3603"/>
              <a:ext cx="254" cy="172"/>
              <a:chOff x="1252" y="3603"/>
              <a:chExt cx="254" cy="172"/>
            </a:xfrm>
          </p:grpSpPr>
          <p:sp>
            <p:nvSpPr>
              <p:cNvPr id="3120" name="Line 48"/>
              <p:cNvSpPr>
                <a:spLocks noChangeShapeType="1"/>
              </p:cNvSpPr>
              <p:nvPr/>
            </p:nvSpPr>
            <p:spPr bwMode="auto">
              <a:xfrm flipV="1">
                <a:off x="1252" y="3652"/>
                <a:ext cx="180" cy="123"/>
              </a:xfrm>
              <a:prstGeom prst="line">
                <a:avLst/>
              </a:prstGeom>
              <a:noFill/>
              <a:ln w="31472">
                <a:solidFill>
                  <a:srgbClr val="000080"/>
                </a:solidFill>
                <a:round/>
                <a:headEnd/>
                <a:tailEnd/>
              </a:ln>
              <a:effectLst/>
            </p:spPr>
            <p:txBody>
              <a:bodyPr wrap="none" anchor="ctr"/>
              <a:lstStyle/>
              <a:p>
                <a:endParaRPr lang="en-US"/>
              </a:p>
            </p:txBody>
          </p:sp>
          <p:sp>
            <p:nvSpPr>
              <p:cNvPr id="3121" name="Freeform 49"/>
              <p:cNvSpPr>
                <a:spLocks/>
              </p:cNvSpPr>
              <p:nvPr/>
            </p:nvSpPr>
            <p:spPr bwMode="auto">
              <a:xfrm>
                <a:off x="1409" y="3603"/>
                <a:ext cx="97" cy="81"/>
              </a:xfrm>
              <a:custGeom>
                <a:avLst/>
                <a:gdLst/>
                <a:ahLst/>
                <a:cxnLst>
                  <a:cxn ang="0">
                    <a:pos x="0" y="13"/>
                  </a:cxn>
                  <a:cxn ang="0">
                    <a:pos x="45" y="80"/>
                  </a:cxn>
                  <a:cxn ang="0">
                    <a:pos x="96" y="0"/>
                  </a:cxn>
                  <a:cxn ang="0">
                    <a:pos x="0" y="13"/>
                  </a:cxn>
                  <a:cxn ang="0">
                    <a:pos x="0" y="13"/>
                  </a:cxn>
                </a:cxnLst>
                <a:rect l="0" t="0" r="r" b="b"/>
                <a:pathLst>
                  <a:path w="97" h="81">
                    <a:moveTo>
                      <a:pt x="0" y="13"/>
                    </a:moveTo>
                    <a:lnTo>
                      <a:pt x="45" y="80"/>
                    </a:lnTo>
                    <a:lnTo>
                      <a:pt x="96" y="0"/>
                    </a:lnTo>
                    <a:lnTo>
                      <a:pt x="0" y="13"/>
                    </a:lnTo>
                    <a:lnTo>
                      <a:pt x="0" y="13"/>
                    </a:lnTo>
                  </a:path>
                </a:pathLst>
              </a:custGeom>
              <a:solidFill>
                <a:srgbClr val="000080"/>
              </a:solidFill>
              <a:ln w="31472" cap="flat" cmpd="sng">
                <a:solidFill>
                  <a:srgbClr val="000080"/>
                </a:solidFill>
                <a:prstDash val="solid"/>
                <a:round/>
                <a:headEnd type="none" w="med" len="med"/>
                <a:tailEnd type="none" w="med" len="med"/>
              </a:ln>
              <a:effectLst/>
            </p:spPr>
            <p:txBody>
              <a:bodyPr/>
              <a:lstStyle/>
              <a:p>
                <a:endParaRPr lang="en-US"/>
              </a:p>
            </p:txBody>
          </p:sp>
        </p:gr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FD90F8C-0587-45A8-A9A7-1FC6D2765B90}" type="slidenum">
              <a:rPr lang="en-US"/>
              <a:pPr/>
              <a:t>20</a:t>
            </a:fld>
            <a:endParaRPr lang="en-US"/>
          </a:p>
        </p:txBody>
      </p:sp>
      <p:sp>
        <p:nvSpPr>
          <p:cNvPr id="12293"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12291" name="Rectangle 3"/>
          <p:cNvSpPr>
            <a:spLocks noGrp="1" noChangeArrowheads="1"/>
          </p:cNvSpPr>
          <p:nvPr>
            <p:ph type="body" idx="1"/>
          </p:nvPr>
        </p:nvSpPr>
        <p:spPr>
          <a:xfrm>
            <a:off x="914400" y="1784350"/>
            <a:ext cx="8458200" cy="4910138"/>
          </a:xfrm>
          <a:noFill/>
          <a:ln/>
        </p:spPr>
        <p:txBody>
          <a:bodyPr lIns="0" tIns="0" rIns="0" bIns="0"/>
          <a:lstStyle/>
          <a:p>
            <a:pPr marL="0" indent="0" defTabSz="384175">
              <a:spcBef>
                <a:spcPct val="0"/>
              </a:spcBef>
              <a:buClr>
                <a:srgbClr val="1F007F"/>
              </a:buClr>
              <a:buSzPct val="90000"/>
              <a:buNone/>
            </a:pPr>
            <a:r>
              <a:rPr lang="en-US" sz="2800" u="sng" dirty="0" smtClean="0"/>
              <a:t>PROJECT</a:t>
            </a:r>
            <a:r>
              <a:rPr lang="en-US" sz="2800" dirty="0" smtClean="0"/>
              <a:t>: </a:t>
            </a:r>
          </a:p>
          <a:p>
            <a:pPr marL="0" indent="0" defTabSz="384175">
              <a:spcBef>
                <a:spcPct val="0"/>
              </a:spcBef>
              <a:buClr>
                <a:srgbClr val="1F007F"/>
              </a:buClr>
              <a:buSzPct val="90000"/>
              <a:buNone/>
            </a:pPr>
            <a:r>
              <a:rPr lang="en-US" sz="2800" cap="all" dirty="0" smtClean="0"/>
              <a:t>One lane gravel road, 1500 feet long, leading to a concrete storage pad that is 32’-0” x 32’-0” in size. </a:t>
            </a:r>
          </a:p>
          <a:p>
            <a:pPr marL="0" indent="0" algn="ctr" defTabSz="384175">
              <a:spcBef>
                <a:spcPct val="0"/>
              </a:spcBef>
              <a:buClr>
                <a:srgbClr val="1F007F"/>
              </a:buClr>
              <a:buSzPct val="90000"/>
              <a:buFont typeface="Monotype Sorts" pitchFamily="2" charset="2"/>
              <a:buNone/>
            </a:pPr>
            <a:endParaRPr lang="en-US" sz="1200" b="1" u="sng" dirty="0" smtClean="0">
              <a:solidFill>
                <a:srgbClr val="000000"/>
              </a:solidFill>
              <a:latin typeface="Arial" charset="0"/>
            </a:endParaRPr>
          </a:p>
          <a:p>
            <a:pPr marL="0" indent="0" algn="ctr" defTabSz="384175">
              <a:spcBef>
                <a:spcPct val="0"/>
              </a:spcBef>
              <a:buClr>
                <a:srgbClr val="1F007F"/>
              </a:buClr>
              <a:buSzPct val="90000"/>
              <a:buFont typeface="Monotype Sorts" pitchFamily="2" charset="2"/>
              <a:buNone/>
            </a:pPr>
            <a:r>
              <a:rPr lang="en-US" sz="2500" b="1" u="sng" dirty="0" smtClean="0">
                <a:solidFill>
                  <a:srgbClr val="000000"/>
                </a:solidFill>
                <a:latin typeface="Arial" charset="0"/>
              </a:rPr>
              <a:t>Activities</a:t>
            </a:r>
            <a:r>
              <a:rPr lang="en-US" sz="2500" b="1" u="sng" dirty="0">
                <a:solidFill>
                  <a:srgbClr val="000000"/>
                </a:solidFill>
                <a:latin typeface="Arial" charset="0"/>
              </a:rPr>
              <a:t/>
            </a:r>
            <a:br>
              <a:rPr lang="en-US" sz="2500" b="1" u="sng" dirty="0">
                <a:solidFill>
                  <a:srgbClr val="000000"/>
                </a:solidFill>
                <a:latin typeface="Arial" charset="0"/>
              </a:rPr>
            </a:br>
            <a:endParaRPr lang="en-US" sz="2500" b="1" dirty="0">
              <a:solidFill>
                <a:srgbClr val="000000"/>
              </a:solidFill>
              <a:latin typeface="Arial" charset="0"/>
            </a:endParaRPr>
          </a:p>
          <a:p>
            <a:pPr marL="0" indent="0" defTabSz="384175">
              <a:spcBef>
                <a:spcPct val="0"/>
              </a:spcBef>
              <a:buClr>
                <a:srgbClr val="1F007F"/>
              </a:buClr>
              <a:buSzPct val="90000"/>
              <a:buFont typeface="Monotype Sorts" pitchFamily="2" charset="2"/>
              <a:buNone/>
            </a:pPr>
            <a:r>
              <a:rPr lang="en-US" sz="2400" b="1" dirty="0">
                <a:solidFill>
                  <a:srgbClr val="000000"/>
                </a:solidFill>
                <a:latin typeface="Arial" charset="0"/>
              </a:rPr>
              <a:t>“</a:t>
            </a:r>
            <a:r>
              <a:rPr lang="en-US" sz="2400" b="1" dirty="0" err="1">
                <a:solidFill>
                  <a:srgbClr val="000000"/>
                </a:solidFill>
                <a:latin typeface="Arial" charset="0"/>
              </a:rPr>
              <a:t>Topo</a:t>
            </a:r>
            <a:r>
              <a:rPr lang="en-US" sz="2400" b="1" dirty="0">
                <a:solidFill>
                  <a:srgbClr val="000000"/>
                </a:solidFill>
                <a:latin typeface="Arial" charset="0"/>
              </a:rPr>
              <a:t>” project site					Establish road grades</a:t>
            </a:r>
          </a:p>
          <a:p>
            <a:pPr marL="0" indent="0" defTabSz="384175">
              <a:spcBef>
                <a:spcPct val="0"/>
              </a:spcBef>
              <a:buClr>
                <a:srgbClr val="1F007F"/>
              </a:buClr>
              <a:buSzPct val="90000"/>
              <a:buFont typeface="Monotype Sorts" pitchFamily="2" charset="2"/>
              <a:buNone/>
            </a:pPr>
            <a:r>
              <a:rPr lang="en-US" sz="2400" b="1" dirty="0">
                <a:solidFill>
                  <a:srgbClr val="000000"/>
                </a:solidFill>
                <a:latin typeface="Arial" charset="0"/>
              </a:rPr>
              <a:t>Lay gravel									Set road alignments</a:t>
            </a:r>
          </a:p>
          <a:p>
            <a:pPr marL="0" indent="0" defTabSz="384175">
              <a:spcBef>
                <a:spcPct val="0"/>
              </a:spcBef>
              <a:buClr>
                <a:srgbClr val="1F007F"/>
              </a:buClr>
              <a:buSzPct val="90000"/>
              <a:buFont typeface="Monotype Sorts" pitchFamily="2" charset="2"/>
              <a:buNone/>
            </a:pPr>
            <a:r>
              <a:rPr lang="en-US" sz="2400" b="1" dirty="0">
                <a:solidFill>
                  <a:srgbClr val="000000"/>
                </a:solidFill>
                <a:latin typeface="Arial" charset="0"/>
              </a:rPr>
              <a:t>Order gravel								Place concrete forms</a:t>
            </a:r>
          </a:p>
          <a:p>
            <a:pPr marL="0" indent="0" defTabSz="384175">
              <a:spcBef>
                <a:spcPct val="0"/>
              </a:spcBef>
              <a:buClr>
                <a:srgbClr val="1F007F"/>
              </a:buClr>
              <a:buSzPct val="90000"/>
              <a:buFont typeface="Monotype Sorts" pitchFamily="2" charset="2"/>
              <a:buNone/>
            </a:pPr>
            <a:r>
              <a:rPr lang="en-US" sz="2400" b="1" dirty="0">
                <a:latin typeface="Arial" charset="0"/>
              </a:rPr>
              <a:t>Clear roadway							Clear pad site</a:t>
            </a:r>
          </a:p>
          <a:p>
            <a:pPr marL="0" indent="0" defTabSz="384175">
              <a:spcBef>
                <a:spcPct val="0"/>
              </a:spcBef>
              <a:buClr>
                <a:srgbClr val="1F007F"/>
              </a:buClr>
              <a:buSzPct val="90000"/>
              <a:buFont typeface="Monotype Sorts" pitchFamily="2" charset="2"/>
              <a:buNone/>
            </a:pPr>
            <a:r>
              <a:rPr lang="en-US" sz="2400" b="1" dirty="0">
                <a:latin typeface="Arial" charset="0"/>
              </a:rPr>
              <a:t>Prefabricate forms					Create project drawings</a:t>
            </a:r>
          </a:p>
          <a:p>
            <a:pPr marL="0" indent="0" defTabSz="384175">
              <a:spcBef>
                <a:spcPct val="0"/>
              </a:spcBef>
              <a:buClr>
                <a:srgbClr val="1F007F"/>
              </a:buClr>
              <a:buSzPct val="90000"/>
              <a:buFont typeface="Monotype Sorts" pitchFamily="2" charset="2"/>
              <a:buNone/>
            </a:pPr>
            <a:r>
              <a:rPr lang="en-US" sz="2400" b="1" dirty="0">
                <a:latin typeface="Arial" charset="0"/>
              </a:rPr>
              <a:t>Layout pad batter boards			Excavate pad footings</a:t>
            </a:r>
          </a:p>
          <a:p>
            <a:pPr marL="0" indent="0" defTabSz="384175">
              <a:spcBef>
                <a:spcPct val="0"/>
              </a:spcBef>
              <a:buClr>
                <a:srgbClr val="1F007F"/>
              </a:buClr>
              <a:buSzPct val="90000"/>
              <a:buFont typeface="Monotype Sorts" pitchFamily="2" charset="2"/>
              <a:buNone/>
            </a:pPr>
            <a:r>
              <a:rPr lang="en-US" sz="2400" b="1" dirty="0">
                <a:latin typeface="Arial" charset="0"/>
              </a:rPr>
              <a:t>Pour concrete							Cure concrete</a:t>
            </a:r>
          </a:p>
          <a:p>
            <a:pPr marL="0" indent="0" defTabSz="384175">
              <a:spcBef>
                <a:spcPct val="0"/>
              </a:spcBef>
              <a:buClr>
                <a:srgbClr val="1F007F"/>
              </a:buClr>
              <a:buSzPct val="90000"/>
              <a:buFont typeface="Monotype Sorts" pitchFamily="2" charset="2"/>
              <a:buNone/>
            </a:pPr>
            <a:r>
              <a:rPr lang="en-US" sz="2400" b="1" dirty="0">
                <a:latin typeface="Arial" charset="0"/>
              </a:rPr>
              <a:t>Check pad elevations				Check Road grades</a:t>
            </a:r>
          </a:p>
          <a:p>
            <a:pPr marL="0" indent="0" defTabSz="384175">
              <a:spcBef>
                <a:spcPct val="0"/>
              </a:spcBef>
              <a:buClr>
                <a:srgbClr val="1F007F"/>
              </a:buClr>
              <a:buSzPct val="90000"/>
              <a:buFont typeface="Monotype Sorts" pitchFamily="2" charset="2"/>
              <a:buNone/>
            </a:pPr>
            <a:r>
              <a:rPr lang="en-US" sz="2400" b="1" dirty="0">
                <a:latin typeface="Arial" charset="0"/>
              </a:rPr>
              <a:t>Remove forms							Perform “As-built”</a:t>
            </a:r>
            <a:endParaRPr lang="en-US" dirty="0"/>
          </a:p>
        </p:txBody>
      </p:sp>
      <p:sp>
        <p:nvSpPr>
          <p:cNvPr id="12295" name="Text Box 7"/>
          <p:cNvSpPr txBox="1">
            <a:spLocks noChangeArrowheads="1"/>
          </p:cNvSpPr>
          <p:nvPr/>
        </p:nvSpPr>
        <p:spPr bwMode="auto">
          <a:xfrm>
            <a:off x="360363" y="271463"/>
            <a:ext cx="10188575" cy="1266825"/>
          </a:xfrm>
          <a:prstGeom prst="rect">
            <a:avLst/>
          </a:prstGeom>
          <a:noFill/>
          <a:ln w="9525">
            <a:noFill/>
            <a:miter lim="800000"/>
            <a:headEnd/>
            <a:tailEnd/>
          </a:ln>
          <a:effectLst/>
        </p:spPr>
        <p:txBody>
          <a:bodyPr lIns="0" tIns="0" rIns="0" bIns="0" anchor="b"/>
          <a:lstStyle/>
          <a:p>
            <a:pPr algn="l" defTabSz="384175">
              <a:buClr>
                <a:srgbClr val="1F007F"/>
              </a:buClr>
              <a:buSzPct val="90000"/>
              <a:buFont typeface="Monotype Sorts" pitchFamily="2" charset="2"/>
              <a:buNone/>
            </a:pPr>
            <a:r>
              <a:rPr lang="en-US" sz="4100">
                <a:solidFill>
                  <a:srgbClr val="000080"/>
                </a:solidFill>
                <a:effectLst/>
                <a:latin typeface="Lydian" pitchFamily="34" charset="0"/>
              </a:rPr>
              <a:t>ROUGH ACTIVITIES LISTING</a:t>
            </a:r>
            <a:endParaRPr lang="en-US" b="0">
              <a:effectLst/>
            </a:endParaRP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9D96414-E822-49C5-BDF4-3360BEF2CBC8}" type="slidenum">
              <a:rPr lang="en-US"/>
              <a:pPr/>
              <a:t>21</a:t>
            </a:fld>
            <a:endParaRPr lang="en-US"/>
          </a:p>
        </p:txBody>
      </p:sp>
      <p:sp>
        <p:nvSpPr>
          <p:cNvPr id="13317"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13315" name="Rectangle 3"/>
          <p:cNvSpPr>
            <a:spLocks noGrp="1" noChangeArrowheads="1"/>
          </p:cNvSpPr>
          <p:nvPr>
            <p:ph type="body" idx="1"/>
          </p:nvPr>
        </p:nvSpPr>
        <p:spPr>
          <a:xfrm>
            <a:off x="358775" y="274638"/>
            <a:ext cx="10190163"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Sequencing Activities</a:t>
            </a:r>
            <a:endParaRPr lang="en-US"/>
          </a:p>
        </p:txBody>
      </p:sp>
      <p:sp>
        <p:nvSpPr>
          <p:cNvPr id="13319" name="Text Box 7"/>
          <p:cNvSpPr txBox="1">
            <a:spLocks noChangeArrowheads="1"/>
          </p:cNvSpPr>
          <p:nvPr/>
        </p:nvSpPr>
        <p:spPr bwMode="auto">
          <a:xfrm>
            <a:off x="304800" y="1905000"/>
            <a:ext cx="9448800" cy="5203825"/>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After you have developed your rough activity list in no specific order, you must now put the activities into a </a:t>
            </a:r>
            <a:r>
              <a:rPr lang="en-US" sz="3400" b="0">
                <a:solidFill>
                  <a:srgbClr val="C20000"/>
                </a:solidFill>
                <a:effectLst/>
                <a:latin typeface="Lydian" pitchFamily="34" charset="0"/>
              </a:rPr>
              <a:t>"logical"</a:t>
            </a:r>
            <a:r>
              <a:rPr lang="en-US" sz="3400" b="0">
                <a:solidFill>
                  <a:srgbClr val="000000"/>
                </a:solidFill>
                <a:effectLst/>
                <a:latin typeface="Lydian" pitchFamily="34" charset="0"/>
              </a:rPr>
              <a:t> sequence to be performed.  The finished activity list is broken down as follows:</a:t>
            </a:r>
            <a:br>
              <a:rPr lang="en-US" sz="3400" b="0">
                <a:solidFill>
                  <a:srgbClr val="000000"/>
                </a:solidFill>
                <a:effectLst/>
                <a:latin typeface="Lydian" pitchFamily="34" charset="0"/>
              </a:rPr>
            </a:br>
            <a:endParaRPr lang="en-US" sz="1800" b="0">
              <a:solidFill>
                <a:srgbClr val="000000"/>
              </a:solidFill>
              <a:effectLst/>
              <a:latin typeface="Lydian" pitchFamily="34" charset="0"/>
            </a:endParaRPr>
          </a:p>
          <a:p>
            <a:pPr marL="620713" lvl="1" indent="-163513" algn="l" defTabSz="384175">
              <a:buClr>
                <a:srgbClr val="1F007F"/>
              </a:buClr>
              <a:buSzPct val="46000"/>
              <a:buFont typeface="Monotype Sorts" pitchFamily="2" charset="2"/>
              <a:buChar char="n"/>
            </a:pPr>
            <a:r>
              <a:rPr lang="en-US" sz="3000" b="0">
                <a:solidFill>
                  <a:srgbClr val="000000"/>
                </a:solidFill>
                <a:effectLst/>
                <a:latin typeface="Lydian" pitchFamily="34" charset="0"/>
              </a:rPr>
              <a:t> “</a:t>
            </a:r>
            <a:r>
              <a:rPr lang="en-US" sz="3000">
                <a:solidFill>
                  <a:srgbClr val="000000"/>
                </a:solidFill>
                <a:effectLst/>
                <a:latin typeface="Lydian" pitchFamily="34" charset="0"/>
              </a:rPr>
              <a:t>Activity Number</a:t>
            </a:r>
            <a:r>
              <a:rPr lang="en-US" sz="3000" b="0">
                <a:solidFill>
                  <a:srgbClr val="000000"/>
                </a:solidFill>
                <a:effectLst/>
                <a:latin typeface="Lydian" pitchFamily="34" charset="0"/>
              </a:rPr>
              <a:t>” Column</a:t>
            </a:r>
            <a:br>
              <a:rPr lang="en-US" sz="3000" b="0">
                <a:solidFill>
                  <a:srgbClr val="000000"/>
                </a:solidFill>
                <a:effectLst/>
                <a:latin typeface="Lydian" pitchFamily="34" charset="0"/>
              </a:rPr>
            </a:br>
            <a:endParaRPr lang="en-US" sz="1800" b="0">
              <a:solidFill>
                <a:srgbClr val="000000"/>
              </a:solidFill>
              <a:effectLst/>
              <a:latin typeface="Lydian" pitchFamily="34" charset="0"/>
            </a:endParaRPr>
          </a:p>
          <a:p>
            <a:pPr marL="620713" lvl="1" indent="-163513" algn="l" defTabSz="384175">
              <a:buClr>
                <a:srgbClr val="1F007F"/>
              </a:buClr>
              <a:buSzPct val="46000"/>
              <a:buFont typeface="Monotype Sorts" pitchFamily="2" charset="2"/>
              <a:buChar char="n"/>
            </a:pPr>
            <a:r>
              <a:rPr lang="en-US" sz="3000" b="0">
                <a:solidFill>
                  <a:srgbClr val="000000"/>
                </a:solidFill>
                <a:effectLst/>
                <a:latin typeface="Lydian" pitchFamily="34" charset="0"/>
              </a:rPr>
              <a:t> “</a:t>
            </a:r>
            <a:r>
              <a:rPr lang="en-US" sz="3000">
                <a:solidFill>
                  <a:srgbClr val="000000"/>
                </a:solidFill>
                <a:effectLst/>
                <a:latin typeface="Lydian" pitchFamily="34" charset="0"/>
              </a:rPr>
              <a:t>Activity</a:t>
            </a:r>
            <a:r>
              <a:rPr lang="en-US" sz="3000" b="0">
                <a:solidFill>
                  <a:srgbClr val="000000"/>
                </a:solidFill>
                <a:effectLst/>
                <a:latin typeface="Lydian" pitchFamily="34" charset="0"/>
              </a:rPr>
              <a:t>” Column</a:t>
            </a:r>
            <a:br>
              <a:rPr lang="en-US" sz="3000" b="0">
                <a:solidFill>
                  <a:srgbClr val="000000"/>
                </a:solidFill>
                <a:effectLst/>
                <a:latin typeface="Lydian" pitchFamily="34" charset="0"/>
              </a:rPr>
            </a:br>
            <a:endParaRPr lang="en-US" sz="1800" b="0">
              <a:solidFill>
                <a:srgbClr val="000000"/>
              </a:solidFill>
              <a:effectLst/>
              <a:latin typeface="Lydian" pitchFamily="34" charset="0"/>
            </a:endParaRPr>
          </a:p>
          <a:p>
            <a:pPr marL="620713" lvl="1" indent="-163513" algn="l" defTabSz="384175">
              <a:buClr>
                <a:srgbClr val="1F007F"/>
              </a:buClr>
              <a:buSzPct val="46000"/>
              <a:buFont typeface="Monotype Sorts" pitchFamily="2" charset="2"/>
              <a:buChar char="n"/>
            </a:pPr>
            <a:r>
              <a:rPr lang="en-US" sz="3000" b="0">
                <a:solidFill>
                  <a:srgbClr val="000000"/>
                </a:solidFill>
                <a:effectLst/>
                <a:latin typeface="Lydian" pitchFamily="34" charset="0"/>
              </a:rPr>
              <a:t> "</a:t>
            </a:r>
            <a:r>
              <a:rPr lang="en-US" sz="3000">
                <a:solidFill>
                  <a:srgbClr val="000000"/>
                </a:solidFill>
                <a:effectLst/>
                <a:latin typeface="Lydian" pitchFamily="34" charset="0"/>
              </a:rPr>
              <a:t>Immediately Proceeded By</a:t>
            </a:r>
            <a:r>
              <a:rPr lang="en-US" sz="3000" b="0">
                <a:solidFill>
                  <a:srgbClr val="000000"/>
                </a:solidFill>
                <a:effectLst/>
                <a:latin typeface="Lydian" pitchFamily="34" charset="0"/>
              </a:rPr>
              <a:t>" (IPB) Column</a:t>
            </a:r>
            <a:endParaRPr lang="en-US" b="0">
              <a:effectLst/>
            </a:endParaRP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2B74080-C562-452E-BA6B-1C1273324C07}" type="slidenum">
              <a:rPr lang="en-US"/>
              <a:pPr/>
              <a:t>22</a:t>
            </a:fld>
            <a:endParaRPr lang="en-US"/>
          </a:p>
        </p:txBody>
      </p:sp>
      <p:sp>
        <p:nvSpPr>
          <p:cNvPr id="14341"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14339" name="Rectangle 3"/>
          <p:cNvSpPr>
            <a:spLocks noGrp="1" noChangeArrowheads="1"/>
          </p:cNvSpPr>
          <p:nvPr>
            <p:ph type="body" idx="1"/>
          </p:nvPr>
        </p:nvSpPr>
        <p:spPr>
          <a:xfrm>
            <a:off x="358775" y="274638"/>
            <a:ext cx="10190163"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Types of Activities</a:t>
            </a:r>
            <a:endParaRPr lang="en-US"/>
          </a:p>
        </p:txBody>
      </p:sp>
      <p:sp>
        <p:nvSpPr>
          <p:cNvPr id="14343" name="Text Box 7"/>
          <p:cNvSpPr txBox="1">
            <a:spLocks noChangeArrowheads="1"/>
          </p:cNvSpPr>
          <p:nvPr/>
        </p:nvSpPr>
        <p:spPr bwMode="auto">
          <a:xfrm>
            <a:off x="381000" y="1905000"/>
            <a:ext cx="9326563" cy="5345113"/>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There are five types of activities associated</a:t>
            </a:r>
          </a:p>
          <a:p>
            <a:pPr marL="174625" indent="-174625" algn="l" defTabSz="384175">
              <a:buClr>
                <a:srgbClr val="1F007F"/>
              </a:buClr>
              <a:buSzPct val="90000"/>
              <a:buFont typeface="Monotype Sorts" pitchFamily="2" charset="2"/>
              <a:buNone/>
            </a:pPr>
            <a:r>
              <a:rPr lang="en-US" sz="3400" b="0">
                <a:solidFill>
                  <a:srgbClr val="000000"/>
                </a:solidFill>
                <a:effectLst/>
                <a:latin typeface="Lydian" pitchFamily="34" charset="0"/>
              </a:rPr>
              <a:t> with the development of a finished activities list. Keeping these activities in mind will help you in your logical thinking to develop the activity list </a:t>
            </a:r>
          </a:p>
          <a:p>
            <a:pPr marL="174625" indent="-174625" algn="l" defTabSz="384175">
              <a:buClr>
                <a:srgbClr val="1F007F"/>
              </a:buClr>
              <a:buSzPct val="90000"/>
              <a:buFont typeface="Monotype Sorts" pitchFamily="2" charset="2"/>
              <a:buNone/>
            </a:pPr>
            <a:r>
              <a:rPr lang="en-US" sz="3400" b="0">
                <a:solidFill>
                  <a:srgbClr val="000000"/>
                </a:solidFill>
                <a:effectLst/>
                <a:latin typeface="Lydian" pitchFamily="34" charset="0"/>
              </a:rPr>
              <a:t> on paper.</a:t>
            </a:r>
            <a:br>
              <a:rPr lang="en-US" sz="3400" b="0">
                <a:solidFill>
                  <a:srgbClr val="000000"/>
                </a:solidFill>
                <a:effectLst/>
                <a:latin typeface="Lydian" pitchFamily="34" charset="0"/>
              </a:rPr>
            </a:br>
            <a:endParaRPr lang="en-US" sz="1400" b="0">
              <a:solidFill>
                <a:srgbClr val="000000"/>
              </a:solidFill>
              <a:effectLst/>
              <a:latin typeface="Lydian" pitchFamily="34" charset="0"/>
            </a:endParaRPr>
          </a:p>
          <a:p>
            <a:pPr marL="620713" lvl="1" indent="-163513" algn="l" defTabSz="384175">
              <a:buClr>
                <a:srgbClr val="1F007F"/>
              </a:buClr>
              <a:buSzPct val="46000"/>
              <a:buFont typeface="Monotype Sorts" pitchFamily="2" charset="2"/>
              <a:buChar char="n"/>
            </a:pPr>
            <a:r>
              <a:rPr lang="en-US" sz="3000" b="0">
                <a:solidFill>
                  <a:srgbClr val="C20000"/>
                </a:solidFill>
                <a:effectLst/>
                <a:latin typeface="Lydian" pitchFamily="34" charset="0"/>
              </a:rPr>
              <a:t> </a:t>
            </a:r>
            <a:r>
              <a:rPr lang="en-US" sz="3000">
                <a:solidFill>
                  <a:srgbClr val="C20000"/>
                </a:solidFill>
                <a:effectLst/>
                <a:latin typeface="Lydian" pitchFamily="34" charset="0"/>
              </a:rPr>
              <a:t>Starting</a:t>
            </a:r>
            <a:r>
              <a:rPr lang="en-US" sz="3000">
                <a:solidFill>
                  <a:srgbClr val="000000"/>
                </a:solidFill>
                <a:effectLst/>
                <a:latin typeface="Lydian" pitchFamily="34" charset="0"/>
              </a:rPr>
              <a:t> activities.</a:t>
            </a:r>
          </a:p>
          <a:p>
            <a:pPr marL="620713" lvl="1" indent="-163513" algn="l" defTabSz="384175">
              <a:buClr>
                <a:srgbClr val="1F007F"/>
              </a:buClr>
              <a:buSzPct val="46000"/>
              <a:buFont typeface="Monotype Sorts" pitchFamily="2" charset="2"/>
              <a:buChar char="n"/>
            </a:pPr>
            <a:r>
              <a:rPr lang="en-US" sz="3000">
                <a:solidFill>
                  <a:srgbClr val="C20000"/>
                </a:solidFill>
                <a:effectLst/>
                <a:latin typeface="Lydian" pitchFamily="34" charset="0"/>
              </a:rPr>
              <a:t> Preceding</a:t>
            </a:r>
            <a:r>
              <a:rPr lang="en-US" sz="3000">
                <a:solidFill>
                  <a:srgbClr val="000000"/>
                </a:solidFill>
                <a:effectLst/>
                <a:latin typeface="Lydian" pitchFamily="34" charset="0"/>
              </a:rPr>
              <a:t> activities.</a:t>
            </a:r>
          </a:p>
          <a:p>
            <a:pPr marL="620713" lvl="1" indent="-163513" algn="l" defTabSz="384175">
              <a:buClr>
                <a:srgbClr val="1F007F"/>
              </a:buClr>
              <a:buSzPct val="46000"/>
              <a:buFont typeface="Monotype Sorts" pitchFamily="2" charset="2"/>
              <a:buChar char="n"/>
            </a:pPr>
            <a:r>
              <a:rPr lang="en-US" sz="3000">
                <a:solidFill>
                  <a:srgbClr val="C20000"/>
                </a:solidFill>
                <a:effectLst/>
                <a:latin typeface="Lydian" pitchFamily="34" charset="0"/>
              </a:rPr>
              <a:t> Concurring</a:t>
            </a:r>
            <a:r>
              <a:rPr lang="en-US" sz="3000">
                <a:solidFill>
                  <a:srgbClr val="000000"/>
                </a:solidFill>
                <a:effectLst/>
                <a:latin typeface="Lydian" pitchFamily="34" charset="0"/>
              </a:rPr>
              <a:t> activities.</a:t>
            </a:r>
          </a:p>
          <a:p>
            <a:pPr marL="620713" lvl="1" indent="-163513" algn="l" defTabSz="384175">
              <a:buClr>
                <a:srgbClr val="1F007F"/>
              </a:buClr>
              <a:buSzPct val="46000"/>
              <a:buFont typeface="Monotype Sorts" pitchFamily="2" charset="2"/>
              <a:buChar char="n"/>
            </a:pPr>
            <a:r>
              <a:rPr lang="en-US" sz="3000">
                <a:solidFill>
                  <a:srgbClr val="C20000"/>
                </a:solidFill>
                <a:effectLst/>
                <a:latin typeface="Lydian" pitchFamily="34" charset="0"/>
              </a:rPr>
              <a:t> Succeeding</a:t>
            </a:r>
            <a:r>
              <a:rPr lang="en-US" sz="3000">
                <a:solidFill>
                  <a:srgbClr val="000000"/>
                </a:solidFill>
                <a:effectLst/>
                <a:latin typeface="Lydian" pitchFamily="34" charset="0"/>
              </a:rPr>
              <a:t> activities.</a:t>
            </a:r>
          </a:p>
          <a:p>
            <a:pPr marL="620713" lvl="1" indent="-163513" algn="l" defTabSz="384175">
              <a:buClr>
                <a:srgbClr val="1F007F"/>
              </a:buClr>
              <a:buSzPct val="46000"/>
              <a:buFont typeface="Monotype Sorts" pitchFamily="2" charset="2"/>
              <a:buChar char="n"/>
            </a:pPr>
            <a:r>
              <a:rPr lang="en-US" sz="3000">
                <a:solidFill>
                  <a:srgbClr val="C20000"/>
                </a:solidFill>
                <a:effectLst/>
                <a:latin typeface="Lydian" pitchFamily="34" charset="0"/>
              </a:rPr>
              <a:t> Lagging</a:t>
            </a:r>
            <a:r>
              <a:rPr lang="en-US" sz="3000">
                <a:solidFill>
                  <a:srgbClr val="000000"/>
                </a:solidFill>
                <a:effectLst/>
                <a:latin typeface="Lydian" pitchFamily="34" charset="0"/>
              </a:rPr>
              <a:t> activities.</a:t>
            </a:r>
            <a:endParaRPr lang="en-US">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9000"/>
                                  </p:stCondLst>
                                  <p:childTnLst>
                                    <p:set>
                                      <p:cBhvr>
                                        <p:cTn id="6" dur="1" fill="hold">
                                          <p:stCondLst>
                                            <p:cond delay="0"/>
                                          </p:stCondLst>
                                        </p:cTn>
                                        <p:tgtEl>
                                          <p:spTgt spid="14343">
                                            <p:txEl>
                                              <p:pRg st="3" end="3"/>
                                            </p:txEl>
                                          </p:spTgt>
                                        </p:tgtEl>
                                        <p:attrNameLst>
                                          <p:attrName>style.visibility</p:attrName>
                                        </p:attrNameLst>
                                      </p:cBhvr>
                                      <p:to>
                                        <p:strVal val="visible"/>
                                      </p:to>
                                    </p:set>
                                    <p:animEffect transition="in" filter="dissolve">
                                      <p:cBhvr>
                                        <p:cTn id="7" dur="1000"/>
                                        <p:tgtEl>
                                          <p:spTgt spid="14343">
                                            <p:txEl>
                                              <p:pRg st="3" end="3"/>
                                            </p:txEl>
                                          </p:spTgt>
                                        </p:tgtEl>
                                      </p:cBhvr>
                                    </p:animEffect>
                                  </p:childTnLst>
                                </p:cTn>
                              </p:par>
                            </p:childTnLst>
                          </p:cTn>
                        </p:par>
                        <p:par>
                          <p:cTn id="8" fill="hold">
                            <p:stCondLst>
                              <p:cond delay="10000"/>
                            </p:stCondLst>
                            <p:childTnLst>
                              <p:par>
                                <p:cTn id="9" presetID="5" presetClass="entr" presetSubtype="10" fill="hold" nodeType="afterEffect">
                                  <p:stCondLst>
                                    <p:cond delay="1000"/>
                                  </p:stCondLst>
                                  <p:childTnLst>
                                    <p:set>
                                      <p:cBhvr>
                                        <p:cTn id="10" dur="1" fill="hold">
                                          <p:stCondLst>
                                            <p:cond delay="0"/>
                                          </p:stCondLst>
                                        </p:cTn>
                                        <p:tgtEl>
                                          <p:spTgt spid="14343">
                                            <p:txEl>
                                              <p:pRg st="4" end="4"/>
                                            </p:txEl>
                                          </p:spTgt>
                                        </p:tgtEl>
                                        <p:attrNameLst>
                                          <p:attrName>style.visibility</p:attrName>
                                        </p:attrNameLst>
                                      </p:cBhvr>
                                      <p:to>
                                        <p:strVal val="visible"/>
                                      </p:to>
                                    </p:set>
                                    <p:animEffect transition="in" filter="checkerboard(across)">
                                      <p:cBhvr>
                                        <p:cTn id="11" dur="1000"/>
                                        <p:tgtEl>
                                          <p:spTgt spid="14343">
                                            <p:txEl>
                                              <p:pRg st="4" end="4"/>
                                            </p:txEl>
                                          </p:spTgt>
                                        </p:tgtEl>
                                      </p:cBhvr>
                                    </p:animEffect>
                                  </p:childTnLst>
                                </p:cTn>
                              </p:par>
                            </p:childTnLst>
                          </p:cTn>
                        </p:par>
                        <p:par>
                          <p:cTn id="12" fill="hold">
                            <p:stCondLst>
                              <p:cond delay="12000"/>
                            </p:stCondLst>
                            <p:childTnLst>
                              <p:par>
                                <p:cTn id="13" presetID="2" presetClass="entr" presetSubtype="4" fill="hold" nodeType="afterEffect">
                                  <p:stCondLst>
                                    <p:cond delay="1000"/>
                                  </p:stCondLst>
                                  <p:childTnLst>
                                    <p:set>
                                      <p:cBhvr>
                                        <p:cTn id="14" dur="1" fill="hold">
                                          <p:stCondLst>
                                            <p:cond delay="0"/>
                                          </p:stCondLst>
                                        </p:cTn>
                                        <p:tgtEl>
                                          <p:spTgt spid="14343">
                                            <p:txEl>
                                              <p:pRg st="5" end="5"/>
                                            </p:txEl>
                                          </p:spTgt>
                                        </p:tgtEl>
                                        <p:attrNameLst>
                                          <p:attrName>style.visibility</p:attrName>
                                        </p:attrNameLst>
                                      </p:cBhvr>
                                      <p:to>
                                        <p:strVal val="visible"/>
                                      </p:to>
                                    </p:set>
                                    <p:anim calcmode="lin" valueType="num">
                                      <p:cBhvr additive="base">
                                        <p:cTn id="15" dur="500" fill="hold"/>
                                        <p:tgtEl>
                                          <p:spTgt spid="1434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343">
                                            <p:txEl>
                                              <p:pRg st="5" end="5"/>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3500"/>
                            </p:stCondLst>
                            <p:childTnLst>
                              <p:par>
                                <p:cTn id="18" presetID="7" presetClass="entr" presetSubtype="4" fill="hold" nodeType="afterEffect">
                                  <p:stCondLst>
                                    <p:cond delay="1000"/>
                                  </p:stCondLst>
                                  <p:childTnLst>
                                    <p:set>
                                      <p:cBhvr>
                                        <p:cTn id="19" dur="1" fill="hold">
                                          <p:stCondLst>
                                            <p:cond delay="0"/>
                                          </p:stCondLst>
                                        </p:cTn>
                                        <p:tgtEl>
                                          <p:spTgt spid="14343">
                                            <p:txEl>
                                              <p:pRg st="6" end="6"/>
                                            </p:txEl>
                                          </p:spTgt>
                                        </p:tgtEl>
                                        <p:attrNameLst>
                                          <p:attrName>style.visibility</p:attrName>
                                        </p:attrNameLst>
                                      </p:cBhvr>
                                      <p:to>
                                        <p:strVal val="visible"/>
                                      </p:to>
                                    </p:set>
                                    <p:anim calcmode="lin" valueType="num">
                                      <p:cBhvr additive="base">
                                        <p:cTn id="20" dur="2000" fill="hold"/>
                                        <p:tgtEl>
                                          <p:spTgt spid="14343">
                                            <p:txEl>
                                              <p:pRg st="6" end="6"/>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14343">
                                            <p:txEl>
                                              <p:pRg st="6" end="6"/>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6500"/>
                            </p:stCondLst>
                            <p:childTnLst>
                              <p:par>
                                <p:cTn id="23" presetID="3" presetClass="entr" presetSubtype="10" fill="hold" nodeType="afterEffect">
                                  <p:stCondLst>
                                    <p:cond delay="1000"/>
                                  </p:stCondLst>
                                  <p:childTnLst>
                                    <p:set>
                                      <p:cBhvr>
                                        <p:cTn id="24" dur="1" fill="hold">
                                          <p:stCondLst>
                                            <p:cond delay="0"/>
                                          </p:stCondLst>
                                        </p:cTn>
                                        <p:tgtEl>
                                          <p:spTgt spid="14343">
                                            <p:txEl>
                                              <p:pRg st="7" end="7"/>
                                            </p:txEl>
                                          </p:spTgt>
                                        </p:tgtEl>
                                        <p:attrNameLst>
                                          <p:attrName>style.visibility</p:attrName>
                                        </p:attrNameLst>
                                      </p:cBhvr>
                                      <p:to>
                                        <p:strVal val="visible"/>
                                      </p:to>
                                    </p:set>
                                    <p:animEffect transition="in" filter="blinds(horizontal)">
                                      <p:cBhvr>
                                        <p:cTn id="25" dur="500"/>
                                        <p:tgtEl>
                                          <p:spTgt spid="143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B01D784-724A-4D39-A089-1D142E48CB29}" type="slidenum">
              <a:rPr lang="en-US"/>
              <a:pPr/>
              <a:t>23</a:t>
            </a:fld>
            <a:endParaRPr lang="en-US"/>
          </a:p>
        </p:txBody>
      </p:sp>
      <p:sp>
        <p:nvSpPr>
          <p:cNvPr id="15365"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15363" name="Rectangle 3"/>
          <p:cNvSpPr>
            <a:spLocks noGrp="1" noChangeArrowheads="1"/>
          </p:cNvSpPr>
          <p:nvPr>
            <p:ph type="body" idx="1"/>
          </p:nvPr>
        </p:nvSpPr>
        <p:spPr>
          <a:xfrm>
            <a:off x="0" y="0"/>
            <a:ext cx="10058400" cy="769938"/>
          </a:xfrm>
          <a:noFill/>
          <a:ln/>
        </p:spPr>
        <p:txBody>
          <a:bodyPr lIns="0" tIns="0" rIns="0" bIns="0" anchor="b"/>
          <a:lstStyle/>
          <a:p>
            <a:pPr marL="0" indent="0" algn="ctr" defTabSz="384175">
              <a:spcBef>
                <a:spcPct val="0"/>
              </a:spcBef>
              <a:buClr>
                <a:srgbClr val="1F007F"/>
              </a:buClr>
              <a:buSzPct val="90000"/>
              <a:buFont typeface="Monotype Sorts" pitchFamily="2" charset="2"/>
              <a:buNone/>
            </a:pPr>
            <a:r>
              <a:rPr lang="en-US" sz="4100" b="1" i="1" u="sng">
                <a:solidFill>
                  <a:srgbClr val="000080"/>
                </a:solidFill>
                <a:latin typeface="Lydian" pitchFamily="34" charset="0"/>
              </a:rPr>
              <a:t>Sample Finished Activities List</a:t>
            </a:r>
            <a:endParaRPr lang="en-US" b="1" i="1" u="sng"/>
          </a:p>
        </p:txBody>
      </p:sp>
      <p:sp>
        <p:nvSpPr>
          <p:cNvPr id="15367" name="Text Box 7"/>
          <p:cNvSpPr txBox="1">
            <a:spLocks noChangeArrowheads="1"/>
          </p:cNvSpPr>
          <p:nvPr/>
        </p:nvSpPr>
        <p:spPr bwMode="auto">
          <a:xfrm>
            <a:off x="1752600" y="1143000"/>
            <a:ext cx="6781800" cy="6145213"/>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Activity</a:t>
            </a:r>
          </a:p>
          <a:p>
            <a:pPr marL="174625" indent="-174625" algn="l" defTabSz="384175">
              <a:buClr>
                <a:srgbClr val="1F007F"/>
              </a:buClr>
              <a:buSzPct val="90000"/>
              <a:buFont typeface="Monotype Sorts" pitchFamily="2" charset="2"/>
              <a:buNone/>
            </a:pPr>
            <a:r>
              <a:rPr lang="en-US" sz="2000" u="sng">
                <a:solidFill>
                  <a:srgbClr val="000000"/>
                </a:solidFill>
                <a:effectLst/>
                <a:latin typeface="Arial" charset="0"/>
              </a:rPr>
              <a:t>Number		Activity						  __		IPB</a:t>
            </a:r>
            <a:endParaRPr lang="en-US" sz="2000" b="0">
              <a:solidFill>
                <a:srgbClr val="000000"/>
              </a:solidFill>
              <a:effectLst/>
              <a:latin typeface="Lydian" pitchFamily="34" charset="0"/>
            </a:endParaRPr>
          </a:p>
          <a:p>
            <a:pPr marL="174625" indent="-174625" algn="l" defTabSz="384175">
              <a:buClr>
                <a:srgbClr val="1F007F"/>
              </a:buClr>
              <a:buSzPct val="90000"/>
              <a:buFont typeface="Monotype Sorts" pitchFamily="2" charset="2"/>
              <a:buNone/>
            </a:pPr>
            <a:r>
              <a:rPr lang="en-US" sz="1700" b="0">
                <a:solidFill>
                  <a:srgbClr val="000000"/>
                </a:solidFill>
                <a:effectLst/>
                <a:latin typeface="Lydian" pitchFamily="34" charset="0"/>
              </a:rPr>
              <a:t>  </a:t>
            </a:r>
            <a:r>
              <a:rPr lang="en-US" sz="1600" b="0">
                <a:solidFill>
                  <a:srgbClr val="000000"/>
                </a:solidFill>
                <a:effectLst/>
                <a:latin typeface="Lydian" pitchFamily="34" charset="0"/>
              </a:rPr>
              <a:t> </a:t>
            </a:r>
            <a:r>
              <a:rPr lang="en-US" sz="1600">
                <a:solidFill>
                  <a:srgbClr val="000000"/>
                </a:solidFill>
                <a:effectLst/>
                <a:latin typeface="Arial" charset="0"/>
              </a:rPr>
              <a:t>  </a:t>
            </a:r>
            <a:r>
              <a:rPr lang="en-US" sz="2000">
                <a:solidFill>
                  <a:srgbClr val="000000"/>
                </a:solidFill>
                <a:effectLst/>
                <a:latin typeface="Arial" charset="0"/>
              </a:rPr>
              <a:t>5		"Topo" project site							None</a:t>
            </a:r>
          </a:p>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    10		Create project drawings					5</a:t>
            </a:r>
          </a:p>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    15		Order gravel									None</a:t>
            </a:r>
          </a:p>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    20		Prefabricate forms							None</a:t>
            </a:r>
          </a:p>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    25		Clear roadway								10</a:t>
            </a:r>
          </a:p>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    30		Set road alignments						25</a:t>
            </a:r>
          </a:p>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    35		Establish road grades						30</a:t>
            </a:r>
          </a:p>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    40		Check road grades							35</a:t>
            </a:r>
          </a:p>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    45		Lay gravel									15,40</a:t>
            </a:r>
          </a:p>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    50		Clear pad site								10</a:t>
            </a:r>
          </a:p>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    55		Layout pad batter boards					50</a:t>
            </a:r>
          </a:p>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    60		Excavate pad footings					55</a:t>
            </a:r>
          </a:p>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    65		Check pad elevations						60</a:t>
            </a:r>
          </a:p>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    70		Place concrete forms						20,65</a:t>
            </a:r>
          </a:p>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    75		Pour concrete								70</a:t>
            </a:r>
          </a:p>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    80		Cure concrete								75</a:t>
            </a:r>
          </a:p>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    85		Remove forms							      80</a:t>
            </a:r>
          </a:p>
          <a:p>
            <a:pPr marL="174625" indent="-174625" algn="l" defTabSz="384175">
              <a:buClr>
                <a:srgbClr val="1F007F"/>
              </a:buClr>
              <a:buSzPct val="90000"/>
              <a:buFont typeface="Monotype Sorts" pitchFamily="2" charset="2"/>
              <a:buNone/>
            </a:pPr>
            <a:r>
              <a:rPr lang="en-US" sz="2000">
                <a:solidFill>
                  <a:srgbClr val="000000"/>
                </a:solidFill>
                <a:effectLst/>
                <a:latin typeface="Arial" charset="0"/>
              </a:rPr>
              <a:t>    90		Perform "as-built"							45,85</a:t>
            </a:r>
            <a:endParaRPr lang="en-US" sz="2000" b="0">
              <a:effectLst/>
            </a:endParaRP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3EE0A6F-5134-4671-8BCA-B9D05E8E80A8}" type="slidenum">
              <a:rPr lang="en-US"/>
              <a:pPr/>
              <a:t>24</a:t>
            </a:fld>
            <a:endParaRPr lang="en-US"/>
          </a:p>
        </p:txBody>
      </p:sp>
      <p:sp>
        <p:nvSpPr>
          <p:cNvPr id="61442" name="Rectangle 2"/>
          <p:cNvSpPr>
            <a:spLocks noChangeArrowheads="1"/>
          </p:cNvSpPr>
          <p:nvPr/>
        </p:nvSpPr>
        <p:spPr bwMode="auto">
          <a:xfrm>
            <a:off x="762000" y="2590800"/>
            <a:ext cx="8534400" cy="1295400"/>
          </a:xfrm>
          <a:prstGeom prst="rect">
            <a:avLst/>
          </a:prstGeom>
          <a:noFill/>
          <a:ln w="9525">
            <a:noFill/>
            <a:miter lim="800000"/>
            <a:headEnd/>
            <a:tailEnd/>
          </a:ln>
          <a:effectLst/>
        </p:spPr>
        <p:txBody>
          <a:bodyPr anchor="ctr"/>
          <a:lstStyle/>
          <a:p>
            <a:r>
              <a:rPr lang="en-US" sz="5400" i="1" dirty="0" smtClean="0">
                <a:solidFill>
                  <a:schemeClr val="tx2"/>
                </a:solidFill>
                <a:effectLst/>
              </a:rPr>
              <a:t>DEMONSTRATION</a:t>
            </a:r>
          </a:p>
          <a:p>
            <a:endParaRPr lang="en-US" sz="5400" i="1" dirty="0" smtClean="0">
              <a:solidFill>
                <a:schemeClr val="tx2"/>
              </a:solidFill>
              <a:effectLst/>
            </a:endParaRPr>
          </a:p>
          <a:p>
            <a:r>
              <a:rPr lang="en-US" sz="5400" i="1" dirty="0" smtClean="0">
                <a:solidFill>
                  <a:schemeClr val="tx2"/>
                </a:solidFill>
                <a:effectLst/>
              </a:rPr>
              <a:t>“Going to Morning Formation”</a:t>
            </a:r>
            <a:endParaRPr lang="en-US" sz="5400" i="1" dirty="0">
              <a:solidFill>
                <a:schemeClr val="tx2"/>
              </a:solidFill>
              <a:effectLst/>
            </a:endParaRP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59D287F-FD87-4CF9-9ADD-3380BA7EB894}" type="slidenum">
              <a:rPr lang="en-US"/>
              <a:pPr/>
              <a:t>25</a:t>
            </a:fld>
            <a:endParaRPr lang="en-US"/>
          </a:p>
        </p:txBody>
      </p:sp>
      <p:sp>
        <p:nvSpPr>
          <p:cNvPr id="60418" name="Rectangle 2"/>
          <p:cNvSpPr>
            <a:spLocks noGrp="1" noChangeArrowheads="1"/>
          </p:cNvSpPr>
          <p:nvPr>
            <p:ph type="ctrTitle"/>
          </p:nvPr>
        </p:nvSpPr>
        <p:spPr>
          <a:xfrm>
            <a:off x="762000" y="2590800"/>
            <a:ext cx="8534400" cy="4495800"/>
          </a:xfrm>
        </p:spPr>
        <p:txBody>
          <a:bodyPr/>
          <a:lstStyle/>
          <a:p>
            <a:r>
              <a:rPr lang="en-US" sz="4000" dirty="0" smtClean="0"/>
              <a:t>What is the process called to develop your activities list?</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What are the five types of activities that are kept in mind when developing a finished activities list?</a:t>
            </a:r>
            <a:br>
              <a:rPr lang="en-US" sz="4000" dirty="0" smtClean="0"/>
            </a:br>
            <a:r>
              <a:rPr lang="en-US" sz="4000" dirty="0" smtClean="0"/>
              <a:t/>
            </a:r>
            <a:br>
              <a:rPr lang="en-US" sz="4000" dirty="0" smtClean="0"/>
            </a:br>
            <a:endParaRPr lang="en-US" sz="4000" dirty="0"/>
          </a:p>
        </p:txBody>
      </p:sp>
      <p:sp>
        <p:nvSpPr>
          <p:cNvPr id="4" name="Rectangle 3"/>
          <p:cNvSpPr/>
          <p:nvPr/>
        </p:nvSpPr>
        <p:spPr>
          <a:xfrm>
            <a:off x="4415089" y="487740"/>
            <a:ext cx="1228221" cy="1569660"/>
          </a:xfrm>
          <a:prstGeom prst="rect">
            <a:avLst/>
          </a:prstGeom>
        </p:spPr>
        <p:txBody>
          <a:bodyPr wrap="none">
            <a:spAutoFit/>
          </a:bodyPr>
          <a:lstStyle/>
          <a:p>
            <a:pPr defTabSz="384175">
              <a:buClr>
                <a:srgbClr val="1F007F"/>
              </a:buClr>
              <a:buSzPct val="90000"/>
            </a:pPr>
            <a:r>
              <a:rPr lang="en-US" sz="9600" b="0" dirty="0" smtClean="0">
                <a:solidFill>
                  <a:srgbClr val="FF0000"/>
                </a:solidFill>
                <a:effectLst/>
                <a:latin typeface="Snap ITC" pitchFamily="82" charset="0"/>
              </a:rPr>
              <a:t>?</a:t>
            </a:r>
            <a:endParaRPr lang="en-US" sz="9600" dirty="0" smtClean="0">
              <a:solidFill>
                <a:srgbClr val="FF0000"/>
              </a:solidFill>
              <a:latin typeface="Snap ITC" pitchFamily="82" charset="0"/>
            </a:endParaRP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
          <p:cNvSpPr>
            <a:spLocks noGrp="1"/>
          </p:cNvSpPr>
          <p:nvPr>
            <p:ph type="sldNum" sz="quarter" idx="12"/>
          </p:nvPr>
        </p:nvSpPr>
        <p:spPr/>
        <p:txBody>
          <a:bodyPr/>
          <a:lstStyle/>
          <a:p>
            <a:fld id="{E098AE22-B3EA-4385-937B-C001CB8B3974}" type="slidenum">
              <a:rPr lang="en-US"/>
              <a:pPr/>
              <a:t>26</a:t>
            </a:fld>
            <a:endParaRPr lang="en-US"/>
          </a:p>
        </p:txBody>
      </p:sp>
      <p:sp>
        <p:nvSpPr>
          <p:cNvPr id="3075" name="Rectangle 3"/>
          <p:cNvSpPr>
            <a:spLocks noGrp="1" noChangeArrowheads="1"/>
          </p:cNvSpPr>
          <p:nvPr>
            <p:ph type="body" idx="1"/>
          </p:nvPr>
        </p:nvSpPr>
        <p:spPr>
          <a:xfrm>
            <a:off x="0" y="611187"/>
            <a:ext cx="10058400" cy="1522413"/>
          </a:xfrm>
          <a:noFill/>
          <a:ln/>
        </p:spPr>
        <p:txBody>
          <a:bodyPr lIns="0" tIns="0" rIns="0" bIns="0"/>
          <a:lstStyle/>
          <a:p>
            <a:pPr marL="0" indent="0" algn="ctr" defTabSz="384175">
              <a:spcBef>
                <a:spcPct val="0"/>
              </a:spcBef>
              <a:buClr>
                <a:srgbClr val="1F007F"/>
              </a:buClr>
              <a:buSzPct val="90000"/>
              <a:buFont typeface="Monotype Sorts" pitchFamily="2" charset="2"/>
              <a:buNone/>
            </a:pPr>
            <a:endParaRPr lang="en-US" sz="2800" b="1" dirty="0" smtClean="0">
              <a:solidFill>
                <a:srgbClr val="000000"/>
              </a:solidFill>
              <a:latin typeface="Lydian" pitchFamily="34" charset="0"/>
            </a:endParaRPr>
          </a:p>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10 Min</a:t>
            </a:r>
            <a:endParaRPr lang="en-US" dirty="0"/>
          </a:p>
        </p:txBody>
      </p:sp>
      <p:sp>
        <p:nvSpPr>
          <p:cNvPr id="3076" name="Text Box 4"/>
          <p:cNvSpPr txBox="1">
            <a:spLocks noChangeArrowheads="1"/>
          </p:cNvSpPr>
          <p:nvPr/>
        </p:nvSpPr>
        <p:spPr bwMode="auto">
          <a:xfrm>
            <a:off x="762000" y="2438400"/>
            <a:ext cx="8915400" cy="3886200"/>
          </a:xfrm>
          <a:prstGeom prst="rect">
            <a:avLst/>
          </a:prstGeom>
          <a:noFill/>
          <a:ln w="9525">
            <a:noFill/>
            <a:miter lim="800000"/>
            <a:headEnd/>
            <a:tailEnd/>
          </a:ln>
          <a:effectLst/>
        </p:spPr>
        <p:txBody>
          <a:bodyPr lIns="0" tIns="0" rIns="0" bIns="0" anchor="ctr"/>
          <a:lstStyle/>
          <a:p>
            <a:pPr defTabSz="384175">
              <a:buClr>
                <a:srgbClr val="1F007F"/>
              </a:buClr>
              <a:buSzPct val="90000"/>
            </a:pPr>
            <a:r>
              <a:rPr lang="en-US" sz="12000" b="0" dirty="0" smtClean="0">
                <a:solidFill>
                  <a:srgbClr val="FF0000"/>
                </a:solidFill>
                <a:effectLst/>
                <a:latin typeface="Snap ITC" pitchFamily="82" charset="0"/>
              </a:rPr>
              <a:t>Break!</a:t>
            </a:r>
            <a:endParaRPr lang="en-US" sz="12000" dirty="0" smtClean="0">
              <a:solidFill>
                <a:srgbClr val="FF0000"/>
              </a:solidFill>
              <a:latin typeface="Snap ITC" pitchFamily="8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D947D8B-5544-4AEF-9FD6-74CF64B27C7D}" type="slidenum">
              <a:rPr lang="en-US"/>
              <a:pPr/>
              <a:t>27</a:t>
            </a:fld>
            <a:endParaRPr lang="en-US"/>
          </a:p>
        </p:txBody>
      </p:sp>
      <p:sp>
        <p:nvSpPr>
          <p:cNvPr id="16389"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16387" name="Rectangle 3"/>
          <p:cNvSpPr>
            <a:spLocks noGrp="1" noChangeArrowheads="1"/>
          </p:cNvSpPr>
          <p:nvPr>
            <p:ph type="body" idx="1"/>
          </p:nvPr>
        </p:nvSpPr>
        <p:spPr>
          <a:xfrm>
            <a:off x="360363" y="271463"/>
            <a:ext cx="10188575" cy="1266825"/>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PLANNING DIAGRAMS</a:t>
            </a:r>
            <a:endParaRPr lang="en-US"/>
          </a:p>
        </p:txBody>
      </p:sp>
      <p:sp>
        <p:nvSpPr>
          <p:cNvPr id="16391" name="Text Box 7"/>
          <p:cNvSpPr txBox="1">
            <a:spLocks noChangeArrowheads="1"/>
          </p:cNvSpPr>
          <p:nvPr/>
        </p:nvSpPr>
        <p:spPr bwMode="auto">
          <a:xfrm>
            <a:off x="304800" y="1905000"/>
            <a:ext cx="9448800" cy="5159375"/>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The most important part of the CPM is the planning diagram.  The planning diagram graphically shows the interrelationship between project activities.</a:t>
            </a:r>
            <a:br>
              <a:rPr lang="en-US" sz="3400" b="0">
                <a:solidFill>
                  <a:srgbClr val="000000"/>
                </a:solidFill>
                <a:effectLst/>
                <a:latin typeface="Lydian" pitchFamily="34" charset="0"/>
              </a:rPr>
            </a:br>
            <a:endParaRPr lang="en-US" sz="1600" b="0">
              <a:solidFill>
                <a:srgbClr val="000000"/>
              </a:solidFill>
              <a:effectLst/>
              <a:latin typeface="Lydian" pitchFamily="34" charset="0"/>
            </a:endParaRPr>
          </a:p>
          <a:p>
            <a:pPr marL="620713" lvl="1" indent="-163513" algn="l" defTabSz="384175">
              <a:buClr>
                <a:srgbClr val="1F007F"/>
              </a:buClr>
              <a:buSzPct val="46000"/>
              <a:buFont typeface="Monotype Sorts" pitchFamily="2" charset="2"/>
              <a:buChar char="n"/>
            </a:pPr>
            <a:r>
              <a:rPr lang="en-US" sz="3000" b="0">
                <a:solidFill>
                  <a:srgbClr val="000000"/>
                </a:solidFill>
                <a:effectLst/>
                <a:latin typeface="Lydian" pitchFamily="34" charset="0"/>
              </a:rPr>
              <a:t> </a:t>
            </a:r>
            <a:r>
              <a:rPr lang="en-US" sz="3000">
                <a:solidFill>
                  <a:srgbClr val="000000"/>
                </a:solidFill>
                <a:effectLst/>
                <a:latin typeface="Lydian" pitchFamily="34" charset="0"/>
              </a:rPr>
              <a:t>It provides a visual blueprint of the work activities that must be performed during construction.</a:t>
            </a:r>
            <a:br>
              <a:rPr lang="en-US" sz="3000">
                <a:solidFill>
                  <a:srgbClr val="000000"/>
                </a:solidFill>
                <a:effectLst/>
                <a:latin typeface="Lydian" pitchFamily="34" charset="0"/>
              </a:rPr>
            </a:br>
            <a:endParaRPr lang="en-US" sz="1600">
              <a:solidFill>
                <a:srgbClr val="000000"/>
              </a:solidFill>
              <a:effectLst/>
              <a:latin typeface="Lydian" pitchFamily="34" charset="0"/>
            </a:endParaRPr>
          </a:p>
          <a:p>
            <a:pPr marL="620713" lvl="1" indent="-163513" algn="l" defTabSz="384175">
              <a:buClr>
                <a:srgbClr val="1F007F"/>
              </a:buClr>
              <a:buSzPct val="46000"/>
              <a:buFont typeface="Monotype Sorts" pitchFamily="2" charset="2"/>
              <a:buChar char="n"/>
            </a:pPr>
            <a:r>
              <a:rPr lang="en-US" sz="3000">
                <a:solidFill>
                  <a:srgbClr val="000000"/>
                </a:solidFill>
                <a:effectLst/>
                <a:latin typeface="Lydian" pitchFamily="34" charset="0"/>
              </a:rPr>
              <a:t> There are four types of diagrams that can be created.  Each serves a specific purpose.</a:t>
            </a:r>
            <a:endParaRPr lang="en-US">
              <a:effectLst/>
            </a:endParaRP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E8B148C-B917-460B-8311-FF31C3CF40B4}" type="slidenum">
              <a:rPr lang="en-US"/>
              <a:pPr/>
              <a:t>28</a:t>
            </a:fld>
            <a:endParaRPr lang="en-US"/>
          </a:p>
        </p:txBody>
      </p:sp>
      <p:sp>
        <p:nvSpPr>
          <p:cNvPr id="17413"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17411" name="Rectangle 3"/>
          <p:cNvSpPr>
            <a:spLocks noGrp="1" noChangeArrowheads="1"/>
          </p:cNvSpPr>
          <p:nvPr>
            <p:ph type="body" idx="1"/>
          </p:nvPr>
        </p:nvSpPr>
        <p:spPr>
          <a:xfrm>
            <a:off x="360363" y="274638"/>
            <a:ext cx="10188575"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GANTT CHART</a:t>
            </a:r>
            <a:endParaRPr lang="en-US"/>
          </a:p>
        </p:txBody>
      </p:sp>
      <p:sp>
        <p:nvSpPr>
          <p:cNvPr id="17415" name="Text Box 7"/>
          <p:cNvSpPr txBox="1">
            <a:spLocks noChangeArrowheads="1"/>
          </p:cNvSpPr>
          <p:nvPr/>
        </p:nvSpPr>
        <p:spPr bwMode="auto">
          <a:xfrm>
            <a:off x="423863" y="1828800"/>
            <a:ext cx="9329737" cy="5507038"/>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3100" b="0">
                <a:solidFill>
                  <a:srgbClr val="000000"/>
                </a:solidFill>
                <a:effectLst/>
                <a:latin typeface="Lydian" pitchFamily="34" charset="0"/>
              </a:rPr>
              <a:t> Also known as a bar chart.</a:t>
            </a:r>
            <a:br>
              <a:rPr lang="en-US" sz="3100" b="0">
                <a:solidFill>
                  <a:srgbClr val="000000"/>
                </a:solidFill>
                <a:effectLst/>
                <a:latin typeface="Lydian" pitchFamily="34" charset="0"/>
              </a:rPr>
            </a:br>
            <a:endParaRPr lang="en-US" sz="31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100" b="0">
                <a:solidFill>
                  <a:srgbClr val="000000"/>
                </a:solidFill>
                <a:effectLst/>
                <a:latin typeface="Lydian" pitchFamily="34" charset="0"/>
              </a:rPr>
              <a:t> Gantt charts are </a:t>
            </a:r>
            <a:r>
              <a:rPr lang="en-US" sz="3600" b="0">
                <a:solidFill>
                  <a:srgbClr val="C20000"/>
                </a:solidFill>
                <a:effectLst/>
                <a:latin typeface="Lydian" pitchFamily="34" charset="0"/>
              </a:rPr>
              <a:t>"</a:t>
            </a:r>
            <a:r>
              <a:rPr lang="en-US" sz="3600" b="0" u="sng">
                <a:solidFill>
                  <a:srgbClr val="C20000"/>
                </a:solidFill>
                <a:effectLst/>
                <a:latin typeface="Lydian" pitchFamily="34" charset="0"/>
              </a:rPr>
              <a:t>time</a:t>
            </a:r>
            <a:r>
              <a:rPr lang="en-US" sz="3600" b="0">
                <a:solidFill>
                  <a:srgbClr val="C20000"/>
                </a:solidFill>
                <a:effectLst/>
                <a:latin typeface="Lydian" pitchFamily="34" charset="0"/>
              </a:rPr>
              <a:t>"</a:t>
            </a:r>
            <a:r>
              <a:rPr lang="en-US" sz="3100" b="0">
                <a:solidFill>
                  <a:srgbClr val="000000"/>
                </a:solidFill>
                <a:effectLst/>
                <a:latin typeface="Lydian" pitchFamily="34" charset="0"/>
              </a:rPr>
              <a:t> oriented.</a:t>
            </a:r>
            <a:br>
              <a:rPr lang="en-US" sz="3100" b="0">
                <a:solidFill>
                  <a:srgbClr val="000000"/>
                </a:solidFill>
                <a:effectLst/>
                <a:latin typeface="Lydian" pitchFamily="34" charset="0"/>
              </a:rPr>
            </a:br>
            <a:endParaRPr lang="en-US" sz="31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100" b="0">
                <a:solidFill>
                  <a:srgbClr val="000000"/>
                </a:solidFill>
                <a:effectLst/>
                <a:latin typeface="Lydian" pitchFamily="34" charset="0"/>
              </a:rPr>
              <a:t> Activities are graphically shown on a calendar time scale, used primarily for small projects.</a:t>
            </a:r>
            <a:br>
              <a:rPr lang="en-US" sz="3100" b="0">
                <a:solidFill>
                  <a:srgbClr val="000000"/>
                </a:solidFill>
                <a:effectLst/>
                <a:latin typeface="Lydian" pitchFamily="34" charset="0"/>
              </a:rPr>
            </a:br>
            <a:endParaRPr lang="en-US" sz="31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100" b="0">
                <a:solidFill>
                  <a:srgbClr val="000000"/>
                </a:solidFill>
                <a:effectLst/>
                <a:latin typeface="Lydian" pitchFamily="34" charset="0"/>
              </a:rPr>
              <a:t> Bars show an activities duration in its entirety, regardless of its dependency on other activities.</a:t>
            </a:r>
            <a:br>
              <a:rPr lang="en-US" sz="3100" b="0">
                <a:solidFill>
                  <a:srgbClr val="000000"/>
                </a:solidFill>
                <a:effectLst/>
                <a:latin typeface="Lydian" pitchFamily="34" charset="0"/>
              </a:rPr>
            </a:br>
            <a:endParaRPr lang="en-US" sz="31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100" b="0">
                <a:solidFill>
                  <a:srgbClr val="000000"/>
                </a:solidFill>
                <a:effectLst/>
                <a:latin typeface="Lydian" pitchFamily="34" charset="0"/>
              </a:rPr>
              <a:t> Effortless to construct, and are brief in format.  </a:t>
            </a:r>
            <a:endParaRPr lang="en-US" b="0">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741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Slide Number Placeholder 5"/>
          <p:cNvSpPr>
            <a:spLocks noGrp="1"/>
          </p:cNvSpPr>
          <p:nvPr>
            <p:ph type="sldNum" sz="quarter" idx="12"/>
          </p:nvPr>
        </p:nvSpPr>
        <p:spPr/>
        <p:txBody>
          <a:bodyPr/>
          <a:lstStyle/>
          <a:p>
            <a:fld id="{13BBF3B2-E043-4172-8753-FC2DDE10A98A}" type="slidenum">
              <a:rPr lang="en-US"/>
              <a:pPr/>
              <a:t>29</a:t>
            </a:fld>
            <a:endParaRPr lang="en-US"/>
          </a:p>
        </p:txBody>
      </p:sp>
      <p:sp>
        <p:nvSpPr>
          <p:cNvPr id="18438" name="Rectangle 6"/>
          <p:cNvSpPr>
            <a:spLocks noChangeArrowheads="1"/>
          </p:cNvSpPr>
          <p:nvPr/>
        </p:nvSpPr>
        <p:spPr bwMode="auto">
          <a:xfrm>
            <a:off x="381000" y="1524000"/>
            <a:ext cx="9296400" cy="4267200"/>
          </a:xfrm>
          <a:prstGeom prst="rect">
            <a:avLst/>
          </a:prstGeom>
          <a:solidFill>
            <a:srgbClr val="FFFFFF"/>
          </a:solidFill>
          <a:ln w="9525">
            <a:noFill/>
            <a:miter lim="800000"/>
            <a:headEnd/>
            <a:tailEnd/>
          </a:ln>
        </p:spPr>
        <p:txBody>
          <a:bodyPr/>
          <a:lstStyle/>
          <a:p>
            <a:endParaRPr lang="en-US"/>
          </a:p>
        </p:txBody>
      </p:sp>
      <p:sp>
        <p:nvSpPr>
          <p:cNvPr id="18500" name="Rectangle 68"/>
          <p:cNvSpPr>
            <a:spLocks noChangeArrowheads="1"/>
          </p:cNvSpPr>
          <p:nvPr/>
        </p:nvSpPr>
        <p:spPr bwMode="auto">
          <a:xfrm>
            <a:off x="9153525" y="1992313"/>
            <a:ext cx="15875" cy="3783012"/>
          </a:xfrm>
          <a:prstGeom prst="rect">
            <a:avLst/>
          </a:prstGeom>
          <a:blipFill dpi="0" rotWithShape="0">
            <a:blip r:embed="rId2" cstate="print"/>
            <a:srcRect/>
            <a:tile tx="0" ty="0" sx="100000" sy="100000" flip="none" algn="tl"/>
          </a:blipFill>
          <a:ln w="9525">
            <a:noFill/>
            <a:miter lim="800000"/>
            <a:headEnd/>
            <a:tailEnd/>
          </a:ln>
        </p:spPr>
        <p:txBody>
          <a:bodyPr/>
          <a:lstStyle/>
          <a:p>
            <a:endParaRPr lang="en-US"/>
          </a:p>
        </p:txBody>
      </p:sp>
      <p:grpSp>
        <p:nvGrpSpPr>
          <p:cNvPr id="18586" name="Group 154"/>
          <p:cNvGrpSpPr>
            <a:grpSpLocks/>
          </p:cNvGrpSpPr>
          <p:nvPr/>
        </p:nvGrpSpPr>
        <p:grpSpPr bwMode="auto">
          <a:xfrm>
            <a:off x="381000" y="1524000"/>
            <a:ext cx="9169400" cy="4267200"/>
            <a:chOff x="0" y="960"/>
            <a:chExt cx="5776" cy="2688"/>
          </a:xfrm>
        </p:grpSpPr>
        <p:sp>
          <p:nvSpPr>
            <p:cNvPr id="18439" name="Rectangle 7"/>
            <p:cNvSpPr>
              <a:spLocks noChangeArrowheads="1"/>
            </p:cNvSpPr>
            <p:nvPr/>
          </p:nvSpPr>
          <p:spPr bwMode="auto">
            <a:xfrm>
              <a:off x="179" y="1118"/>
              <a:ext cx="11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ID</a:t>
              </a:r>
              <a:endParaRPr lang="en-US">
                <a:effectLst>
                  <a:outerShdw blurRad="38100" dist="38100" dir="2700000" algn="tl">
                    <a:srgbClr val="C0C0C0"/>
                  </a:outerShdw>
                </a:effectLst>
              </a:endParaRPr>
            </a:p>
          </p:txBody>
        </p:sp>
        <p:sp>
          <p:nvSpPr>
            <p:cNvPr id="18440" name="Rectangle 8"/>
            <p:cNvSpPr>
              <a:spLocks noChangeArrowheads="1"/>
            </p:cNvSpPr>
            <p:nvPr/>
          </p:nvSpPr>
          <p:spPr bwMode="auto">
            <a:xfrm>
              <a:off x="485" y="1118"/>
              <a:ext cx="590"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Task Name</a:t>
              </a:r>
              <a:endParaRPr lang="en-US">
                <a:effectLst>
                  <a:outerShdw blurRad="38100" dist="38100" dir="2700000" algn="tl">
                    <a:srgbClr val="C0C0C0"/>
                  </a:outerShdw>
                </a:effectLst>
              </a:endParaRPr>
            </a:p>
          </p:txBody>
        </p:sp>
        <p:sp>
          <p:nvSpPr>
            <p:cNvPr id="18441" name="Rectangle 9"/>
            <p:cNvSpPr>
              <a:spLocks noChangeArrowheads="1"/>
            </p:cNvSpPr>
            <p:nvPr/>
          </p:nvSpPr>
          <p:spPr bwMode="auto">
            <a:xfrm>
              <a:off x="204" y="1275"/>
              <a:ext cx="6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1</a:t>
              </a:r>
              <a:endParaRPr lang="en-US">
                <a:effectLst>
                  <a:outerShdw blurRad="38100" dist="38100" dir="2700000" algn="tl">
                    <a:srgbClr val="C0C0C0"/>
                  </a:outerShdw>
                </a:effectLst>
              </a:endParaRPr>
            </a:p>
          </p:txBody>
        </p:sp>
        <p:sp>
          <p:nvSpPr>
            <p:cNvPr id="18442" name="Rectangle 10"/>
            <p:cNvSpPr>
              <a:spLocks noChangeArrowheads="1"/>
            </p:cNvSpPr>
            <p:nvPr/>
          </p:nvSpPr>
          <p:spPr bwMode="auto">
            <a:xfrm>
              <a:off x="462" y="1275"/>
              <a:ext cx="825"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Topo project site</a:t>
              </a:r>
              <a:endParaRPr lang="en-US">
                <a:effectLst>
                  <a:outerShdw blurRad="38100" dist="38100" dir="2700000" algn="tl">
                    <a:srgbClr val="C0C0C0"/>
                  </a:outerShdw>
                </a:effectLst>
              </a:endParaRPr>
            </a:p>
          </p:txBody>
        </p:sp>
        <p:sp>
          <p:nvSpPr>
            <p:cNvPr id="18443" name="Rectangle 11"/>
            <p:cNvSpPr>
              <a:spLocks noChangeArrowheads="1"/>
            </p:cNvSpPr>
            <p:nvPr/>
          </p:nvSpPr>
          <p:spPr bwMode="auto">
            <a:xfrm>
              <a:off x="204" y="1492"/>
              <a:ext cx="6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2</a:t>
              </a:r>
              <a:endParaRPr lang="en-US">
                <a:effectLst>
                  <a:outerShdw blurRad="38100" dist="38100" dir="2700000" algn="tl">
                    <a:srgbClr val="C0C0C0"/>
                  </a:outerShdw>
                </a:effectLst>
              </a:endParaRPr>
            </a:p>
          </p:txBody>
        </p:sp>
        <p:sp>
          <p:nvSpPr>
            <p:cNvPr id="18444" name="Rectangle 12"/>
            <p:cNvSpPr>
              <a:spLocks noChangeArrowheads="1"/>
            </p:cNvSpPr>
            <p:nvPr/>
          </p:nvSpPr>
          <p:spPr bwMode="auto">
            <a:xfrm>
              <a:off x="470" y="1492"/>
              <a:ext cx="1179"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Create project drawings</a:t>
              </a:r>
              <a:endParaRPr lang="en-US">
                <a:effectLst>
                  <a:outerShdw blurRad="38100" dist="38100" dir="2700000" algn="tl">
                    <a:srgbClr val="C0C0C0"/>
                  </a:outerShdw>
                </a:effectLst>
              </a:endParaRPr>
            </a:p>
          </p:txBody>
        </p:sp>
        <p:sp>
          <p:nvSpPr>
            <p:cNvPr id="18445" name="Rectangle 13"/>
            <p:cNvSpPr>
              <a:spLocks noChangeArrowheads="1"/>
            </p:cNvSpPr>
            <p:nvPr/>
          </p:nvSpPr>
          <p:spPr bwMode="auto">
            <a:xfrm>
              <a:off x="204" y="1708"/>
              <a:ext cx="6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3</a:t>
              </a:r>
              <a:endParaRPr lang="en-US">
                <a:effectLst>
                  <a:outerShdw blurRad="38100" dist="38100" dir="2700000" algn="tl">
                    <a:srgbClr val="C0C0C0"/>
                  </a:outerShdw>
                </a:effectLst>
              </a:endParaRPr>
            </a:p>
          </p:txBody>
        </p:sp>
        <p:sp>
          <p:nvSpPr>
            <p:cNvPr id="18446" name="Rectangle 14"/>
            <p:cNvSpPr>
              <a:spLocks noChangeArrowheads="1"/>
            </p:cNvSpPr>
            <p:nvPr/>
          </p:nvSpPr>
          <p:spPr bwMode="auto">
            <a:xfrm>
              <a:off x="470" y="1708"/>
              <a:ext cx="620"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Order gravel</a:t>
              </a:r>
              <a:endParaRPr lang="en-US">
                <a:effectLst>
                  <a:outerShdw blurRad="38100" dist="38100" dir="2700000" algn="tl">
                    <a:srgbClr val="C0C0C0"/>
                  </a:outerShdw>
                </a:effectLst>
              </a:endParaRPr>
            </a:p>
          </p:txBody>
        </p:sp>
        <p:sp>
          <p:nvSpPr>
            <p:cNvPr id="18447" name="Rectangle 15"/>
            <p:cNvSpPr>
              <a:spLocks noChangeArrowheads="1"/>
            </p:cNvSpPr>
            <p:nvPr/>
          </p:nvSpPr>
          <p:spPr bwMode="auto">
            <a:xfrm>
              <a:off x="204" y="1925"/>
              <a:ext cx="6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4</a:t>
              </a:r>
              <a:endParaRPr lang="en-US">
                <a:effectLst>
                  <a:outerShdw blurRad="38100" dist="38100" dir="2700000" algn="tl">
                    <a:srgbClr val="C0C0C0"/>
                  </a:outerShdw>
                </a:effectLst>
              </a:endParaRPr>
            </a:p>
          </p:txBody>
        </p:sp>
        <p:sp>
          <p:nvSpPr>
            <p:cNvPr id="18448" name="Rectangle 16"/>
            <p:cNvSpPr>
              <a:spLocks noChangeArrowheads="1"/>
            </p:cNvSpPr>
            <p:nvPr/>
          </p:nvSpPr>
          <p:spPr bwMode="auto">
            <a:xfrm>
              <a:off x="468" y="1925"/>
              <a:ext cx="912"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Prefabricate forms</a:t>
              </a:r>
              <a:endParaRPr lang="en-US">
                <a:effectLst>
                  <a:outerShdw blurRad="38100" dist="38100" dir="2700000" algn="tl">
                    <a:srgbClr val="C0C0C0"/>
                  </a:outerShdw>
                </a:effectLst>
              </a:endParaRPr>
            </a:p>
          </p:txBody>
        </p:sp>
        <p:sp>
          <p:nvSpPr>
            <p:cNvPr id="18449" name="Rectangle 17"/>
            <p:cNvSpPr>
              <a:spLocks noChangeArrowheads="1"/>
            </p:cNvSpPr>
            <p:nvPr/>
          </p:nvSpPr>
          <p:spPr bwMode="auto">
            <a:xfrm>
              <a:off x="204" y="2142"/>
              <a:ext cx="6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5</a:t>
              </a:r>
              <a:endParaRPr lang="en-US">
                <a:effectLst>
                  <a:outerShdw blurRad="38100" dist="38100" dir="2700000" algn="tl">
                    <a:srgbClr val="C0C0C0"/>
                  </a:outerShdw>
                </a:effectLst>
              </a:endParaRPr>
            </a:p>
          </p:txBody>
        </p:sp>
        <p:sp>
          <p:nvSpPr>
            <p:cNvPr id="18450" name="Rectangle 18"/>
            <p:cNvSpPr>
              <a:spLocks noChangeArrowheads="1"/>
            </p:cNvSpPr>
            <p:nvPr/>
          </p:nvSpPr>
          <p:spPr bwMode="auto">
            <a:xfrm>
              <a:off x="475" y="2142"/>
              <a:ext cx="720"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Clear roadway</a:t>
              </a:r>
              <a:endParaRPr lang="en-US">
                <a:effectLst>
                  <a:outerShdw blurRad="38100" dist="38100" dir="2700000" algn="tl">
                    <a:srgbClr val="C0C0C0"/>
                  </a:outerShdw>
                </a:effectLst>
              </a:endParaRPr>
            </a:p>
          </p:txBody>
        </p:sp>
        <p:sp>
          <p:nvSpPr>
            <p:cNvPr id="18451" name="Rectangle 19"/>
            <p:cNvSpPr>
              <a:spLocks noChangeArrowheads="1"/>
            </p:cNvSpPr>
            <p:nvPr/>
          </p:nvSpPr>
          <p:spPr bwMode="auto">
            <a:xfrm>
              <a:off x="204" y="2358"/>
              <a:ext cx="6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6</a:t>
              </a:r>
              <a:endParaRPr lang="en-US">
                <a:effectLst>
                  <a:outerShdw blurRad="38100" dist="38100" dir="2700000" algn="tl">
                    <a:srgbClr val="C0C0C0"/>
                  </a:outerShdw>
                </a:effectLst>
              </a:endParaRPr>
            </a:p>
          </p:txBody>
        </p:sp>
        <p:sp>
          <p:nvSpPr>
            <p:cNvPr id="18452" name="Rectangle 20"/>
            <p:cNvSpPr>
              <a:spLocks noChangeArrowheads="1"/>
            </p:cNvSpPr>
            <p:nvPr/>
          </p:nvSpPr>
          <p:spPr bwMode="auto">
            <a:xfrm>
              <a:off x="453" y="2358"/>
              <a:ext cx="993"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Set road alignments</a:t>
              </a:r>
              <a:endParaRPr lang="en-US">
                <a:effectLst>
                  <a:outerShdw blurRad="38100" dist="38100" dir="2700000" algn="tl">
                    <a:srgbClr val="C0C0C0"/>
                  </a:outerShdw>
                </a:effectLst>
              </a:endParaRPr>
            </a:p>
          </p:txBody>
        </p:sp>
        <p:sp>
          <p:nvSpPr>
            <p:cNvPr id="18453" name="Rectangle 21"/>
            <p:cNvSpPr>
              <a:spLocks noChangeArrowheads="1"/>
            </p:cNvSpPr>
            <p:nvPr/>
          </p:nvSpPr>
          <p:spPr bwMode="auto">
            <a:xfrm>
              <a:off x="204" y="2575"/>
              <a:ext cx="6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7</a:t>
              </a:r>
              <a:endParaRPr lang="en-US">
                <a:effectLst>
                  <a:outerShdw blurRad="38100" dist="38100" dir="2700000" algn="tl">
                    <a:srgbClr val="C0C0C0"/>
                  </a:outerShdw>
                </a:effectLst>
              </a:endParaRPr>
            </a:p>
          </p:txBody>
        </p:sp>
        <p:sp>
          <p:nvSpPr>
            <p:cNvPr id="18454" name="Rectangle 22"/>
            <p:cNvSpPr>
              <a:spLocks noChangeArrowheads="1"/>
            </p:cNvSpPr>
            <p:nvPr/>
          </p:nvSpPr>
          <p:spPr bwMode="auto">
            <a:xfrm>
              <a:off x="459" y="2575"/>
              <a:ext cx="1080"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Establish road grades</a:t>
              </a:r>
              <a:endParaRPr lang="en-US">
                <a:effectLst>
                  <a:outerShdw blurRad="38100" dist="38100" dir="2700000" algn="tl">
                    <a:srgbClr val="C0C0C0"/>
                  </a:outerShdw>
                </a:effectLst>
              </a:endParaRPr>
            </a:p>
          </p:txBody>
        </p:sp>
        <p:sp>
          <p:nvSpPr>
            <p:cNvPr id="18455" name="Rectangle 23"/>
            <p:cNvSpPr>
              <a:spLocks noChangeArrowheads="1"/>
            </p:cNvSpPr>
            <p:nvPr/>
          </p:nvSpPr>
          <p:spPr bwMode="auto">
            <a:xfrm>
              <a:off x="204" y="2791"/>
              <a:ext cx="6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8</a:t>
              </a:r>
              <a:endParaRPr lang="en-US">
                <a:effectLst>
                  <a:outerShdw blurRad="38100" dist="38100" dir="2700000" algn="tl">
                    <a:srgbClr val="C0C0C0"/>
                  </a:outerShdw>
                </a:effectLst>
              </a:endParaRPr>
            </a:p>
          </p:txBody>
        </p:sp>
        <p:sp>
          <p:nvSpPr>
            <p:cNvPr id="18456" name="Rectangle 24"/>
            <p:cNvSpPr>
              <a:spLocks noChangeArrowheads="1"/>
            </p:cNvSpPr>
            <p:nvPr/>
          </p:nvSpPr>
          <p:spPr bwMode="auto">
            <a:xfrm>
              <a:off x="463" y="2791"/>
              <a:ext cx="943"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Check road grades</a:t>
              </a:r>
              <a:endParaRPr lang="en-US">
                <a:effectLst>
                  <a:outerShdw blurRad="38100" dist="38100" dir="2700000" algn="tl">
                    <a:srgbClr val="C0C0C0"/>
                  </a:outerShdw>
                </a:effectLst>
              </a:endParaRPr>
            </a:p>
          </p:txBody>
        </p:sp>
        <p:sp>
          <p:nvSpPr>
            <p:cNvPr id="18457" name="Rectangle 25"/>
            <p:cNvSpPr>
              <a:spLocks noChangeArrowheads="1"/>
            </p:cNvSpPr>
            <p:nvPr/>
          </p:nvSpPr>
          <p:spPr bwMode="auto">
            <a:xfrm>
              <a:off x="204" y="3008"/>
              <a:ext cx="6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9</a:t>
              </a:r>
              <a:endParaRPr lang="en-US">
                <a:effectLst>
                  <a:outerShdw blurRad="38100" dist="38100" dir="2700000" algn="tl">
                    <a:srgbClr val="C0C0C0"/>
                  </a:outerShdw>
                </a:effectLst>
              </a:endParaRPr>
            </a:p>
          </p:txBody>
        </p:sp>
        <p:sp>
          <p:nvSpPr>
            <p:cNvPr id="18458" name="Rectangle 26"/>
            <p:cNvSpPr>
              <a:spLocks noChangeArrowheads="1"/>
            </p:cNvSpPr>
            <p:nvPr/>
          </p:nvSpPr>
          <p:spPr bwMode="auto">
            <a:xfrm>
              <a:off x="472" y="3008"/>
              <a:ext cx="515"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Lay gravel</a:t>
              </a:r>
              <a:endParaRPr lang="en-US">
                <a:effectLst>
                  <a:outerShdw blurRad="38100" dist="38100" dir="2700000" algn="tl">
                    <a:srgbClr val="C0C0C0"/>
                  </a:outerShdw>
                </a:effectLst>
              </a:endParaRPr>
            </a:p>
          </p:txBody>
        </p:sp>
        <p:sp>
          <p:nvSpPr>
            <p:cNvPr id="18459" name="Rectangle 27"/>
            <p:cNvSpPr>
              <a:spLocks noChangeArrowheads="1"/>
            </p:cNvSpPr>
            <p:nvPr/>
          </p:nvSpPr>
          <p:spPr bwMode="auto">
            <a:xfrm>
              <a:off x="173" y="3225"/>
              <a:ext cx="124"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10</a:t>
              </a:r>
              <a:endParaRPr lang="en-US">
                <a:effectLst>
                  <a:outerShdw blurRad="38100" dist="38100" dir="2700000" algn="tl">
                    <a:srgbClr val="C0C0C0"/>
                  </a:outerShdw>
                </a:effectLst>
              </a:endParaRPr>
            </a:p>
          </p:txBody>
        </p:sp>
        <p:sp>
          <p:nvSpPr>
            <p:cNvPr id="18460" name="Rectangle 28"/>
            <p:cNvSpPr>
              <a:spLocks noChangeArrowheads="1"/>
            </p:cNvSpPr>
            <p:nvPr/>
          </p:nvSpPr>
          <p:spPr bwMode="auto">
            <a:xfrm>
              <a:off x="460" y="3225"/>
              <a:ext cx="689"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Clear pad site</a:t>
              </a:r>
              <a:endParaRPr lang="en-US">
                <a:effectLst>
                  <a:outerShdw blurRad="38100" dist="38100" dir="2700000" algn="tl">
                    <a:srgbClr val="C0C0C0"/>
                  </a:outerShdw>
                </a:effectLst>
              </a:endParaRPr>
            </a:p>
          </p:txBody>
        </p:sp>
        <p:sp>
          <p:nvSpPr>
            <p:cNvPr id="18461" name="Rectangle 29"/>
            <p:cNvSpPr>
              <a:spLocks noChangeArrowheads="1"/>
            </p:cNvSpPr>
            <p:nvPr/>
          </p:nvSpPr>
          <p:spPr bwMode="auto">
            <a:xfrm>
              <a:off x="173" y="3441"/>
              <a:ext cx="124"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11</a:t>
              </a:r>
              <a:endParaRPr lang="en-US">
                <a:effectLst>
                  <a:outerShdw blurRad="38100" dist="38100" dir="2700000" algn="tl">
                    <a:srgbClr val="C0C0C0"/>
                  </a:outerShdw>
                </a:effectLst>
              </a:endParaRPr>
            </a:p>
          </p:txBody>
        </p:sp>
        <p:sp>
          <p:nvSpPr>
            <p:cNvPr id="18462" name="Rectangle 30"/>
            <p:cNvSpPr>
              <a:spLocks noChangeArrowheads="1"/>
            </p:cNvSpPr>
            <p:nvPr/>
          </p:nvSpPr>
          <p:spPr bwMode="auto">
            <a:xfrm>
              <a:off x="465" y="3441"/>
              <a:ext cx="1209"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Layout pad batterboards</a:t>
              </a:r>
              <a:endParaRPr lang="en-US">
                <a:effectLst>
                  <a:outerShdw blurRad="38100" dist="38100" dir="2700000" algn="tl">
                    <a:srgbClr val="C0C0C0"/>
                  </a:outerShdw>
                </a:effectLst>
              </a:endParaRPr>
            </a:p>
          </p:txBody>
        </p:sp>
        <p:sp>
          <p:nvSpPr>
            <p:cNvPr id="18463" name="Line 31"/>
            <p:cNvSpPr>
              <a:spLocks noChangeShapeType="1"/>
            </p:cNvSpPr>
            <p:nvPr/>
          </p:nvSpPr>
          <p:spPr bwMode="auto">
            <a:xfrm>
              <a:off x="0" y="1255"/>
              <a:ext cx="1919" cy="1"/>
            </a:xfrm>
            <a:prstGeom prst="line">
              <a:avLst/>
            </a:prstGeom>
            <a:noFill/>
            <a:ln w="15875">
              <a:solidFill>
                <a:srgbClr val="000000"/>
              </a:solidFill>
              <a:round/>
              <a:headEnd/>
              <a:tailEnd/>
            </a:ln>
          </p:spPr>
          <p:txBody>
            <a:bodyPr/>
            <a:lstStyle/>
            <a:p>
              <a:endParaRPr lang="en-US"/>
            </a:p>
          </p:txBody>
        </p:sp>
        <p:sp>
          <p:nvSpPr>
            <p:cNvPr id="18464" name="Line 32"/>
            <p:cNvSpPr>
              <a:spLocks noChangeShapeType="1"/>
            </p:cNvSpPr>
            <p:nvPr/>
          </p:nvSpPr>
          <p:spPr bwMode="auto">
            <a:xfrm>
              <a:off x="0" y="960"/>
              <a:ext cx="1919" cy="1"/>
            </a:xfrm>
            <a:prstGeom prst="line">
              <a:avLst/>
            </a:prstGeom>
            <a:noFill/>
            <a:ln w="15875">
              <a:solidFill>
                <a:srgbClr val="000000"/>
              </a:solidFill>
              <a:round/>
              <a:headEnd/>
              <a:tailEnd/>
            </a:ln>
          </p:spPr>
          <p:txBody>
            <a:bodyPr/>
            <a:lstStyle/>
            <a:p>
              <a:endParaRPr lang="en-US"/>
            </a:p>
          </p:txBody>
        </p:sp>
        <p:sp>
          <p:nvSpPr>
            <p:cNvPr id="18465" name="Line 33"/>
            <p:cNvSpPr>
              <a:spLocks noChangeShapeType="1"/>
            </p:cNvSpPr>
            <p:nvPr/>
          </p:nvSpPr>
          <p:spPr bwMode="auto">
            <a:xfrm>
              <a:off x="0" y="3638"/>
              <a:ext cx="1919" cy="1"/>
            </a:xfrm>
            <a:prstGeom prst="line">
              <a:avLst/>
            </a:prstGeom>
            <a:noFill/>
            <a:ln w="15875">
              <a:solidFill>
                <a:srgbClr val="000000"/>
              </a:solidFill>
              <a:round/>
              <a:headEnd/>
              <a:tailEnd/>
            </a:ln>
          </p:spPr>
          <p:txBody>
            <a:bodyPr/>
            <a:lstStyle/>
            <a:p>
              <a:endParaRPr lang="en-US"/>
            </a:p>
          </p:txBody>
        </p:sp>
        <p:sp>
          <p:nvSpPr>
            <p:cNvPr id="18466" name="Line 34"/>
            <p:cNvSpPr>
              <a:spLocks noChangeShapeType="1"/>
            </p:cNvSpPr>
            <p:nvPr/>
          </p:nvSpPr>
          <p:spPr bwMode="auto">
            <a:xfrm>
              <a:off x="0" y="1472"/>
              <a:ext cx="420" cy="1"/>
            </a:xfrm>
            <a:prstGeom prst="line">
              <a:avLst/>
            </a:prstGeom>
            <a:noFill/>
            <a:ln w="15875">
              <a:solidFill>
                <a:srgbClr val="000000"/>
              </a:solidFill>
              <a:round/>
              <a:headEnd/>
              <a:tailEnd/>
            </a:ln>
          </p:spPr>
          <p:txBody>
            <a:bodyPr/>
            <a:lstStyle/>
            <a:p>
              <a:endParaRPr lang="en-US"/>
            </a:p>
          </p:txBody>
        </p:sp>
        <p:sp>
          <p:nvSpPr>
            <p:cNvPr id="18467" name="Line 35"/>
            <p:cNvSpPr>
              <a:spLocks noChangeShapeType="1"/>
            </p:cNvSpPr>
            <p:nvPr/>
          </p:nvSpPr>
          <p:spPr bwMode="auto">
            <a:xfrm>
              <a:off x="0" y="1689"/>
              <a:ext cx="420" cy="1"/>
            </a:xfrm>
            <a:prstGeom prst="line">
              <a:avLst/>
            </a:prstGeom>
            <a:noFill/>
            <a:ln w="15875">
              <a:solidFill>
                <a:srgbClr val="000000"/>
              </a:solidFill>
              <a:round/>
              <a:headEnd/>
              <a:tailEnd/>
            </a:ln>
          </p:spPr>
          <p:txBody>
            <a:bodyPr/>
            <a:lstStyle/>
            <a:p>
              <a:endParaRPr lang="en-US"/>
            </a:p>
          </p:txBody>
        </p:sp>
        <p:sp>
          <p:nvSpPr>
            <p:cNvPr id="18468" name="Line 36"/>
            <p:cNvSpPr>
              <a:spLocks noChangeShapeType="1"/>
            </p:cNvSpPr>
            <p:nvPr/>
          </p:nvSpPr>
          <p:spPr bwMode="auto">
            <a:xfrm>
              <a:off x="0" y="1905"/>
              <a:ext cx="420" cy="1"/>
            </a:xfrm>
            <a:prstGeom prst="line">
              <a:avLst/>
            </a:prstGeom>
            <a:noFill/>
            <a:ln w="15875">
              <a:solidFill>
                <a:srgbClr val="000000"/>
              </a:solidFill>
              <a:round/>
              <a:headEnd/>
              <a:tailEnd/>
            </a:ln>
          </p:spPr>
          <p:txBody>
            <a:bodyPr/>
            <a:lstStyle/>
            <a:p>
              <a:endParaRPr lang="en-US"/>
            </a:p>
          </p:txBody>
        </p:sp>
        <p:sp>
          <p:nvSpPr>
            <p:cNvPr id="18469" name="Line 37"/>
            <p:cNvSpPr>
              <a:spLocks noChangeShapeType="1"/>
            </p:cNvSpPr>
            <p:nvPr/>
          </p:nvSpPr>
          <p:spPr bwMode="auto">
            <a:xfrm>
              <a:off x="0" y="2122"/>
              <a:ext cx="420" cy="1"/>
            </a:xfrm>
            <a:prstGeom prst="line">
              <a:avLst/>
            </a:prstGeom>
            <a:noFill/>
            <a:ln w="15875">
              <a:solidFill>
                <a:srgbClr val="000000"/>
              </a:solidFill>
              <a:round/>
              <a:headEnd/>
              <a:tailEnd/>
            </a:ln>
          </p:spPr>
          <p:txBody>
            <a:bodyPr/>
            <a:lstStyle/>
            <a:p>
              <a:endParaRPr lang="en-US"/>
            </a:p>
          </p:txBody>
        </p:sp>
        <p:sp>
          <p:nvSpPr>
            <p:cNvPr id="18470" name="Line 38"/>
            <p:cNvSpPr>
              <a:spLocks noChangeShapeType="1"/>
            </p:cNvSpPr>
            <p:nvPr/>
          </p:nvSpPr>
          <p:spPr bwMode="auto">
            <a:xfrm>
              <a:off x="0" y="2338"/>
              <a:ext cx="420" cy="1"/>
            </a:xfrm>
            <a:prstGeom prst="line">
              <a:avLst/>
            </a:prstGeom>
            <a:noFill/>
            <a:ln w="15875">
              <a:solidFill>
                <a:srgbClr val="000000"/>
              </a:solidFill>
              <a:round/>
              <a:headEnd/>
              <a:tailEnd/>
            </a:ln>
          </p:spPr>
          <p:txBody>
            <a:bodyPr/>
            <a:lstStyle/>
            <a:p>
              <a:endParaRPr lang="en-US"/>
            </a:p>
          </p:txBody>
        </p:sp>
        <p:sp>
          <p:nvSpPr>
            <p:cNvPr id="18471" name="Line 39"/>
            <p:cNvSpPr>
              <a:spLocks noChangeShapeType="1"/>
            </p:cNvSpPr>
            <p:nvPr/>
          </p:nvSpPr>
          <p:spPr bwMode="auto">
            <a:xfrm>
              <a:off x="0" y="2555"/>
              <a:ext cx="420" cy="1"/>
            </a:xfrm>
            <a:prstGeom prst="line">
              <a:avLst/>
            </a:prstGeom>
            <a:noFill/>
            <a:ln w="15875">
              <a:solidFill>
                <a:srgbClr val="000000"/>
              </a:solidFill>
              <a:round/>
              <a:headEnd/>
              <a:tailEnd/>
            </a:ln>
          </p:spPr>
          <p:txBody>
            <a:bodyPr/>
            <a:lstStyle/>
            <a:p>
              <a:endParaRPr lang="en-US"/>
            </a:p>
          </p:txBody>
        </p:sp>
        <p:sp>
          <p:nvSpPr>
            <p:cNvPr id="18472" name="Line 40"/>
            <p:cNvSpPr>
              <a:spLocks noChangeShapeType="1"/>
            </p:cNvSpPr>
            <p:nvPr/>
          </p:nvSpPr>
          <p:spPr bwMode="auto">
            <a:xfrm>
              <a:off x="0" y="2772"/>
              <a:ext cx="420" cy="1"/>
            </a:xfrm>
            <a:prstGeom prst="line">
              <a:avLst/>
            </a:prstGeom>
            <a:noFill/>
            <a:ln w="15875">
              <a:solidFill>
                <a:srgbClr val="000000"/>
              </a:solidFill>
              <a:round/>
              <a:headEnd/>
              <a:tailEnd/>
            </a:ln>
          </p:spPr>
          <p:txBody>
            <a:bodyPr/>
            <a:lstStyle/>
            <a:p>
              <a:endParaRPr lang="en-US"/>
            </a:p>
          </p:txBody>
        </p:sp>
        <p:sp>
          <p:nvSpPr>
            <p:cNvPr id="18473" name="Line 41"/>
            <p:cNvSpPr>
              <a:spLocks noChangeShapeType="1"/>
            </p:cNvSpPr>
            <p:nvPr/>
          </p:nvSpPr>
          <p:spPr bwMode="auto">
            <a:xfrm>
              <a:off x="0" y="2988"/>
              <a:ext cx="420" cy="1"/>
            </a:xfrm>
            <a:prstGeom prst="line">
              <a:avLst/>
            </a:prstGeom>
            <a:noFill/>
            <a:ln w="15875">
              <a:solidFill>
                <a:srgbClr val="000000"/>
              </a:solidFill>
              <a:round/>
              <a:headEnd/>
              <a:tailEnd/>
            </a:ln>
          </p:spPr>
          <p:txBody>
            <a:bodyPr/>
            <a:lstStyle/>
            <a:p>
              <a:endParaRPr lang="en-US"/>
            </a:p>
          </p:txBody>
        </p:sp>
        <p:sp>
          <p:nvSpPr>
            <p:cNvPr id="18474" name="Line 42"/>
            <p:cNvSpPr>
              <a:spLocks noChangeShapeType="1"/>
            </p:cNvSpPr>
            <p:nvPr/>
          </p:nvSpPr>
          <p:spPr bwMode="auto">
            <a:xfrm>
              <a:off x="0" y="3205"/>
              <a:ext cx="420" cy="1"/>
            </a:xfrm>
            <a:prstGeom prst="line">
              <a:avLst/>
            </a:prstGeom>
            <a:noFill/>
            <a:ln w="15875">
              <a:solidFill>
                <a:srgbClr val="000000"/>
              </a:solidFill>
              <a:round/>
              <a:headEnd/>
              <a:tailEnd/>
            </a:ln>
          </p:spPr>
          <p:txBody>
            <a:bodyPr/>
            <a:lstStyle/>
            <a:p>
              <a:endParaRPr lang="en-US"/>
            </a:p>
          </p:txBody>
        </p:sp>
        <p:sp>
          <p:nvSpPr>
            <p:cNvPr id="18475" name="Line 43"/>
            <p:cNvSpPr>
              <a:spLocks noChangeShapeType="1"/>
            </p:cNvSpPr>
            <p:nvPr/>
          </p:nvSpPr>
          <p:spPr bwMode="auto">
            <a:xfrm>
              <a:off x="0" y="3422"/>
              <a:ext cx="420" cy="1"/>
            </a:xfrm>
            <a:prstGeom prst="line">
              <a:avLst/>
            </a:prstGeom>
            <a:noFill/>
            <a:ln w="15875">
              <a:solidFill>
                <a:srgbClr val="000000"/>
              </a:solidFill>
              <a:round/>
              <a:headEnd/>
              <a:tailEnd/>
            </a:ln>
          </p:spPr>
          <p:txBody>
            <a:bodyPr/>
            <a:lstStyle/>
            <a:p>
              <a:endParaRPr lang="en-US"/>
            </a:p>
          </p:txBody>
        </p:sp>
        <p:sp>
          <p:nvSpPr>
            <p:cNvPr id="18476" name="Line 44"/>
            <p:cNvSpPr>
              <a:spLocks noChangeShapeType="1"/>
            </p:cNvSpPr>
            <p:nvPr/>
          </p:nvSpPr>
          <p:spPr bwMode="auto">
            <a:xfrm>
              <a:off x="0" y="1255"/>
              <a:ext cx="1" cy="2383"/>
            </a:xfrm>
            <a:prstGeom prst="line">
              <a:avLst/>
            </a:prstGeom>
            <a:noFill/>
            <a:ln w="15875">
              <a:solidFill>
                <a:srgbClr val="000000"/>
              </a:solidFill>
              <a:round/>
              <a:headEnd/>
              <a:tailEnd/>
            </a:ln>
          </p:spPr>
          <p:txBody>
            <a:bodyPr/>
            <a:lstStyle/>
            <a:p>
              <a:endParaRPr lang="en-US"/>
            </a:p>
          </p:txBody>
        </p:sp>
        <p:sp>
          <p:nvSpPr>
            <p:cNvPr id="18477" name="Line 45"/>
            <p:cNvSpPr>
              <a:spLocks noChangeShapeType="1"/>
            </p:cNvSpPr>
            <p:nvPr/>
          </p:nvSpPr>
          <p:spPr bwMode="auto">
            <a:xfrm>
              <a:off x="1919" y="1255"/>
              <a:ext cx="1" cy="2383"/>
            </a:xfrm>
            <a:prstGeom prst="line">
              <a:avLst/>
            </a:prstGeom>
            <a:noFill/>
            <a:ln w="15875">
              <a:solidFill>
                <a:srgbClr val="000000"/>
              </a:solidFill>
              <a:round/>
              <a:headEnd/>
              <a:tailEnd/>
            </a:ln>
          </p:spPr>
          <p:txBody>
            <a:bodyPr/>
            <a:lstStyle/>
            <a:p>
              <a:endParaRPr lang="en-US"/>
            </a:p>
          </p:txBody>
        </p:sp>
        <p:sp>
          <p:nvSpPr>
            <p:cNvPr id="18478" name="Line 46"/>
            <p:cNvSpPr>
              <a:spLocks noChangeShapeType="1"/>
            </p:cNvSpPr>
            <p:nvPr/>
          </p:nvSpPr>
          <p:spPr bwMode="auto">
            <a:xfrm>
              <a:off x="420" y="1255"/>
              <a:ext cx="1" cy="2383"/>
            </a:xfrm>
            <a:prstGeom prst="line">
              <a:avLst/>
            </a:prstGeom>
            <a:noFill/>
            <a:ln w="15875">
              <a:solidFill>
                <a:srgbClr val="000000"/>
              </a:solidFill>
              <a:round/>
              <a:headEnd/>
              <a:tailEnd/>
            </a:ln>
          </p:spPr>
          <p:txBody>
            <a:bodyPr/>
            <a:lstStyle/>
            <a:p>
              <a:endParaRPr lang="en-US"/>
            </a:p>
          </p:txBody>
        </p:sp>
        <p:sp>
          <p:nvSpPr>
            <p:cNvPr id="18479" name="Line 47"/>
            <p:cNvSpPr>
              <a:spLocks noChangeShapeType="1"/>
            </p:cNvSpPr>
            <p:nvPr/>
          </p:nvSpPr>
          <p:spPr bwMode="auto">
            <a:xfrm>
              <a:off x="0" y="960"/>
              <a:ext cx="1" cy="295"/>
            </a:xfrm>
            <a:prstGeom prst="line">
              <a:avLst/>
            </a:prstGeom>
            <a:noFill/>
            <a:ln w="15875">
              <a:solidFill>
                <a:srgbClr val="000000"/>
              </a:solidFill>
              <a:round/>
              <a:headEnd/>
              <a:tailEnd/>
            </a:ln>
          </p:spPr>
          <p:txBody>
            <a:bodyPr/>
            <a:lstStyle/>
            <a:p>
              <a:endParaRPr lang="en-US"/>
            </a:p>
          </p:txBody>
        </p:sp>
        <p:sp>
          <p:nvSpPr>
            <p:cNvPr id="18480" name="Line 48"/>
            <p:cNvSpPr>
              <a:spLocks noChangeShapeType="1"/>
            </p:cNvSpPr>
            <p:nvPr/>
          </p:nvSpPr>
          <p:spPr bwMode="auto">
            <a:xfrm>
              <a:off x="420" y="960"/>
              <a:ext cx="1" cy="295"/>
            </a:xfrm>
            <a:prstGeom prst="line">
              <a:avLst/>
            </a:prstGeom>
            <a:noFill/>
            <a:ln w="15875">
              <a:solidFill>
                <a:srgbClr val="000000"/>
              </a:solidFill>
              <a:round/>
              <a:headEnd/>
              <a:tailEnd/>
            </a:ln>
          </p:spPr>
          <p:txBody>
            <a:bodyPr/>
            <a:lstStyle/>
            <a:p>
              <a:endParaRPr lang="en-US"/>
            </a:p>
          </p:txBody>
        </p:sp>
        <p:sp>
          <p:nvSpPr>
            <p:cNvPr id="18481" name="Line 49"/>
            <p:cNvSpPr>
              <a:spLocks noChangeShapeType="1"/>
            </p:cNvSpPr>
            <p:nvPr/>
          </p:nvSpPr>
          <p:spPr bwMode="auto">
            <a:xfrm>
              <a:off x="1919" y="960"/>
              <a:ext cx="1" cy="295"/>
            </a:xfrm>
            <a:prstGeom prst="line">
              <a:avLst/>
            </a:prstGeom>
            <a:noFill/>
            <a:ln w="15875">
              <a:solidFill>
                <a:srgbClr val="000000"/>
              </a:solidFill>
              <a:round/>
              <a:headEnd/>
              <a:tailEnd/>
            </a:ln>
          </p:spPr>
          <p:txBody>
            <a:bodyPr/>
            <a:lstStyle/>
            <a:p>
              <a:endParaRPr lang="en-US"/>
            </a:p>
          </p:txBody>
        </p:sp>
        <p:sp>
          <p:nvSpPr>
            <p:cNvPr id="18482" name="Line 50"/>
            <p:cNvSpPr>
              <a:spLocks noChangeShapeType="1"/>
            </p:cNvSpPr>
            <p:nvPr/>
          </p:nvSpPr>
          <p:spPr bwMode="auto">
            <a:xfrm>
              <a:off x="430" y="1472"/>
              <a:ext cx="1489" cy="1"/>
            </a:xfrm>
            <a:prstGeom prst="line">
              <a:avLst/>
            </a:prstGeom>
            <a:noFill/>
            <a:ln w="15875">
              <a:solidFill>
                <a:srgbClr val="C0C0C0"/>
              </a:solidFill>
              <a:round/>
              <a:headEnd/>
              <a:tailEnd/>
            </a:ln>
          </p:spPr>
          <p:txBody>
            <a:bodyPr/>
            <a:lstStyle/>
            <a:p>
              <a:endParaRPr lang="en-US"/>
            </a:p>
          </p:txBody>
        </p:sp>
        <p:sp>
          <p:nvSpPr>
            <p:cNvPr id="18483" name="Line 51"/>
            <p:cNvSpPr>
              <a:spLocks noChangeShapeType="1"/>
            </p:cNvSpPr>
            <p:nvPr/>
          </p:nvSpPr>
          <p:spPr bwMode="auto">
            <a:xfrm>
              <a:off x="430" y="1689"/>
              <a:ext cx="1489" cy="1"/>
            </a:xfrm>
            <a:prstGeom prst="line">
              <a:avLst/>
            </a:prstGeom>
            <a:noFill/>
            <a:ln w="15875">
              <a:solidFill>
                <a:srgbClr val="C0C0C0"/>
              </a:solidFill>
              <a:round/>
              <a:headEnd/>
              <a:tailEnd/>
            </a:ln>
          </p:spPr>
          <p:txBody>
            <a:bodyPr/>
            <a:lstStyle/>
            <a:p>
              <a:endParaRPr lang="en-US"/>
            </a:p>
          </p:txBody>
        </p:sp>
        <p:sp>
          <p:nvSpPr>
            <p:cNvPr id="18484" name="Line 52"/>
            <p:cNvSpPr>
              <a:spLocks noChangeShapeType="1"/>
            </p:cNvSpPr>
            <p:nvPr/>
          </p:nvSpPr>
          <p:spPr bwMode="auto">
            <a:xfrm>
              <a:off x="430" y="1905"/>
              <a:ext cx="1489" cy="1"/>
            </a:xfrm>
            <a:prstGeom prst="line">
              <a:avLst/>
            </a:prstGeom>
            <a:noFill/>
            <a:ln w="15875">
              <a:solidFill>
                <a:srgbClr val="C0C0C0"/>
              </a:solidFill>
              <a:round/>
              <a:headEnd/>
              <a:tailEnd/>
            </a:ln>
          </p:spPr>
          <p:txBody>
            <a:bodyPr/>
            <a:lstStyle/>
            <a:p>
              <a:endParaRPr lang="en-US"/>
            </a:p>
          </p:txBody>
        </p:sp>
        <p:sp>
          <p:nvSpPr>
            <p:cNvPr id="18485" name="Line 53"/>
            <p:cNvSpPr>
              <a:spLocks noChangeShapeType="1"/>
            </p:cNvSpPr>
            <p:nvPr/>
          </p:nvSpPr>
          <p:spPr bwMode="auto">
            <a:xfrm>
              <a:off x="430" y="2122"/>
              <a:ext cx="1489" cy="1"/>
            </a:xfrm>
            <a:prstGeom prst="line">
              <a:avLst/>
            </a:prstGeom>
            <a:noFill/>
            <a:ln w="15875">
              <a:solidFill>
                <a:srgbClr val="C0C0C0"/>
              </a:solidFill>
              <a:round/>
              <a:headEnd/>
              <a:tailEnd/>
            </a:ln>
          </p:spPr>
          <p:txBody>
            <a:bodyPr/>
            <a:lstStyle/>
            <a:p>
              <a:endParaRPr lang="en-US"/>
            </a:p>
          </p:txBody>
        </p:sp>
        <p:sp>
          <p:nvSpPr>
            <p:cNvPr id="18486" name="Line 54"/>
            <p:cNvSpPr>
              <a:spLocks noChangeShapeType="1"/>
            </p:cNvSpPr>
            <p:nvPr/>
          </p:nvSpPr>
          <p:spPr bwMode="auto">
            <a:xfrm>
              <a:off x="430" y="2338"/>
              <a:ext cx="1489" cy="1"/>
            </a:xfrm>
            <a:prstGeom prst="line">
              <a:avLst/>
            </a:prstGeom>
            <a:noFill/>
            <a:ln w="15875">
              <a:solidFill>
                <a:srgbClr val="C0C0C0"/>
              </a:solidFill>
              <a:round/>
              <a:headEnd/>
              <a:tailEnd/>
            </a:ln>
          </p:spPr>
          <p:txBody>
            <a:bodyPr/>
            <a:lstStyle/>
            <a:p>
              <a:endParaRPr lang="en-US"/>
            </a:p>
          </p:txBody>
        </p:sp>
        <p:sp>
          <p:nvSpPr>
            <p:cNvPr id="18487" name="Line 55"/>
            <p:cNvSpPr>
              <a:spLocks noChangeShapeType="1"/>
            </p:cNvSpPr>
            <p:nvPr/>
          </p:nvSpPr>
          <p:spPr bwMode="auto">
            <a:xfrm>
              <a:off x="430" y="2555"/>
              <a:ext cx="1489" cy="1"/>
            </a:xfrm>
            <a:prstGeom prst="line">
              <a:avLst/>
            </a:prstGeom>
            <a:noFill/>
            <a:ln w="15875">
              <a:solidFill>
                <a:srgbClr val="C0C0C0"/>
              </a:solidFill>
              <a:round/>
              <a:headEnd/>
              <a:tailEnd/>
            </a:ln>
          </p:spPr>
          <p:txBody>
            <a:bodyPr/>
            <a:lstStyle/>
            <a:p>
              <a:endParaRPr lang="en-US"/>
            </a:p>
          </p:txBody>
        </p:sp>
        <p:sp>
          <p:nvSpPr>
            <p:cNvPr id="18488" name="Line 56"/>
            <p:cNvSpPr>
              <a:spLocks noChangeShapeType="1"/>
            </p:cNvSpPr>
            <p:nvPr/>
          </p:nvSpPr>
          <p:spPr bwMode="auto">
            <a:xfrm>
              <a:off x="430" y="2772"/>
              <a:ext cx="1489" cy="1"/>
            </a:xfrm>
            <a:prstGeom prst="line">
              <a:avLst/>
            </a:prstGeom>
            <a:noFill/>
            <a:ln w="15875">
              <a:solidFill>
                <a:srgbClr val="C0C0C0"/>
              </a:solidFill>
              <a:round/>
              <a:headEnd/>
              <a:tailEnd/>
            </a:ln>
          </p:spPr>
          <p:txBody>
            <a:bodyPr/>
            <a:lstStyle/>
            <a:p>
              <a:endParaRPr lang="en-US"/>
            </a:p>
          </p:txBody>
        </p:sp>
        <p:sp>
          <p:nvSpPr>
            <p:cNvPr id="18489" name="Line 57"/>
            <p:cNvSpPr>
              <a:spLocks noChangeShapeType="1"/>
            </p:cNvSpPr>
            <p:nvPr/>
          </p:nvSpPr>
          <p:spPr bwMode="auto">
            <a:xfrm>
              <a:off x="430" y="2988"/>
              <a:ext cx="1489" cy="1"/>
            </a:xfrm>
            <a:prstGeom prst="line">
              <a:avLst/>
            </a:prstGeom>
            <a:noFill/>
            <a:ln w="15875">
              <a:solidFill>
                <a:srgbClr val="C0C0C0"/>
              </a:solidFill>
              <a:round/>
              <a:headEnd/>
              <a:tailEnd/>
            </a:ln>
          </p:spPr>
          <p:txBody>
            <a:bodyPr/>
            <a:lstStyle/>
            <a:p>
              <a:endParaRPr lang="en-US"/>
            </a:p>
          </p:txBody>
        </p:sp>
        <p:sp>
          <p:nvSpPr>
            <p:cNvPr id="18490" name="Line 58"/>
            <p:cNvSpPr>
              <a:spLocks noChangeShapeType="1"/>
            </p:cNvSpPr>
            <p:nvPr/>
          </p:nvSpPr>
          <p:spPr bwMode="auto">
            <a:xfrm>
              <a:off x="430" y="3205"/>
              <a:ext cx="1489" cy="1"/>
            </a:xfrm>
            <a:prstGeom prst="line">
              <a:avLst/>
            </a:prstGeom>
            <a:noFill/>
            <a:ln w="15875">
              <a:solidFill>
                <a:srgbClr val="C0C0C0"/>
              </a:solidFill>
              <a:round/>
              <a:headEnd/>
              <a:tailEnd/>
            </a:ln>
          </p:spPr>
          <p:txBody>
            <a:bodyPr/>
            <a:lstStyle/>
            <a:p>
              <a:endParaRPr lang="en-US"/>
            </a:p>
          </p:txBody>
        </p:sp>
        <p:sp>
          <p:nvSpPr>
            <p:cNvPr id="18491" name="Line 59"/>
            <p:cNvSpPr>
              <a:spLocks noChangeShapeType="1"/>
            </p:cNvSpPr>
            <p:nvPr/>
          </p:nvSpPr>
          <p:spPr bwMode="auto">
            <a:xfrm>
              <a:off x="430" y="3422"/>
              <a:ext cx="1489" cy="1"/>
            </a:xfrm>
            <a:prstGeom prst="line">
              <a:avLst/>
            </a:prstGeom>
            <a:noFill/>
            <a:ln w="15875">
              <a:solidFill>
                <a:srgbClr val="C0C0C0"/>
              </a:solidFill>
              <a:round/>
              <a:headEnd/>
              <a:tailEnd/>
            </a:ln>
          </p:spPr>
          <p:txBody>
            <a:bodyPr/>
            <a:lstStyle/>
            <a:p>
              <a:endParaRPr lang="en-US"/>
            </a:p>
          </p:txBody>
        </p:sp>
        <p:sp>
          <p:nvSpPr>
            <p:cNvPr id="18492" name="Rectangle 60"/>
            <p:cNvSpPr>
              <a:spLocks noChangeArrowheads="1"/>
            </p:cNvSpPr>
            <p:nvPr/>
          </p:nvSpPr>
          <p:spPr bwMode="auto">
            <a:xfrm>
              <a:off x="2838" y="1265"/>
              <a:ext cx="180" cy="2373"/>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p>
          </p:txBody>
        </p:sp>
        <p:sp>
          <p:nvSpPr>
            <p:cNvPr id="18493" name="Rectangle 61"/>
            <p:cNvSpPr>
              <a:spLocks noChangeArrowheads="1"/>
            </p:cNvSpPr>
            <p:nvPr/>
          </p:nvSpPr>
          <p:spPr bwMode="auto">
            <a:xfrm>
              <a:off x="3018" y="1265"/>
              <a:ext cx="180" cy="2373"/>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p>
          </p:txBody>
        </p:sp>
        <p:sp>
          <p:nvSpPr>
            <p:cNvPr id="18494" name="Rectangle 62"/>
            <p:cNvSpPr>
              <a:spLocks noChangeArrowheads="1"/>
            </p:cNvSpPr>
            <p:nvPr/>
          </p:nvSpPr>
          <p:spPr bwMode="auto">
            <a:xfrm>
              <a:off x="4117" y="1265"/>
              <a:ext cx="190" cy="2373"/>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p>
          </p:txBody>
        </p:sp>
        <p:sp>
          <p:nvSpPr>
            <p:cNvPr id="18495" name="Rectangle 63"/>
            <p:cNvSpPr>
              <a:spLocks noChangeArrowheads="1"/>
            </p:cNvSpPr>
            <p:nvPr/>
          </p:nvSpPr>
          <p:spPr bwMode="auto">
            <a:xfrm>
              <a:off x="4307" y="1265"/>
              <a:ext cx="180" cy="2373"/>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p>
          </p:txBody>
        </p:sp>
        <p:sp>
          <p:nvSpPr>
            <p:cNvPr id="18496" name="Rectangle 64"/>
            <p:cNvSpPr>
              <a:spLocks noChangeArrowheads="1"/>
            </p:cNvSpPr>
            <p:nvPr/>
          </p:nvSpPr>
          <p:spPr bwMode="auto">
            <a:xfrm>
              <a:off x="5407" y="1265"/>
              <a:ext cx="189" cy="2373"/>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p>
          </p:txBody>
        </p:sp>
        <p:sp>
          <p:nvSpPr>
            <p:cNvPr id="18497" name="Rectangle 65"/>
            <p:cNvSpPr>
              <a:spLocks noChangeArrowheads="1"/>
            </p:cNvSpPr>
            <p:nvPr/>
          </p:nvSpPr>
          <p:spPr bwMode="auto">
            <a:xfrm>
              <a:off x="5596" y="1265"/>
              <a:ext cx="180" cy="2373"/>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p>
          </p:txBody>
        </p:sp>
        <p:sp>
          <p:nvSpPr>
            <p:cNvPr id="18498" name="Rectangle 66"/>
            <p:cNvSpPr>
              <a:spLocks noChangeArrowheads="1"/>
            </p:cNvSpPr>
            <p:nvPr/>
          </p:nvSpPr>
          <p:spPr bwMode="auto">
            <a:xfrm>
              <a:off x="3188" y="1255"/>
              <a:ext cx="10" cy="2383"/>
            </a:xfrm>
            <a:prstGeom prst="rect">
              <a:avLst/>
            </a:prstGeom>
            <a:blipFill dpi="0" rotWithShape="0">
              <a:blip r:embed="rId2" cstate="print"/>
              <a:srcRect/>
              <a:tile tx="0" ty="0" sx="100000" sy="100000" flip="none" algn="tl"/>
            </a:blipFill>
            <a:ln w="9525">
              <a:noFill/>
              <a:miter lim="800000"/>
              <a:headEnd/>
              <a:tailEnd/>
            </a:ln>
          </p:spPr>
          <p:txBody>
            <a:bodyPr/>
            <a:lstStyle/>
            <a:p>
              <a:endParaRPr lang="en-US"/>
            </a:p>
          </p:txBody>
        </p:sp>
        <p:sp>
          <p:nvSpPr>
            <p:cNvPr id="18499" name="Rectangle 67"/>
            <p:cNvSpPr>
              <a:spLocks noChangeArrowheads="1"/>
            </p:cNvSpPr>
            <p:nvPr/>
          </p:nvSpPr>
          <p:spPr bwMode="auto">
            <a:xfrm>
              <a:off x="4477" y="1255"/>
              <a:ext cx="10" cy="2383"/>
            </a:xfrm>
            <a:prstGeom prst="rect">
              <a:avLst/>
            </a:prstGeom>
            <a:blipFill dpi="0" rotWithShape="0">
              <a:blip r:embed="rId2" cstate="print"/>
              <a:srcRect/>
              <a:tile tx="0" ty="0" sx="100000" sy="100000" flip="none" algn="tl"/>
            </a:blipFill>
            <a:ln w="9525">
              <a:noFill/>
              <a:miter lim="800000"/>
              <a:headEnd/>
              <a:tailEnd/>
            </a:ln>
          </p:spPr>
          <p:txBody>
            <a:bodyPr/>
            <a:lstStyle/>
            <a:p>
              <a:endParaRPr lang="en-US"/>
            </a:p>
          </p:txBody>
        </p:sp>
        <p:sp>
          <p:nvSpPr>
            <p:cNvPr id="18501" name="Rectangle 69"/>
            <p:cNvSpPr>
              <a:spLocks noChangeArrowheads="1"/>
            </p:cNvSpPr>
            <p:nvPr/>
          </p:nvSpPr>
          <p:spPr bwMode="auto">
            <a:xfrm>
              <a:off x="2279" y="1314"/>
              <a:ext cx="369" cy="109"/>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p>
          </p:txBody>
        </p:sp>
        <p:sp>
          <p:nvSpPr>
            <p:cNvPr id="18502" name="Rectangle 70"/>
            <p:cNvSpPr>
              <a:spLocks noChangeArrowheads="1"/>
            </p:cNvSpPr>
            <p:nvPr/>
          </p:nvSpPr>
          <p:spPr bwMode="auto">
            <a:xfrm>
              <a:off x="2279" y="1314"/>
              <a:ext cx="369" cy="109"/>
            </a:xfrm>
            <a:prstGeom prst="rect">
              <a:avLst/>
            </a:prstGeom>
            <a:noFill/>
            <a:ln w="15875">
              <a:solidFill>
                <a:srgbClr val="0000FF"/>
              </a:solidFill>
              <a:miter lim="800000"/>
              <a:headEnd/>
              <a:tailEnd/>
            </a:ln>
          </p:spPr>
          <p:txBody>
            <a:bodyPr/>
            <a:lstStyle/>
            <a:p>
              <a:endParaRPr lang="en-US"/>
            </a:p>
          </p:txBody>
        </p:sp>
        <p:sp>
          <p:nvSpPr>
            <p:cNvPr id="18503" name="Rectangle 71"/>
            <p:cNvSpPr>
              <a:spLocks noChangeArrowheads="1"/>
            </p:cNvSpPr>
            <p:nvPr/>
          </p:nvSpPr>
          <p:spPr bwMode="auto">
            <a:xfrm>
              <a:off x="2648" y="1531"/>
              <a:ext cx="740" cy="108"/>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p>
          </p:txBody>
        </p:sp>
        <p:sp>
          <p:nvSpPr>
            <p:cNvPr id="18504" name="Rectangle 72"/>
            <p:cNvSpPr>
              <a:spLocks noChangeArrowheads="1"/>
            </p:cNvSpPr>
            <p:nvPr/>
          </p:nvSpPr>
          <p:spPr bwMode="auto">
            <a:xfrm>
              <a:off x="2648" y="1531"/>
              <a:ext cx="740" cy="108"/>
            </a:xfrm>
            <a:prstGeom prst="rect">
              <a:avLst/>
            </a:prstGeom>
            <a:noFill/>
            <a:ln w="15875">
              <a:solidFill>
                <a:srgbClr val="0000FF"/>
              </a:solidFill>
              <a:miter lim="800000"/>
              <a:headEnd/>
              <a:tailEnd/>
            </a:ln>
          </p:spPr>
          <p:txBody>
            <a:bodyPr/>
            <a:lstStyle/>
            <a:p>
              <a:endParaRPr lang="en-US"/>
            </a:p>
          </p:txBody>
        </p:sp>
        <p:sp>
          <p:nvSpPr>
            <p:cNvPr id="18505" name="Rectangle 73"/>
            <p:cNvSpPr>
              <a:spLocks noChangeArrowheads="1"/>
            </p:cNvSpPr>
            <p:nvPr/>
          </p:nvSpPr>
          <p:spPr bwMode="auto">
            <a:xfrm>
              <a:off x="2279" y="1748"/>
              <a:ext cx="1479" cy="108"/>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p>
          </p:txBody>
        </p:sp>
        <p:sp>
          <p:nvSpPr>
            <p:cNvPr id="18506" name="Rectangle 74"/>
            <p:cNvSpPr>
              <a:spLocks noChangeArrowheads="1"/>
            </p:cNvSpPr>
            <p:nvPr/>
          </p:nvSpPr>
          <p:spPr bwMode="auto">
            <a:xfrm>
              <a:off x="2279" y="1748"/>
              <a:ext cx="1479" cy="108"/>
            </a:xfrm>
            <a:prstGeom prst="rect">
              <a:avLst/>
            </a:prstGeom>
            <a:noFill/>
            <a:ln w="15875">
              <a:solidFill>
                <a:srgbClr val="0000FF"/>
              </a:solidFill>
              <a:miter lim="800000"/>
              <a:headEnd/>
              <a:tailEnd/>
            </a:ln>
          </p:spPr>
          <p:txBody>
            <a:bodyPr/>
            <a:lstStyle/>
            <a:p>
              <a:endParaRPr lang="en-US"/>
            </a:p>
          </p:txBody>
        </p:sp>
        <p:sp>
          <p:nvSpPr>
            <p:cNvPr id="18507" name="Rectangle 75"/>
            <p:cNvSpPr>
              <a:spLocks noChangeArrowheads="1"/>
            </p:cNvSpPr>
            <p:nvPr/>
          </p:nvSpPr>
          <p:spPr bwMode="auto">
            <a:xfrm>
              <a:off x="2279" y="1964"/>
              <a:ext cx="189" cy="109"/>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p>
          </p:txBody>
        </p:sp>
        <p:sp>
          <p:nvSpPr>
            <p:cNvPr id="18508" name="Rectangle 76"/>
            <p:cNvSpPr>
              <a:spLocks noChangeArrowheads="1"/>
            </p:cNvSpPr>
            <p:nvPr/>
          </p:nvSpPr>
          <p:spPr bwMode="auto">
            <a:xfrm>
              <a:off x="2279" y="1964"/>
              <a:ext cx="189" cy="109"/>
            </a:xfrm>
            <a:prstGeom prst="rect">
              <a:avLst/>
            </a:prstGeom>
            <a:noFill/>
            <a:ln w="15875">
              <a:solidFill>
                <a:srgbClr val="0000FF"/>
              </a:solidFill>
              <a:miter lim="800000"/>
              <a:headEnd/>
              <a:tailEnd/>
            </a:ln>
          </p:spPr>
          <p:txBody>
            <a:bodyPr/>
            <a:lstStyle/>
            <a:p>
              <a:endParaRPr lang="en-US"/>
            </a:p>
          </p:txBody>
        </p:sp>
        <p:sp>
          <p:nvSpPr>
            <p:cNvPr id="18509" name="Rectangle 77"/>
            <p:cNvSpPr>
              <a:spLocks noChangeArrowheads="1"/>
            </p:cNvSpPr>
            <p:nvPr/>
          </p:nvSpPr>
          <p:spPr bwMode="auto">
            <a:xfrm>
              <a:off x="3388" y="2181"/>
              <a:ext cx="370" cy="108"/>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p>
          </p:txBody>
        </p:sp>
        <p:sp>
          <p:nvSpPr>
            <p:cNvPr id="18510" name="Rectangle 78"/>
            <p:cNvSpPr>
              <a:spLocks noChangeArrowheads="1"/>
            </p:cNvSpPr>
            <p:nvPr/>
          </p:nvSpPr>
          <p:spPr bwMode="auto">
            <a:xfrm>
              <a:off x="3388" y="2181"/>
              <a:ext cx="370" cy="108"/>
            </a:xfrm>
            <a:prstGeom prst="rect">
              <a:avLst/>
            </a:prstGeom>
            <a:noFill/>
            <a:ln w="15875">
              <a:solidFill>
                <a:srgbClr val="0000FF"/>
              </a:solidFill>
              <a:miter lim="800000"/>
              <a:headEnd/>
              <a:tailEnd/>
            </a:ln>
          </p:spPr>
          <p:txBody>
            <a:bodyPr/>
            <a:lstStyle/>
            <a:p>
              <a:endParaRPr lang="en-US"/>
            </a:p>
          </p:txBody>
        </p:sp>
        <p:sp>
          <p:nvSpPr>
            <p:cNvPr id="18511" name="Rectangle 79"/>
            <p:cNvSpPr>
              <a:spLocks noChangeArrowheads="1"/>
            </p:cNvSpPr>
            <p:nvPr/>
          </p:nvSpPr>
          <p:spPr bwMode="auto">
            <a:xfrm>
              <a:off x="3758" y="2398"/>
              <a:ext cx="180" cy="108"/>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p>
          </p:txBody>
        </p:sp>
        <p:sp>
          <p:nvSpPr>
            <p:cNvPr id="18512" name="Rectangle 80"/>
            <p:cNvSpPr>
              <a:spLocks noChangeArrowheads="1"/>
            </p:cNvSpPr>
            <p:nvPr/>
          </p:nvSpPr>
          <p:spPr bwMode="auto">
            <a:xfrm>
              <a:off x="3758" y="2398"/>
              <a:ext cx="180" cy="108"/>
            </a:xfrm>
            <a:prstGeom prst="rect">
              <a:avLst/>
            </a:prstGeom>
            <a:noFill/>
            <a:ln w="15875">
              <a:solidFill>
                <a:srgbClr val="0000FF"/>
              </a:solidFill>
              <a:miter lim="800000"/>
              <a:headEnd/>
              <a:tailEnd/>
            </a:ln>
          </p:spPr>
          <p:txBody>
            <a:bodyPr/>
            <a:lstStyle/>
            <a:p>
              <a:endParaRPr lang="en-US"/>
            </a:p>
          </p:txBody>
        </p:sp>
        <p:sp>
          <p:nvSpPr>
            <p:cNvPr id="18513" name="Rectangle 81"/>
            <p:cNvSpPr>
              <a:spLocks noChangeArrowheads="1"/>
            </p:cNvSpPr>
            <p:nvPr/>
          </p:nvSpPr>
          <p:spPr bwMode="auto">
            <a:xfrm>
              <a:off x="3938" y="2614"/>
              <a:ext cx="179" cy="108"/>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p>
          </p:txBody>
        </p:sp>
        <p:sp>
          <p:nvSpPr>
            <p:cNvPr id="18514" name="Rectangle 82"/>
            <p:cNvSpPr>
              <a:spLocks noChangeArrowheads="1"/>
            </p:cNvSpPr>
            <p:nvPr/>
          </p:nvSpPr>
          <p:spPr bwMode="auto">
            <a:xfrm>
              <a:off x="3938" y="2614"/>
              <a:ext cx="179" cy="108"/>
            </a:xfrm>
            <a:prstGeom prst="rect">
              <a:avLst/>
            </a:prstGeom>
            <a:noFill/>
            <a:ln w="15875">
              <a:solidFill>
                <a:srgbClr val="0000FF"/>
              </a:solidFill>
              <a:miter lim="800000"/>
              <a:headEnd/>
              <a:tailEnd/>
            </a:ln>
          </p:spPr>
          <p:txBody>
            <a:bodyPr/>
            <a:lstStyle/>
            <a:p>
              <a:endParaRPr lang="en-US"/>
            </a:p>
          </p:txBody>
        </p:sp>
        <p:sp>
          <p:nvSpPr>
            <p:cNvPr id="18515" name="Rectangle 83"/>
            <p:cNvSpPr>
              <a:spLocks noChangeArrowheads="1"/>
            </p:cNvSpPr>
            <p:nvPr/>
          </p:nvSpPr>
          <p:spPr bwMode="auto">
            <a:xfrm>
              <a:off x="4487" y="2831"/>
              <a:ext cx="370" cy="108"/>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p>
          </p:txBody>
        </p:sp>
        <p:sp>
          <p:nvSpPr>
            <p:cNvPr id="18516" name="Rectangle 84"/>
            <p:cNvSpPr>
              <a:spLocks noChangeArrowheads="1"/>
            </p:cNvSpPr>
            <p:nvPr/>
          </p:nvSpPr>
          <p:spPr bwMode="auto">
            <a:xfrm>
              <a:off x="4487" y="2831"/>
              <a:ext cx="370" cy="108"/>
            </a:xfrm>
            <a:prstGeom prst="rect">
              <a:avLst/>
            </a:prstGeom>
            <a:noFill/>
            <a:ln w="15875">
              <a:solidFill>
                <a:srgbClr val="0000FF"/>
              </a:solidFill>
              <a:miter lim="800000"/>
              <a:headEnd/>
              <a:tailEnd/>
            </a:ln>
          </p:spPr>
          <p:txBody>
            <a:bodyPr/>
            <a:lstStyle/>
            <a:p>
              <a:endParaRPr lang="en-US"/>
            </a:p>
          </p:txBody>
        </p:sp>
        <p:sp>
          <p:nvSpPr>
            <p:cNvPr id="18517" name="Rectangle 85"/>
            <p:cNvSpPr>
              <a:spLocks noChangeArrowheads="1"/>
            </p:cNvSpPr>
            <p:nvPr/>
          </p:nvSpPr>
          <p:spPr bwMode="auto">
            <a:xfrm>
              <a:off x="4857" y="3047"/>
              <a:ext cx="370" cy="109"/>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p>
          </p:txBody>
        </p:sp>
        <p:sp>
          <p:nvSpPr>
            <p:cNvPr id="18518" name="Rectangle 86"/>
            <p:cNvSpPr>
              <a:spLocks noChangeArrowheads="1"/>
            </p:cNvSpPr>
            <p:nvPr/>
          </p:nvSpPr>
          <p:spPr bwMode="auto">
            <a:xfrm>
              <a:off x="4857" y="3047"/>
              <a:ext cx="370" cy="109"/>
            </a:xfrm>
            <a:prstGeom prst="rect">
              <a:avLst/>
            </a:prstGeom>
            <a:noFill/>
            <a:ln w="15875">
              <a:solidFill>
                <a:srgbClr val="0000FF"/>
              </a:solidFill>
              <a:miter lim="800000"/>
              <a:headEnd/>
              <a:tailEnd/>
            </a:ln>
          </p:spPr>
          <p:txBody>
            <a:bodyPr/>
            <a:lstStyle/>
            <a:p>
              <a:endParaRPr lang="en-US"/>
            </a:p>
          </p:txBody>
        </p:sp>
        <p:sp>
          <p:nvSpPr>
            <p:cNvPr id="18519" name="Rectangle 87"/>
            <p:cNvSpPr>
              <a:spLocks noChangeArrowheads="1"/>
            </p:cNvSpPr>
            <p:nvPr/>
          </p:nvSpPr>
          <p:spPr bwMode="auto">
            <a:xfrm>
              <a:off x="3388" y="3264"/>
              <a:ext cx="180" cy="108"/>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p>
          </p:txBody>
        </p:sp>
        <p:sp>
          <p:nvSpPr>
            <p:cNvPr id="18520" name="Rectangle 88"/>
            <p:cNvSpPr>
              <a:spLocks noChangeArrowheads="1"/>
            </p:cNvSpPr>
            <p:nvPr/>
          </p:nvSpPr>
          <p:spPr bwMode="auto">
            <a:xfrm>
              <a:off x="3388" y="3264"/>
              <a:ext cx="180" cy="108"/>
            </a:xfrm>
            <a:prstGeom prst="rect">
              <a:avLst/>
            </a:prstGeom>
            <a:noFill/>
            <a:ln w="15875">
              <a:solidFill>
                <a:srgbClr val="0000FF"/>
              </a:solidFill>
              <a:miter lim="800000"/>
              <a:headEnd/>
              <a:tailEnd/>
            </a:ln>
          </p:spPr>
          <p:txBody>
            <a:bodyPr/>
            <a:lstStyle/>
            <a:p>
              <a:endParaRPr lang="en-US"/>
            </a:p>
          </p:txBody>
        </p:sp>
        <p:sp>
          <p:nvSpPr>
            <p:cNvPr id="18521" name="Rectangle 89"/>
            <p:cNvSpPr>
              <a:spLocks noChangeArrowheads="1"/>
            </p:cNvSpPr>
            <p:nvPr/>
          </p:nvSpPr>
          <p:spPr bwMode="auto">
            <a:xfrm>
              <a:off x="3568" y="3481"/>
              <a:ext cx="190" cy="108"/>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p>
          </p:txBody>
        </p:sp>
        <p:sp>
          <p:nvSpPr>
            <p:cNvPr id="18522" name="Rectangle 90"/>
            <p:cNvSpPr>
              <a:spLocks noChangeArrowheads="1"/>
            </p:cNvSpPr>
            <p:nvPr/>
          </p:nvSpPr>
          <p:spPr bwMode="auto">
            <a:xfrm>
              <a:off x="3568" y="3481"/>
              <a:ext cx="190" cy="108"/>
            </a:xfrm>
            <a:prstGeom prst="rect">
              <a:avLst/>
            </a:prstGeom>
            <a:noFill/>
            <a:ln w="15875">
              <a:solidFill>
                <a:srgbClr val="0000FF"/>
              </a:solidFill>
              <a:miter lim="800000"/>
              <a:headEnd/>
              <a:tailEnd/>
            </a:ln>
          </p:spPr>
          <p:txBody>
            <a:bodyPr/>
            <a:lstStyle/>
            <a:p>
              <a:endParaRPr lang="en-US"/>
            </a:p>
          </p:txBody>
        </p:sp>
        <p:sp>
          <p:nvSpPr>
            <p:cNvPr id="18523" name="Rectangle 91"/>
            <p:cNvSpPr>
              <a:spLocks noChangeArrowheads="1"/>
            </p:cNvSpPr>
            <p:nvPr/>
          </p:nvSpPr>
          <p:spPr bwMode="auto">
            <a:xfrm>
              <a:off x="2269" y="1255"/>
              <a:ext cx="10" cy="2383"/>
            </a:xfrm>
            <a:prstGeom prst="rect">
              <a:avLst/>
            </a:prstGeom>
            <a:blipFill dpi="0" rotWithShape="0">
              <a:blip r:embed="rId5" cstate="print"/>
              <a:srcRect/>
              <a:tile tx="0" ty="0" sx="100000" sy="100000" flip="none" algn="tl"/>
            </a:blipFill>
            <a:ln w="9525">
              <a:noFill/>
              <a:miter lim="800000"/>
              <a:headEnd/>
              <a:tailEnd/>
            </a:ln>
          </p:spPr>
          <p:txBody>
            <a:bodyPr/>
            <a:lstStyle/>
            <a:p>
              <a:endParaRPr lang="en-US"/>
            </a:p>
          </p:txBody>
        </p:sp>
        <p:sp>
          <p:nvSpPr>
            <p:cNvPr id="18524" name="Rectangle 92"/>
            <p:cNvSpPr>
              <a:spLocks noChangeArrowheads="1"/>
            </p:cNvSpPr>
            <p:nvPr/>
          </p:nvSpPr>
          <p:spPr bwMode="auto">
            <a:xfrm>
              <a:off x="1977" y="1118"/>
              <a:ext cx="93"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M</a:t>
              </a:r>
              <a:endParaRPr lang="en-US">
                <a:effectLst>
                  <a:outerShdw blurRad="38100" dist="38100" dir="2700000" algn="tl">
                    <a:srgbClr val="C0C0C0"/>
                  </a:outerShdw>
                </a:effectLst>
              </a:endParaRPr>
            </a:p>
          </p:txBody>
        </p:sp>
        <p:sp>
          <p:nvSpPr>
            <p:cNvPr id="18525" name="Line 93"/>
            <p:cNvSpPr>
              <a:spLocks noChangeShapeType="1"/>
            </p:cNvSpPr>
            <p:nvPr/>
          </p:nvSpPr>
          <p:spPr bwMode="auto">
            <a:xfrm>
              <a:off x="2089" y="1108"/>
              <a:ext cx="1" cy="147"/>
            </a:xfrm>
            <a:prstGeom prst="line">
              <a:avLst/>
            </a:prstGeom>
            <a:noFill/>
            <a:ln w="15875">
              <a:solidFill>
                <a:srgbClr val="000000"/>
              </a:solidFill>
              <a:round/>
              <a:headEnd/>
              <a:tailEnd/>
            </a:ln>
          </p:spPr>
          <p:txBody>
            <a:bodyPr/>
            <a:lstStyle/>
            <a:p>
              <a:endParaRPr lang="en-US"/>
            </a:p>
          </p:txBody>
        </p:sp>
        <p:sp>
          <p:nvSpPr>
            <p:cNvPr id="18526" name="Rectangle 94"/>
            <p:cNvSpPr>
              <a:spLocks noChangeArrowheads="1"/>
            </p:cNvSpPr>
            <p:nvPr/>
          </p:nvSpPr>
          <p:spPr bwMode="auto">
            <a:xfrm>
              <a:off x="2170" y="1118"/>
              <a:ext cx="68"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T</a:t>
              </a:r>
              <a:endParaRPr lang="en-US">
                <a:effectLst>
                  <a:outerShdw blurRad="38100" dist="38100" dir="2700000" algn="tl">
                    <a:srgbClr val="C0C0C0"/>
                  </a:outerShdw>
                </a:effectLst>
              </a:endParaRPr>
            </a:p>
          </p:txBody>
        </p:sp>
        <p:sp>
          <p:nvSpPr>
            <p:cNvPr id="18527" name="Line 95"/>
            <p:cNvSpPr>
              <a:spLocks noChangeShapeType="1"/>
            </p:cNvSpPr>
            <p:nvPr/>
          </p:nvSpPr>
          <p:spPr bwMode="auto">
            <a:xfrm>
              <a:off x="2269" y="1108"/>
              <a:ext cx="1" cy="147"/>
            </a:xfrm>
            <a:prstGeom prst="line">
              <a:avLst/>
            </a:prstGeom>
            <a:noFill/>
            <a:ln w="15875">
              <a:solidFill>
                <a:srgbClr val="000000"/>
              </a:solidFill>
              <a:round/>
              <a:headEnd/>
              <a:tailEnd/>
            </a:ln>
          </p:spPr>
          <p:txBody>
            <a:bodyPr/>
            <a:lstStyle/>
            <a:p>
              <a:endParaRPr lang="en-US"/>
            </a:p>
          </p:txBody>
        </p:sp>
        <p:sp>
          <p:nvSpPr>
            <p:cNvPr id="18528" name="Rectangle 96"/>
            <p:cNvSpPr>
              <a:spLocks noChangeArrowheads="1"/>
            </p:cNvSpPr>
            <p:nvPr/>
          </p:nvSpPr>
          <p:spPr bwMode="auto">
            <a:xfrm>
              <a:off x="2341" y="1118"/>
              <a:ext cx="106"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W</a:t>
              </a:r>
              <a:endParaRPr lang="en-US">
                <a:effectLst>
                  <a:outerShdw blurRad="38100" dist="38100" dir="2700000" algn="tl">
                    <a:srgbClr val="C0C0C0"/>
                  </a:outerShdw>
                </a:effectLst>
              </a:endParaRPr>
            </a:p>
          </p:txBody>
        </p:sp>
        <p:sp>
          <p:nvSpPr>
            <p:cNvPr id="18529" name="Line 97"/>
            <p:cNvSpPr>
              <a:spLocks noChangeShapeType="1"/>
            </p:cNvSpPr>
            <p:nvPr/>
          </p:nvSpPr>
          <p:spPr bwMode="auto">
            <a:xfrm>
              <a:off x="2458" y="1108"/>
              <a:ext cx="1" cy="147"/>
            </a:xfrm>
            <a:prstGeom prst="line">
              <a:avLst/>
            </a:prstGeom>
            <a:noFill/>
            <a:ln w="15875">
              <a:solidFill>
                <a:srgbClr val="000000"/>
              </a:solidFill>
              <a:round/>
              <a:headEnd/>
              <a:tailEnd/>
            </a:ln>
          </p:spPr>
          <p:txBody>
            <a:bodyPr/>
            <a:lstStyle/>
            <a:p>
              <a:endParaRPr lang="en-US"/>
            </a:p>
          </p:txBody>
        </p:sp>
        <p:sp>
          <p:nvSpPr>
            <p:cNvPr id="18530" name="Rectangle 98"/>
            <p:cNvSpPr>
              <a:spLocks noChangeArrowheads="1"/>
            </p:cNvSpPr>
            <p:nvPr/>
          </p:nvSpPr>
          <p:spPr bwMode="auto">
            <a:xfrm>
              <a:off x="2539" y="1118"/>
              <a:ext cx="68"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T</a:t>
              </a:r>
              <a:endParaRPr lang="en-US">
                <a:effectLst>
                  <a:outerShdw blurRad="38100" dist="38100" dir="2700000" algn="tl">
                    <a:srgbClr val="C0C0C0"/>
                  </a:outerShdw>
                </a:effectLst>
              </a:endParaRPr>
            </a:p>
          </p:txBody>
        </p:sp>
        <p:sp>
          <p:nvSpPr>
            <p:cNvPr id="18531" name="Line 99"/>
            <p:cNvSpPr>
              <a:spLocks noChangeShapeType="1"/>
            </p:cNvSpPr>
            <p:nvPr/>
          </p:nvSpPr>
          <p:spPr bwMode="auto">
            <a:xfrm>
              <a:off x="2638" y="1108"/>
              <a:ext cx="1" cy="147"/>
            </a:xfrm>
            <a:prstGeom prst="line">
              <a:avLst/>
            </a:prstGeom>
            <a:noFill/>
            <a:ln w="15875">
              <a:solidFill>
                <a:srgbClr val="000000"/>
              </a:solidFill>
              <a:round/>
              <a:headEnd/>
              <a:tailEnd/>
            </a:ln>
          </p:spPr>
          <p:txBody>
            <a:bodyPr/>
            <a:lstStyle/>
            <a:p>
              <a:endParaRPr lang="en-US"/>
            </a:p>
          </p:txBody>
        </p:sp>
        <p:sp>
          <p:nvSpPr>
            <p:cNvPr id="18532" name="Rectangle 100"/>
            <p:cNvSpPr>
              <a:spLocks noChangeArrowheads="1"/>
            </p:cNvSpPr>
            <p:nvPr/>
          </p:nvSpPr>
          <p:spPr bwMode="auto">
            <a:xfrm>
              <a:off x="2729" y="1118"/>
              <a:ext cx="68"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F</a:t>
              </a:r>
              <a:endParaRPr lang="en-US">
                <a:effectLst>
                  <a:outerShdw blurRad="38100" dist="38100" dir="2700000" algn="tl">
                    <a:srgbClr val="C0C0C0"/>
                  </a:outerShdw>
                </a:effectLst>
              </a:endParaRPr>
            </a:p>
          </p:txBody>
        </p:sp>
        <p:sp>
          <p:nvSpPr>
            <p:cNvPr id="18533" name="Line 101"/>
            <p:cNvSpPr>
              <a:spLocks noChangeShapeType="1"/>
            </p:cNvSpPr>
            <p:nvPr/>
          </p:nvSpPr>
          <p:spPr bwMode="auto">
            <a:xfrm>
              <a:off x="2828" y="1108"/>
              <a:ext cx="1" cy="147"/>
            </a:xfrm>
            <a:prstGeom prst="line">
              <a:avLst/>
            </a:prstGeom>
            <a:noFill/>
            <a:ln w="15875">
              <a:solidFill>
                <a:srgbClr val="000000"/>
              </a:solidFill>
              <a:round/>
              <a:headEnd/>
              <a:tailEnd/>
            </a:ln>
          </p:spPr>
          <p:txBody>
            <a:bodyPr/>
            <a:lstStyle/>
            <a:p>
              <a:endParaRPr lang="en-US"/>
            </a:p>
          </p:txBody>
        </p:sp>
        <p:sp>
          <p:nvSpPr>
            <p:cNvPr id="18534" name="Rectangle 102"/>
            <p:cNvSpPr>
              <a:spLocks noChangeArrowheads="1"/>
            </p:cNvSpPr>
            <p:nvPr/>
          </p:nvSpPr>
          <p:spPr bwMode="auto">
            <a:xfrm>
              <a:off x="2910" y="1118"/>
              <a:ext cx="75"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S</a:t>
              </a:r>
              <a:endParaRPr lang="en-US">
                <a:effectLst>
                  <a:outerShdw blurRad="38100" dist="38100" dir="2700000" algn="tl">
                    <a:srgbClr val="C0C0C0"/>
                  </a:outerShdw>
                </a:effectLst>
              </a:endParaRPr>
            </a:p>
          </p:txBody>
        </p:sp>
        <p:sp>
          <p:nvSpPr>
            <p:cNvPr id="18535" name="Line 103"/>
            <p:cNvSpPr>
              <a:spLocks noChangeShapeType="1"/>
            </p:cNvSpPr>
            <p:nvPr/>
          </p:nvSpPr>
          <p:spPr bwMode="auto">
            <a:xfrm>
              <a:off x="3008" y="1108"/>
              <a:ext cx="1" cy="147"/>
            </a:xfrm>
            <a:prstGeom prst="line">
              <a:avLst/>
            </a:prstGeom>
            <a:noFill/>
            <a:ln w="15875">
              <a:solidFill>
                <a:srgbClr val="000000"/>
              </a:solidFill>
              <a:round/>
              <a:headEnd/>
              <a:tailEnd/>
            </a:ln>
          </p:spPr>
          <p:txBody>
            <a:bodyPr/>
            <a:lstStyle/>
            <a:p>
              <a:endParaRPr lang="en-US"/>
            </a:p>
          </p:txBody>
        </p:sp>
        <p:sp>
          <p:nvSpPr>
            <p:cNvPr id="18536" name="Rectangle 104"/>
            <p:cNvSpPr>
              <a:spLocks noChangeArrowheads="1"/>
            </p:cNvSpPr>
            <p:nvPr/>
          </p:nvSpPr>
          <p:spPr bwMode="auto">
            <a:xfrm>
              <a:off x="3090" y="1118"/>
              <a:ext cx="75"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S</a:t>
              </a:r>
              <a:endParaRPr lang="en-US">
                <a:effectLst>
                  <a:outerShdw blurRad="38100" dist="38100" dir="2700000" algn="tl">
                    <a:srgbClr val="C0C0C0"/>
                  </a:outerShdw>
                </a:effectLst>
              </a:endParaRPr>
            </a:p>
          </p:txBody>
        </p:sp>
        <p:sp>
          <p:nvSpPr>
            <p:cNvPr id="18537" name="Line 105"/>
            <p:cNvSpPr>
              <a:spLocks noChangeShapeType="1"/>
            </p:cNvSpPr>
            <p:nvPr/>
          </p:nvSpPr>
          <p:spPr bwMode="auto">
            <a:xfrm>
              <a:off x="3188" y="1108"/>
              <a:ext cx="1" cy="147"/>
            </a:xfrm>
            <a:prstGeom prst="line">
              <a:avLst/>
            </a:prstGeom>
            <a:noFill/>
            <a:ln w="15875">
              <a:solidFill>
                <a:srgbClr val="000000"/>
              </a:solidFill>
              <a:round/>
              <a:headEnd/>
              <a:tailEnd/>
            </a:ln>
          </p:spPr>
          <p:txBody>
            <a:bodyPr/>
            <a:lstStyle/>
            <a:p>
              <a:endParaRPr lang="en-US"/>
            </a:p>
          </p:txBody>
        </p:sp>
        <p:sp>
          <p:nvSpPr>
            <p:cNvPr id="18538" name="Rectangle 106"/>
            <p:cNvSpPr>
              <a:spLocks noChangeArrowheads="1"/>
            </p:cNvSpPr>
            <p:nvPr/>
          </p:nvSpPr>
          <p:spPr bwMode="auto">
            <a:xfrm>
              <a:off x="3266" y="1118"/>
              <a:ext cx="93"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M</a:t>
              </a:r>
              <a:endParaRPr lang="en-US">
                <a:effectLst>
                  <a:outerShdw blurRad="38100" dist="38100" dir="2700000" algn="tl">
                    <a:srgbClr val="C0C0C0"/>
                  </a:outerShdw>
                </a:effectLst>
              </a:endParaRPr>
            </a:p>
          </p:txBody>
        </p:sp>
        <p:sp>
          <p:nvSpPr>
            <p:cNvPr id="18539" name="Line 107"/>
            <p:cNvSpPr>
              <a:spLocks noChangeShapeType="1"/>
            </p:cNvSpPr>
            <p:nvPr/>
          </p:nvSpPr>
          <p:spPr bwMode="auto">
            <a:xfrm>
              <a:off x="3378" y="1108"/>
              <a:ext cx="1" cy="147"/>
            </a:xfrm>
            <a:prstGeom prst="line">
              <a:avLst/>
            </a:prstGeom>
            <a:noFill/>
            <a:ln w="15875">
              <a:solidFill>
                <a:srgbClr val="000000"/>
              </a:solidFill>
              <a:round/>
              <a:headEnd/>
              <a:tailEnd/>
            </a:ln>
          </p:spPr>
          <p:txBody>
            <a:bodyPr/>
            <a:lstStyle/>
            <a:p>
              <a:endParaRPr lang="en-US"/>
            </a:p>
          </p:txBody>
        </p:sp>
        <p:sp>
          <p:nvSpPr>
            <p:cNvPr id="18540" name="Rectangle 108"/>
            <p:cNvSpPr>
              <a:spLocks noChangeArrowheads="1"/>
            </p:cNvSpPr>
            <p:nvPr/>
          </p:nvSpPr>
          <p:spPr bwMode="auto">
            <a:xfrm>
              <a:off x="3459" y="1118"/>
              <a:ext cx="68"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T</a:t>
              </a:r>
              <a:endParaRPr lang="en-US">
                <a:effectLst>
                  <a:outerShdw blurRad="38100" dist="38100" dir="2700000" algn="tl">
                    <a:srgbClr val="C0C0C0"/>
                  </a:outerShdw>
                </a:effectLst>
              </a:endParaRPr>
            </a:p>
          </p:txBody>
        </p:sp>
        <p:sp>
          <p:nvSpPr>
            <p:cNvPr id="18541" name="Line 109"/>
            <p:cNvSpPr>
              <a:spLocks noChangeShapeType="1"/>
            </p:cNvSpPr>
            <p:nvPr/>
          </p:nvSpPr>
          <p:spPr bwMode="auto">
            <a:xfrm>
              <a:off x="3558" y="1108"/>
              <a:ext cx="1" cy="147"/>
            </a:xfrm>
            <a:prstGeom prst="line">
              <a:avLst/>
            </a:prstGeom>
            <a:noFill/>
            <a:ln w="15875">
              <a:solidFill>
                <a:srgbClr val="000000"/>
              </a:solidFill>
              <a:round/>
              <a:headEnd/>
              <a:tailEnd/>
            </a:ln>
          </p:spPr>
          <p:txBody>
            <a:bodyPr/>
            <a:lstStyle/>
            <a:p>
              <a:endParaRPr lang="en-US"/>
            </a:p>
          </p:txBody>
        </p:sp>
        <p:sp>
          <p:nvSpPr>
            <p:cNvPr id="18542" name="Rectangle 110"/>
            <p:cNvSpPr>
              <a:spLocks noChangeArrowheads="1"/>
            </p:cNvSpPr>
            <p:nvPr/>
          </p:nvSpPr>
          <p:spPr bwMode="auto">
            <a:xfrm>
              <a:off x="3630" y="1118"/>
              <a:ext cx="106"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W</a:t>
              </a:r>
              <a:endParaRPr lang="en-US">
                <a:effectLst>
                  <a:outerShdw blurRad="38100" dist="38100" dir="2700000" algn="tl">
                    <a:srgbClr val="C0C0C0"/>
                  </a:outerShdw>
                </a:effectLst>
              </a:endParaRPr>
            </a:p>
          </p:txBody>
        </p:sp>
        <p:sp>
          <p:nvSpPr>
            <p:cNvPr id="18543" name="Line 111"/>
            <p:cNvSpPr>
              <a:spLocks noChangeShapeType="1"/>
            </p:cNvSpPr>
            <p:nvPr/>
          </p:nvSpPr>
          <p:spPr bwMode="auto">
            <a:xfrm>
              <a:off x="3748" y="1108"/>
              <a:ext cx="1" cy="147"/>
            </a:xfrm>
            <a:prstGeom prst="line">
              <a:avLst/>
            </a:prstGeom>
            <a:noFill/>
            <a:ln w="15875">
              <a:solidFill>
                <a:srgbClr val="000000"/>
              </a:solidFill>
              <a:round/>
              <a:headEnd/>
              <a:tailEnd/>
            </a:ln>
          </p:spPr>
          <p:txBody>
            <a:bodyPr/>
            <a:lstStyle/>
            <a:p>
              <a:endParaRPr lang="en-US"/>
            </a:p>
          </p:txBody>
        </p:sp>
        <p:sp>
          <p:nvSpPr>
            <p:cNvPr id="18544" name="Rectangle 112"/>
            <p:cNvSpPr>
              <a:spLocks noChangeArrowheads="1"/>
            </p:cNvSpPr>
            <p:nvPr/>
          </p:nvSpPr>
          <p:spPr bwMode="auto">
            <a:xfrm>
              <a:off x="3829" y="1118"/>
              <a:ext cx="68"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T</a:t>
              </a:r>
              <a:endParaRPr lang="en-US">
                <a:effectLst>
                  <a:outerShdw blurRad="38100" dist="38100" dir="2700000" algn="tl">
                    <a:srgbClr val="C0C0C0"/>
                  </a:outerShdw>
                </a:effectLst>
              </a:endParaRPr>
            </a:p>
          </p:txBody>
        </p:sp>
        <p:sp>
          <p:nvSpPr>
            <p:cNvPr id="18545" name="Line 113"/>
            <p:cNvSpPr>
              <a:spLocks noChangeShapeType="1"/>
            </p:cNvSpPr>
            <p:nvPr/>
          </p:nvSpPr>
          <p:spPr bwMode="auto">
            <a:xfrm>
              <a:off x="3928" y="1108"/>
              <a:ext cx="1" cy="147"/>
            </a:xfrm>
            <a:prstGeom prst="line">
              <a:avLst/>
            </a:prstGeom>
            <a:noFill/>
            <a:ln w="15875">
              <a:solidFill>
                <a:srgbClr val="000000"/>
              </a:solidFill>
              <a:round/>
              <a:headEnd/>
              <a:tailEnd/>
            </a:ln>
          </p:spPr>
          <p:txBody>
            <a:bodyPr/>
            <a:lstStyle/>
            <a:p>
              <a:endParaRPr lang="en-US"/>
            </a:p>
          </p:txBody>
        </p:sp>
        <p:sp>
          <p:nvSpPr>
            <p:cNvPr id="18546" name="Rectangle 114"/>
            <p:cNvSpPr>
              <a:spLocks noChangeArrowheads="1"/>
            </p:cNvSpPr>
            <p:nvPr/>
          </p:nvSpPr>
          <p:spPr bwMode="auto">
            <a:xfrm>
              <a:off x="4008" y="1118"/>
              <a:ext cx="68"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F</a:t>
              </a:r>
              <a:endParaRPr lang="en-US">
                <a:effectLst>
                  <a:outerShdw blurRad="38100" dist="38100" dir="2700000" algn="tl">
                    <a:srgbClr val="C0C0C0"/>
                  </a:outerShdw>
                </a:effectLst>
              </a:endParaRPr>
            </a:p>
          </p:txBody>
        </p:sp>
        <p:sp>
          <p:nvSpPr>
            <p:cNvPr id="18547" name="Line 115"/>
            <p:cNvSpPr>
              <a:spLocks noChangeShapeType="1"/>
            </p:cNvSpPr>
            <p:nvPr/>
          </p:nvSpPr>
          <p:spPr bwMode="auto">
            <a:xfrm>
              <a:off x="4107" y="1108"/>
              <a:ext cx="1" cy="147"/>
            </a:xfrm>
            <a:prstGeom prst="line">
              <a:avLst/>
            </a:prstGeom>
            <a:noFill/>
            <a:ln w="15875">
              <a:solidFill>
                <a:srgbClr val="000000"/>
              </a:solidFill>
              <a:round/>
              <a:headEnd/>
              <a:tailEnd/>
            </a:ln>
          </p:spPr>
          <p:txBody>
            <a:bodyPr/>
            <a:lstStyle/>
            <a:p>
              <a:endParaRPr lang="en-US"/>
            </a:p>
          </p:txBody>
        </p:sp>
        <p:sp>
          <p:nvSpPr>
            <p:cNvPr id="18548" name="Rectangle 116"/>
            <p:cNvSpPr>
              <a:spLocks noChangeArrowheads="1"/>
            </p:cNvSpPr>
            <p:nvPr/>
          </p:nvSpPr>
          <p:spPr bwMode="auto">
            <a:xfrm>
              <a:off x="4189" y="1118"/>
              <a:ext cx="75"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S</a:t>
              </a:r>
              <a:endParaRPr lang="en-US">
                <a:effectLst>
                  <a:outerShdw blurRad="38100" dist="38100" dir="2700000" algn="tl">
                    <a:srgbClr val="C0C0C0"/>
                  </a:outerShdw>
                </a:effectLst>
              </a:endParaRPr>
            </a:p>
          </p:txBody>
        </p:sp>
        <p:sp>
          <p:nvSpPr>
            <p:cNvPr id="18549" name="Line 117"/>
            <p:cNvSpPr>
              <a:spLocks noChangeShapeType="1"/>
            </p:cNvSpPr>
            <p:nvPr/>
          </p:nvSpPr>
          <p:spPr bwMode="auto">
            <a:xfrm>
              <a:off x="4297" y="1108"/>
              <a:ext cx="1" cy="147"/>
            </a:xfrm>
            <a:prstGeom prst="line">
              <a:avLst/>
            </a:prstGeom>
            <a:noFill/>
            <a:ln w="15875">
              <a:solidFill>
                <a:srgbClr val="000000"/>
              </a:solidFill>
              <a:round/>
              <a:headEnd/>
              <a:tailEnd/>
            </a:ln>
          </p:spPr>
          <p:txBody>
            <a:bodyPr/>
            <a:lstStyle/>
            <a:p>
              <a:endParaRPr lang="en-US"/>
            </a:p>
          </p:txBody>
        </p:sp>
        <p:sp>
          <p:nvSpPr>
            <p:cNvPr id="18550" name="Rectangle 118"/>
            <p:cNvSpPr>
              <a:spLocks noChangeArrowheads="1"/>
            </p:cNvSpPr>
            <p:nvPr/>
          </p:nvSpPr>
          <p:spPr bwMode="auto">
            <a:xfrm>
              <a:off x="4379" y="1118"/>
              <a:ext cx="75"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S</a:t>
              </a:r>
              <a:endParaRPr lang="en-US">
                <a:effectLst>
                  <a:outerShdw blurRad="38100" dist="38100" dir="2700000" algn="tl">
                    <a:srgbClr val="C0C0C0"/>
                  </a:outerShdw>
                </a:effectLst>
              </a:endParaRPr>
            </a:p>
          </p:txBody>
        </p:sp>
        <p:sp>
          <p:nvSpPr>
            <p:cNvPr id="18551" name="Line 119"/>
            <p:cNvSpPr>
              <a:spLocks noChangeShapeType="1"/>
            </p:cNvSpPr>
            <p:nvPr/>
          </p:nvSpPr>
          <p:spPr bwMode="auto">
            <a:xfrm>
              <a:off x="4477" y="1108"/>
              <a:ext cx="1" cy="147"/>
            </a:xfrm>
            <a:prstGeom prst="line">
              <a:avLst/>
            </a:prstGeom>
            <a:noFill/>
            <a:ln w="15875">
              <a:solidFill>
                <a:srgbClr val="000000"/>
              </a:solidFill>
              <a:round/>
              <a:headEnd/>
              <a:tailEnd/>
            </a:ln>
          </p:spPr>
          <p:txBody>
            <a:bodyPr/>
            <a:lstStyle/>
            <a:p>
              <a:endParaRPr lang="en-US"/>
            </a:p>
          </p:txBody>
        </p:sp>
        <p:sp>
          <p:nvSpPr>
            <p:cNvPr id="18552" name="Rectangle 120"/>
            <p:cNvSpPr>
              <a:spLocks noChangeArrowheads="1"/>
            </p:cNvSpPr>
            <p:nvPr/>
          </p:nvSpPr>
          <p:spPr bwMode="auto">
            <a:xfrm>
              <a:off x="4555" y="1118"/>
              <a:ext cx="93"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M</a:t>
              </a:r>
              <a:endParaRPr lang="en-US">
                <a:effectLst>
                  <a:outerShdw blurRad="38100" dist="38100" dir="2700000" algn="tl">
                    <a:srgbClr val="C0C0C0"/>
                  </a:outerShdw>
                </a:effectLst>
              </a:endParaRPr>
            </a:p>
          </p:txBody>
        </p:sp>
        <p:sp>
          <p:nvSpPr>
            <p:cNvPr id="18553" name="Line 121"/>
            <p:cNvSpPr>
              <a:spLocks noChangeShapeType="1"/>
            </p:cNvSpPr>
            <p:nvPr/>
          </p:nvSpPr>
          <p:spPr bwMode="auto">
            <a:xfrm>
              <a:off x="4667" y="1108"/>
              <a:ext cx="1" cy="147"/>
            </a:xfrm>
            <a:prstGeom prst="line">
              <a:avLst/>
            </a:prstGeom>
            <a:noFill/>
            <a:ln w="15875">
              <a:solidFill>
                <a:srgbClr val="000000"/>
              </a:solidFill>
              <a:round/>
              <a:headEnd/>
              <a:tailEnd/>
            </a:ln>
          </p:spPr>
          <p:txBody>
            <a:bodyPr/>
            <a:lstStyle/>
            <a:p>
              <a:endParaRPr lang="en-US"/>
            </a:p>
          </p:txBody>
        </p:sp>
        <p:sp>
          <p:nvSpPr>
            <p:cNvPr id="18554" name="Rectangle 122"/>
            <p:cNvSpPr>
              <a:spLocks noChangeArrowheads="1"/>
            </p:cNvSpPr>
            <p:nvPr/>
          </p:nvSpPr>
          <p:spPr bwMode="auto">
            <a:xfrm>
              <a:off x="4748" y="1118"/>
              <a:ext cx="68"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T</a:t>
              </a:r>
              <a:endParaRPr lang="en-US">
                <a:effectLst>
                  <a:outerShdw blurRad="38100" dist="38100" dir="2700000" algn="tl">
                    <a:srgbClr val="C0C0C0"/>
                  </a:outerShdw>
                </a:effectLst>
              </a:endParaRPr>
            </a:p>
          </p:txBody>
        </p:sp>
        <p:sp>
          <p:nvSpPr>
            <p:cNvPr id="18555" name="Line 123"/>
            <p:cNvSpPr>
              <a:spLocks noChangeShapeType="1"/>
            </p:cNvSpPr>
            <p:nvPr/>
          </p:nvSpPr>
          <p:spPr bwMode="auto">
            <a:xfrm>
              <a:off x="4847" y="1108"/>
              <a:ext cx="1" cy="147"/>
            </a:xfrm>
            <a:prstGeom prst="line">
              <a:avLst/>
            </a:prstGeom>
            <a:noFill/>
            <a:ln w="15875">
              <a:solidFill>
                <a:srgbClr val="000000"/>
              </a:solidFill>
              <a:round/>
              <a:headEnd/>
              <a:tailEnd/>
            </a:ln>
          </p:spPr>
          <p:txBody>
            <a:bodyPr/>
            <a:lstStyle/>
            <a:p>
              <a:endParaRPr lang="en-US"/>
            </a:p>
          </p:txBody>
        </p:sp>
        <p:sp>
          <p:nvSpPr>
            <p:cNvPr id="18556" name="Rectangle 124"/>
            <p:cNvSpPr>
              <a:spLocks noChangeArrowheads="1"/>
            </p:cNvSpPr>
            <p:nvPr/>
          </p:nvSpPr>
          <p:spPr bwMode="auto">
            <a:xfrm>
              <a:off x="4909" y="1118"/>
              <a:ext cx="106"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W</a:t>
              </a:r>
              <a:endParaRPr lang="en-US">
                <a:effectLst>
                  <a:outerShdw blurRad="38100" dist="38100" dir="2700000" algn="tl">
                    <a:srgbClr val="C0C0C0"/>
                  </a:outerShdw>
                </a:effectLst>
              </a:endParaRPr>
            </a:p>
          </p:txBody>
        </p:sp>
        <p:sp>
          <p:nvSpPr>
            <p:cNvPr id="18557" name="Line 125"/>
            <p:cNvSpPr>
              <a:spLocks noChangeShapeType="1"/>
            </p:cNvSpPr>
            <p:nvPr/>
          </p:nvSpPr>
          <p:spPr bwMode="auto">
            <a:xfrm>
              <a:off x="5027" y="1108"/>
              <a:ext cx="1" cy="147"/>
            </a:xfrm>
            <a:prstGeom prst="line">
              <a:avLst/>
            </a:prstGeom>
            <a:noFill/>
            <a:ln w="15875">
              <a:solidFill>
                <a:srgbClr val="000000"/>
              </a:solidFill>
              <a:round/>
              <a:headEnd/>
              <a:tailEnd/>
            </a:ln>
          </p:spPr>
          <p:txBody>
            <a:bodyPr/>
            <a:lstStyle/>
            <a:p>
              <a:endParaRPr lang="en-US"/>
            </a:p>
          </p:txBody>
        </p:sp>
        <p:sp>
          <p:nvSpPr>
            <p:cNvPr id="18558" name="Rectangle 126"/>
            <p:cNvSpPr>
              <a:spLocks noChangeArrowheads="1"/>
            </p:cNvSpPr>
            <p:nvPr/>
          </p:nvSpPr>
          <p:spPr bwMode="auto">
            <a:xfrm>
              <a:off x="5118" y="1118"/>
              <a:ext cx="68"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T</a:t>
              </a:r>
              <a:endParaRPr lang="en-US">
                <a:effectLst>
                  <a:outerShdw blurRad="38100" dist="38100" dir="2700000" algn="tl">
                    <a:srgbClr val="C0C0C0"/>
                  </a:outerShdw>
                </a:effectLst>
              </a:endParaRPr>
            </a:p>
          </p:txBody>
        </p:sp>
        <p:sp>
          <p:nvSpPr>
            <p:cNvPr id="18559" name="Line 127"/>
            <p:cNvSpPr>
              <a:spLocks noChangeShapeType="1"/>
            </p:cNvSpPr>
            <p:nvPr/>
          </p:nvSpPr>
          <p:spPr bwMode="auto">
            <a:xfrm>
              <a:off x="5217" y="1108"/>
              <a:ext cx="1" cy="147"/>
            </a:xfrm>
            <a:prstGeom prst="line">
              <a:avLst/>
            </a:prstGeom>
            <a:noFill/>
            <a:ln w="15875">
              <a:solidFill>
                <a:srgbClr val="000000"/>
              </a:solidFill>
              <a:round/>
              <a:headEnd/>
              <a:tailEnd/>
            </a:ln>
          </p:spPr>
          <p:txBody>
            <a:bodyPr/>
            <a:lstStyle/>
            <a:p>
              <a:endParaRPr lang="en-US"/>
            </a:p>
          </p:txBody>
        </p:sp>
        <p:sp>
          <p:nvSpPr>
            <p:cNvPr id="18560" name="Rectangle 128"/>
            <p:cNvSpPr>
              <a:spLocks noChangeArrowheads="1"/>
            </p:cNvSpPr>
            <p:nvPr/>
          </p:nvSpPr>
          <p:spPr bwMode="auto">
            <a:xfrm>
              <a:off x="5298" y="1118"/>
              <a:ext cx="68"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F</a:t>
              </a:r>
              <a:endParaRPr lang="en-US">
                <a:effectLst>
                  <a:outerShdw blurRad="38100" dist="38100" dir="2700000" algn="tl">
                    <a:srgbClr val="C0C0C0"/>
                  </a:outerShdw>
                </a:effectLst>
              </a:endParaRPr>
            </a:p>
          </p:txBody>
        </p:sp>
        <p:sp>
          <p:nvSpPr>
            <p:cNvPr id="18561" name="Line 129"/>
            <p:cNvSpPr>
              <a:spLocks noChangeShapeType="1"/>
            </p:cNvSpPr>
            <p:nvPr/>
          </p:nvSpPr>
          <p:spPr bwMode="auto">
            <a:xfrm>
              <a:off x="5397" y="1108"/>
              <a:ext cx="1" cy="147"/>
            </a:xfrm>
            <a:prstGeom prst="line">
              <a:avLst/>
            </a:prstGeom>
            <a:noFill/>
            <a:ln w="15875">
              <a:solidFill>
                <a:srgbClr val="000000"/>
              </a:solidFill>
              <a:round/>
              <a:headEnd/>
              <a:tailEnd/>
            </a:ln>
          </p:spPr>
          <p:txBody>
            <a:bodyPr/>
            <a:lstStyle/>
            <a:p>
              <a:endParaRPr lang="en-US"/>
            </a:p>
          </p:txBody>
        </p:sp>
        <p:sp>
          <p:nvSpPr>
            <p:cNvPr id="18562" name="Rectangle 130"/>
            <p:cNvSpPr>
              <a:spLocks noChangeArrowheads="1"/>
            </p:cNvSpPr>
            <p:nvPr/>
          </p:nvSpPr>
          <p:spPr bwMode="auto">
            <a:xfrm>
              <a:off x="5479" y="1118"/>
              <a:ext cx="75"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S</a:t>
              </a:r>
              <a:endParaRPr lang="en-US">
                <a:effectLst>
                  <a:outerShdw blurRad="38100" dist="38100" dir="2700000" algn="tl">
                    <a:srgbClr val="C0C0C0"/>
                  </a:outerShdw>
                </a:effectLst>
              </a:endParaRPr>
            </a:p>
          </p:txBody>
        </p:sp>
        <p:sp>
          <p:nvSpPr>
            <p:cNvPr id="18563" name="Line 131"/>
            <p:cNvSpPr>
              <a:spLocks noChangeShapeType="1"/>
            </p:cNvSpPr>
            <p:nvPr/>
          </p:nvSpPr>
          <p:spPr bwMode="auto">
            <a:xfrm>
              <a:off x="5586" y="1108"/>
              <a:ext cx="1" cy="147"/>
            </a:xfrm>
            <a:prstGeom prst="line">
              <a:avLst/>
            </a:prstGeom>
            <a:noFill/>
            <a:ln w="15875">
              <a:solidFill>
                <a:srgbClr val="000000"/>
              </a:solidFill>
              <a:round/>
              <a:headEnd/>
              <a:tailEnd/>
            </a:ln>
          </p:spPr>
          <p:txBody>
            <a:bodyPr/>
            <a:lstStyle/>
            <a:p>
              <a:endParaRPr lang="en-US"/>
            </a:p>
          </p:txBody>
        </p:sp>
        <p:sp>
          <p:nvSpPr>
            <p:cNvPr id="18564" name="Rectangle 132"/>
            <p:cNvSpPr>
              <a:spLocks noChangeArrowheads="1"/>
            </p:cNvSpPr>
            <p:nvPr/>
          </p:nvSpPr>
          <p:spPr bwMode="auto">
            <a:xfrm>
              <a:off x="5668" y="1118"/>
              <a:ext cx="75"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S</a:t>
              </a:r>
              <a:endParaRPr lang="en-US">
                <a:effectLst>
                  <a:outerShdw blurRad="38100" dist="38100" dir="2700000" algn="tl">
                    <a:srgbClr val="C0C0C0"/>
                  </a:outerShdw>
                </a:effectLst>
              </a:endParaRPr>
            </a:p>
          </p:txBody>
        </p:sp>
        <p:sp>
          <p:nvSpPr>
            <p:cNvPr id="18565" name="Line 133"/>
            <p:cNvSpPr>
              <a:spLocks noChangeShapeType="1"/>
            </p:cNvSpPr>
            <p:nvPr/>
          </p:nvSpPr>
          <p:spPr bwMode="auto">
            <a:xfrm flipH="1">
              <a:off x="5760" y="1108"/>
              <a:ext cx="6" cy="2540"/>
            </a:xfrm>
            <a:prstGeom prst="line">
              <a:avLst/>
            </a:prstGeom>
            <a:noFill/>
            <a:ln w="15875">
              <a:solidFill>
                <a:srgbClr val="000000"/>
              </a:solidFill>
              <a:round/>
              <a:headEnd/>
              <a:tailEnd/>
            </a:ln>
          </p:spPr>
          <p:txBody>
            <a:bodyPr/>
            <a:lstStyle/>
            <a:p>
              <a:endParaRPr lang="en-US"/>
            </a:p>
          </p:txBody>
        </p:sp>
        <p:sp>
          <p:nvSpPr>
            <p:cNvPr id="18572" name="Rectangle 140"/>
            <p:cNvSpPr>
              <a:spLocks noChangeArrowheads="1"/>
            </p:cNvSpPr>
            <p:nvPr/>
          </p:nvSpPr>
          <p:spPr bwMode="auto">
            <a:xfrm>
              <a:off x="2404" y="970"/>
              <a:ext cx="348"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April 7</a:t>
              </a:r>
              <a:endParaRPr lang="en-US">
                <a:effectLst>
                  <a:outerShdw blurRad="38100" dist="38100" dir="2700000" algn="tl">
                    <a:srgbClr val="C0C0C0"/>
                  </a:outerShdw>
                </a:effectLst>
              </a:endParaRPr>
            </a:p>
          </p:txBody>
        </p:sp>
        <p:sp>
          <p:nvSpPr>
            <p:cNvPr id="18573" name="Line 141"/>
            <p:cNvSpPr>
              <a:spLocks noChangeShapeType="1"/>
            </p:cNvSpPr>
            <p:nvPr/>
          </p:nvSpPr>
          <p:spPr bwMode="auto">
            <a:xfrm>
              <a:off x="3188" y="960"/>
              <a:ext cx="1" cy="148"/>
            </a:xfrm>
            <a:prstGeom prst="line">
              <a:avLst/>
            </a:prstGeom>
            <a:noFill/>
            <a:ln w="15875">
              <a:solidFill>
                <a:srgbClr val="000000"/>
              </a:solidFill>
              <a:round/>
              <a:headEnd/>
              <a:tailEnd/>
            </a:ln>
          </p:spPr>
          <p:txBody>
            <a:bodyPr/>
            <a:lstStyle/>
            <a:p>
              <a:endParaRPr lang="en-US"/>
            </a:p>
          </p:txBody>
        </p:sp>
        <p:sp>
          <p:nvSpPr>
            <p:cNvPr id="18574" name="Rectangle 142"/>
            <p:cNvSpPr>
              <a:spLocks noChangeArrowheads="1"/>
            </p:cNvSpPr>
            <p:nvPr/>
          </p:nvSpPr>
          <p:spPr bwMode="auto">
            <a:xfrm>
              <a:off x="3653" y="970"/>
              <a:ext cx="410"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April 14</a:t>
              </a:r>
              <a:endParaRPr lang="en-US">
                <a:effectLst>
                  <a:outerShdw blurRad="38100" dist="38100" dir="2700000" algn="tl">
                    <a:srgbClr val="C0C0C0"/>
                  </a:outerShdw>
                </a:effectLst>
              </a:endParaRPr>
            </a:p>
          </p:txBody>
        </p:sp>
        <p:sp>
          <p:nvSpPr>
            <p:cNvPr id="18575" name="Line 143"/>
            <p:cNvSpPr>
              <a:spLocks noChangeShapeType="1"/>
            </p:cNvSpPr>
            <p:nvPr/>
          </p:nvSpPr>
          <p:spPr bwMode="auto">
            <a:xfrm>
              <a:off x="4477" y="960"/>
              <a:ext cx="1" cy="148"/>
            </a:xfrm>
            <a:prstGeom prst="line">
              <a:avLst/>
            </a:prstGeom>
            <a:noFill/>
            <a:ln w="15875">
              <a:solidFill>
                <a:srgbClr val="000000"/>
              </a:solidFill>
              <a:round/>
              <a:headEnd/>
              <a:tailEnd/>
            </a:ln>
          </p:spPr>
          <p:txBody>
            <a:bodyPr/>
            <a:lstStyle/>
            <a:p>
              <a:endParaRPr lang="en-US"/>
            </a:p>
          </p:txBody>
        </p:sp>
        <p:sp>
          <p:nvSpPr>
            <p:cNvPr id="18576" name="Rectangle 144"/>
            <p:cNvSpPr>
              <a:spLocks noChangeArrowheads="1"/>
            </p:cNvSpPr>
            <p:nvPr/>
          </p:nvSpPr>
          <p:spPr bwMode="auto">
            <a:xfrm>
              <a:off x="4942" y="970"/>
              <a:ext cx="410"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April 21</a:t>
              </a:r>
              <a:endParaRPr lang="en-US">
                <a:effectLst>
                  <a:outerShdw blurRad="38100" dist="38100" dir="2700000" algn="tl">
                    <a:srgbClr val="C0C0C0"/>
                  </a:outerShdw>
                </a:effectLst>
              </a:endParaRPr>
            </a:p>
          </p:txBody>
        </p:sp>
        <p:sp>
          <p:nvSpPr>
            <p:cNvPr id="18577" name="Line 145"/>
            <p:cNvSpPr>
              <a:spLocks noChangeShapeType="1"/>
            </p:cNvSpPr>
            <p:nvPr/>
          </p:nvSpPr>
          <p:spPr bwMode="auto">
            <a:xfrm>
              <a:off x="5766" y="960"/>
              <a:ext cx="1" cy="148"/>
            </a:xfrm>
            <a:prstGeom prst="line">
              <a:avLst/>
            </a:prstGeom>
            <a:noFill/>
            <a:ln w="15875">
              <a:solidFill>
                <a:srgbClr val="000000"/>
              </a:solidFill>
              <a:round/>
              <a:headEnd/>
              <a:tailEnd/>
            </a:ln>
          </p:spPr>
          <p:txBody>
            <a:bodyPr/>
            <a:lstStyle/>
            <a:p>
              <a:endParaRPr lang="en-US"/>
            </a:p>
          </p:txBody>
        </p:sp>
        <p:sp>
          <p:nvSpPr>
            <p:cNvPr id="18579" name="Line 147"/>
            <p:cNvSpPr>
              <a:spLocks noChangeShapeType="1"/>
            </p:cNvSpPr>
            <p:nvPr/>
          </p:nvSpPr>
          <p:spPr bwMode="auto">
            <a:xfrm>
              <a:off x="1919" y="1108"/>
              <a:ext cx="3841" cy="1"/>
            </a:xfrm>
            <a:prstGeom prst="line">
              <a:avLst/>
            </a:prstGeom>
            <a:noFill/>
            <a:ln w="15875">
              <a:solidFill>
                <a:srgbClr val="000000"/>
              </a:solidFill>
              <a:round/>
              <a:headEnd/>
              <a:tailEnd/>
            </a:ln>
          </p:spPr>
          <p:txBody>
            <a:bodyPr/>
            <a:lstStyle/>
            <a:p>
              <a:endParaRPr lang="en-US"/>
            </a:p>
          </p:txBody>
        </p:sp>
        <p:sp>
          <p:nvSpPr>
            <p:cNvPr id="18580" name="Line 148"/>
            <p:cNvSpPr>
              <a:spLocks noChangeShapeType="1"/>
            </p:cNvSpPr>
            <p:nvPr/>
          </p:nvSpPr>
          <p:spPr bwMode="auto">
            <a:xfrm>
              <a:off x="1919" y="1255"/>
              <a:ext cx="3841" cy="1"/>
            </a:xfrm>
            <a:prstGeom prst="line">
              <a:avLst/>
            </a:prstGeom>
            <a:noFill/>
            <a:ln w="15875">
              <a:solidFill>
                <a:srgbClr val="000000"/>
              </a:solidFill>
              <a:round/>
              <a:headEnd/>
              <a:tailEnd/>
            </a:ln>
          </p:spPr>
          <p:txBody>
            <a:bodyPr/>
            <a:lstStyle/>
            <a:p>
              <a:endParaRPr lang="en-US"/>
            </a:p>
          </p:txBody>
        </p:sp>
        <p:sp>
          <p:nvSpPr>
            <p:cNvPr id="18581" name="Line 149"/>
            <p:cNvSpPr>
              <a:spLocks noChangeShapeType="1"/>
            </p:cNvSpPr>
            <p:nvPr/>
          </p:nvSpPr>
          <p:spPr bwMode="auto">
            <a:xfrm>
              <a:off x="1919" y="960"/>
              <a:ext cx="3841" cy="1"/>
            </a:xfrm>
            <a:prstGeom prst="line">
              <a:avLst/>
            </a:prstGeom>
            <a:noFill/>
            <a:ln w="15875">
              <a:solidFill>
                <a:srgbClr val="000000"/>
              </a:solidFill>
              <a:round/>
              <a:headEnd/>
              <a:tailEnd/>
            </a:ln>
          </p:spPr>
          <p:txBody>
            <a:bodyPr/>
            <a:lstStyle/>
            <a:p>
              <a:endParaRPr lang="en-US"/>
            </a:p>
          </p:txBody>
        </p:sp>
        <p:sp>
          <p:nvSpPr>
            <p:cNvPr id="18582" name="Line 150"/>
            <p:cNvSpPr>
              <a:spLocks noChangeShapeType="1"/>
            </p:cNvSpPr>
            <p:nvPr/>
          </p:nvSpPr>
          <p:spPr bwMode="auto">
            <a:xfrm>
              <a:off x="1919" y="3638"/>
              <a:ext cx="3841" cy="1"/>
            </a:xfrm>
            <a:prstGeom prst="line">
              <a:avLst/>
            </a:prstGeom>
            <a:noFill/>
            <a:ln w="15875">
              <a:solidFill>
                <a:srgbClr val="000000"/>
              </a:solidFill>
              <a:round/>
              <a:headEnd/>
              <a:tailEnd/>
            </a:ln>
          </p:spPr>
          <p:txBody>
            <a:bodyPr/>
            <a:lstStyle/>
            <a:p>
              <a:endParaRPr lang="en-US"/>
            </a:p>
          </p:txBody>
        </p:sp>
        <p:sp>
          <p:nvSpPr>
            <p:cNvPr id="18583" name="Line 151"/>
            <p:cNvSpPr>
              <a:spLocks noChangeShapeType="1"/>
            </p:cNvSpPr>
            <p:nvPr/>
          </p:nvSpPr>
          <p:spPr bwMode="auto">
            <a:xfrm>
              <a:off x="1919" y="960"/>
              <a:ext cx="1" cy="2678"/>
            </a:xfrm>
            <a:prstGeom prst="line">
              <a:avLst/>
            </a:prstGeom>
            <a:noFill/>
            <a:ln w="15875">
              <a:solidFill>
                <a:srgbClr val="000000"/>
              </a:solidFill>
              <a:round/>
              <a:headEnd/>
              <a:tailEnd/>
            </a:ln>
          </p:spPr>
          <p:txBody>
            <a:bodyPr/>
            <a:lstStyle/>
            <a:p>
              <a:endParaRPr lang="en-US"/>
            </a:p>
          </p:txBody>
        </p:sp>
      </p:grpSp>
      <p:sp>
        <p:nvSpPr>
          <p:cNvPr id="18584" name="Line 152"/>
          <p:cNvSpPr>
            <a:spLocks noChangeShapeType="1"/>
          </p:cNvSpPr>
          <p:nvPr/>
        </p:nvSpPr>
        <p:spPr bwMode="auto">
          <a:xfrm>
            <a:off x="10042525" y="1524000"/>
            <a:ext cx="1588" cy="4251325"/>
          </a:xfrm>
          <a:prstGeom prst="line">
            <a:avLst/>
          </a:prstGeom>
          <a:noFill/>
          <a:ln w="15875">
            <a:solidFill>
              <a:srgbClr val="000000"/>
            </a:solidFill>
            <a:round/>
            <a:headEnd/>
            <a:tailEnd/>
          </a:ln>
        </p:spPr>
        <p:txBody>
          <a:bodyPr/>
          <a:lstStyle/>
          <a:p>
            <a:endParaRPr lang="en-US"/>
          </a:p>
        </p:txBody>
      </p:sp>
      <p:sp>
        <p:nvSpPr>
          <p:cNvPr id="18587" name="Rectangle 155"/>
          <p:cNvSpPr>
            <a:spLocks noChangeArrowheads="1"/>
          </p:cNvSpPr>
          <p:nvPr/>
        </p:nvSpPr>
        <p:spPr bwMode="auto">
          <a:xfrm>
            <a:off x="3057525" y="457200"/>
            <a:ext cx="3943350" cy="717550"/>
          </a:xfrm>
          <a:prstGeom prst="rect">
            <a:avLst/>
          </a:prstGeom>
          <a:noFill/>
          <a:ln w="9525">
            <a:noFill/>
            <a:miter lim="800000"/>
            <a:headEnd/>
            <a:tailEnd/>
          </a:ln>
          <a:effectLst/>
        </p:spPr>
        <p:txBody>
          <a:bodyPr wrap="none">
            <a:spAutoFit/>
          </a:bodyPr>
          <a:lstStyle/>
          <a:p>
            <a:pPr>
              <a:buClr>
                <a:srgbClr val="1F007F"/>
              </a:buClr>
              <a:buSzPct val="90000"/>
              <a:buFont typeface="Monotype Sorts" pitchFamily="2" charset="2"/>
              <a:buNone/>
            </a:pPr>
            <a:r>
              <a:rPr lang="en-US" sz="4100">
                <a:solidFill>
                  <a:srgbClr val="000080"/>
                </a:solidFill>
                <a:effectLst/>
                <a:latin typeface="Lydian" pitchFamily="34" charset="0"/>
              </a:rPr>
              <a:t>GANTT CHART</a:t>
            </a: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
          <p:cNvSpPr>
            <a:spLocks noGrp="1"/>
          </p:cNvSpPr>
          <p:nvPr>
            <p:ph type="sldNum" sz="quarter" idx="12"/>
          </p:nvPr>
        </p:nvSpPr>
        <p:spPr/>
        <p:txBody>
          <a:bodyPr/>
          <a:lstStyle/>
          <a:p>
            <a:fld id="{E098AE22-B3EA-4385-937B-C001CB8B3974}" type="slidenum">
              <a:rPr lang="en-US"/>
              <a:pPr/>
              <a:t>3</a:t>
            </a:fld>
            <a:endParaRPr lang="en-US"/>
          </a:p>
        </p:txBody>
      </p:sp>
      <p:sp>
        <p:nvSpPr>
          <p:cNvPr id="3075" name="Rectangle 3"/>
          <p:cNvSpPr>
            <a:spLocks noGrp="1" noChangeArrowheads="1"/>
          </p:cNvSpPr>
          <p:nvPr>
            <p:ph type="body" idx="1"/>
          </p:nvPr>
        </p:nvSpPr>
        <p:spPr>
          <a:xfrm>
            <a:off x="0" y="0"/>
            <a:ext cx="10058400" cy="1522413"/>
          </a:xfrm>
          <a:noFill/>
          <a:ln/>
        </p:spPr>
        <p:txBody>
          <a:bodyPr lIns="0" tIns="0" rIns="0" bIns="0"/>
          <a:lstStyle/>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LEARNING OBJECTIVES</a:t>
            </a:r>
          </a:p>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T.L.O.</a:t>
            </a:r>
            <a:endParaRPr lang="en-US" dirty="0"/>
          </a:p>
        </p:txBody>
      </p:sp>
      <p:sp>
        <p:nvSpPr>
          <p:cNvPr id="3076" name="Text Box 4"/>
          <p:cNvSpPr txBox="1">
            <a:spLocks noChangeArrowheads="1"/>
          </p:cNvSpPr>
          <p:nvPr/>
        </p:nvSpPr>
        <p:spPr bwMode="auto">
          <a:xfrm>
            <a:off x="762000" y="3200400"/>
            <a:ext cx="8915400" cy="3429000"/>
          </a:xfrm>
          <a:prstGeom prst="rect">
            <a:avLst/>
          </a:prstGeom>
          <a:noFill/>
          <a:ln w="9525">
            <a:noFill/>
            <a:miter lim="800000"/>
            <a:headEnd/>
            <a:tailEnd/>
          </a:ln>
          <a:effectLst/>
        </p:spPr>
        <p:txBody>
          <a:bodyPr lIns="0" tIns="0" rIns="0" bIns="0" anchor="ctr"/>
          <a:lstStyle/>
          <a:p>
            <a:pPr algn="l" defTabSz="384175">
              <a:buClr>
                <a:srgbClr val="1F007F"/>
              </a:buClr>
              <a:buSzPct val="90000"/>
            </a:pPr>
            <a:r>
              <a:rPr lang="en-US" sz="2800" dirty="0" smtClean="0">
                <a:solidFill>
                  <a:srgbClr val="000080"/>
                </a:solidFill>
                <a:effectLst/>
                <a:latin typeface="Lydian" pitchFamily="34" charset="0"/>
              </a:rPr>
              <a:t>Provided a project mission, written project specifications, finished design drawings, a completed bill of materials, a scientific calculator, a computer, software applications, a printer, and the references, implement project planning methods detailing all personnel, equipment, and materials necessary to accomplish the mission while establishing a defined duration for each subtask and the overall project / operation and graphically depict the schedule per the references. (1361-SRVY-2004)</a:t>
            </a:r>
          </a:p>
          <a:p>
            <a:pPr algn="l" defTabSz="384175">
              <a:buClr>
                <a:srgbClr val="1F007F"/>
              </a:buClr>
              <a:buSzPct val="90000"/>
            </a:pPr>
            <a:endParaRPr lang="en-US" sz="2800" b="0" dirty="0">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Slide Number Placeholder 5"/>
          <p:cNvSpPr>
            <a:spLocks noGrp="1"/>
          </p:cNvSpPr>
          <p:nvPr>
            <p:ph type="sldNum" sz="quarter" idx="12"/>
          </p:nvPr>
        </p:nvSpPr>
        <p:spPr/>
        <p:txBody>
          <a:bodyPr/>
          <a:lstStyle/>
          <a:p>
            <a:fld id="{97B5FB25-C091-4CD5-9EB1-0E3739CC12FB}" type="slidenum">
              <a:rPr lang="en-US"/>
              <a:pPr/>
              <a:t>30</a:t>
            </a:fld>
            <a:endParaRPr lang="en-US"/>
          </a:p>
        </p:txBody>
      </p:sp>
      <p:grpSp>
        <p:nvGrpSpPr>
          <p:cNvPr id="19605" name="Group 149"/>
          <p:cNvGrpSpPr>
            <a:grpSpLocks/>
          </p:cNvGrpSpPr>
          <p:nvPr/>
        </p:nvGrpSpPr>
        <p:grpSpPr bwMode="auto">
          <a:xfrm>
            <a:off x="838200" y="1828800"/>
            <a:ext cx="8534400" cy="4343400"/>
            <a:chOff x="96" y="1152"/>
            <a:chExt cx="5376" cy="2736"/>
          </a:xfrm>
        </p:grpSpPr>
        <p:sp>
          <p:nvSpPr>
            <p:cNvPr id="19463" name="Rectangle 7"/>
            <p:cNvSpPr>
              <a:spLocks noChangeArrowheads="1"/>
            </p:cNvSpPr>
            <p:nvPr/>
          </p:nvSpPr>
          <p:spPr bwMode="auto">
            <a:xfrm>
              <a:off x="96" y="1152"/>
              <a:ext cx="5376" cy="2736"/>
            </a:xfrm>
            <a:prstGeom prst="rect">
              <a:avLst/>
            </a:prstGeom>
            <a:solidFill>
              <a:srgbClr val="FFFFFF"/>
            </a:solidFill>
            <a:ln w="9525">
              <a:noFill/>
              <a:miter lim="800000"/>
              <a:headEnd/>
              <a:tailEnd/>
            </a:ln>
          </p:spPr>
          <p:txBody>
            <a:bodyPr/>
            <a:lstStyle/>
            <a:p>
              <a:endParaRPr lang="en-US"/>
            </a:p>
          </p:txBody>
        </p:sp>
        <p:sp>
          <p:nvSpPr>
            <p:cNvPr id="19464" name="Rectangle 8"/>
            <p:cNvSpPr>
              <a:spLocks noChangeArrowheads="1"/>
            </p:cNvSpPr>
            <p:nvPr/>
          </p:nvSpPr>
          <p:spPr bwMode="auto">
            <a:xfrm>
              <a:off x="290" y="1318"/>
              <a:ext cx="11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ID</a:t>
              </a:r>
              <a:endParaRPr lang="en-US">
                <a:effectLst>
                  <a:outerShdw blurRad="38100" dist="38100" dir="2700000" algn="tl">
                    <a:srgbClr val="C0C0C0"/>
                  </a:outerShdw>
                </a:effectLst>
              </a:endParaRPr>
            </a:p>
          </p:txBody>
        </p:sp>
        <p:sp>
          <p:nvSpPr>
            <p:cNvPr id="19465" name="Rectangle 9"/>
            <p:cNvSpPr>
              <a:spLocks noChangeArrowheads="1"/>
            </p:cNvSpPr>
            <p:nvPr/>
          </p:nvSpPr>
          <p:spPr bwMode="auto">
            <a:xfrm>
              <a:off x="618" y="1318"/>
              <a:ext cx="590"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Task Name</a:t>
              </a:r>
              <a:endParaRPr lang="en-US">
                <a:effectLst>
                  <a:outerShdw blurRad="38100" dist="38100" dir="2700000" algn="tl">
                    <a:srgbClr val="C0C0C0"/>
                  </a:outerShdw>
                </a:effectLst>
              </a:endParaRPr>
            </a:p>
          </p:txBody>
        </p:sp>
        <p:sp>
          <p:nvSpPr>
            <p:cNvPr id="19466" name="Rectangle 10"/>
            <p:cNvSpPr>
              <a:spLocks noChangeArrowheads="1"/>
            </p:cNvSpPr>
            <p:nvPr/>
          </p:nvSpPr>
          <p:spPr bwMode="auto">
            <a:xfrm>
              <a:off x="315" y="1484"/>
              <a:ext cx="6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1</a:t>
              </a:r>
              <a:endParaRPr lang="en-US">
                <a:effectLst>
                  <a:outerShdw blurRad="38100" dist="38100" dir="2700000" algn="tl">
                    <a:srgbClr val="C0C0C0"/>
                  </a:outerShdw>
                </a:effectLst>
              </a:endParaRPr>
            </a:p>
          </p:txBody>
        </p:sp>
        <p:sp>
          <p:nvSpPr>
            <p:cNvPr id="19467" name="Rectangle 11"/>
            <p:cNvSpPr>
              <a:spLocks noChangeArrowheads="1"/>
            </p:cNvSpPr>
            <p:nvPr/>
          </p:nvSpPr>
          <p:spPr bwMode="auto">
            <a:xfrm>
              <a:off x="603" y="1484"/>
              <a:ext cx="478"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TEC 1-99</a:t>
              </a:r>
              <a:endParaRPr lang="en-US">
                <a:effectLst>
                  <a:outerShdw blurRad="38100" dist="38100" dir="2700000" algn="tl">
                    <a:srgbClr val="C0C0C0"/>
                  </a:outerShdw>
                </a:effectLst>
              </a:endParaRPr>
            </a:p>
          </p:txBody>
        </p:sp>
        <p:sp>
          <p:nvSpPr>
            <p:cNvPr id="19468" name="Rectangle 12"/>
            <p:cNvSpPr>
              <a:spLocks noChangeArrowheads="1"/>
            </p:cNvSpPr>
            <p:nvPr/>
          </p:nvSpPr>
          <p:spPr bwMode="auto">
            <a:xfrm>
              <a:off x="315" y="1878"/>
              <a:ext cx="6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2</a:t>
              </a:r>
              <a:endParaRPr lang="en-US">
                <a:effectLst>
                  <a:outerShdw blurRad="38100" dist="38100" dir="2700000" algn="tl">
                    <a:srgbClr val="C0C0C0"/>
                  </a:outerShdw>
                </a:effectLst>
              </a:endParaRPr>
            </a:p>
          </p:txBody>
        </p:sp>
        <p:sp>
          <p:nvSpPr>
            <p:cNvPr id="19469" name="Rectangle 13"/>
            <p:cNvSpPr>
              <a:spLocks noChangeArrowheads="1"/>
            </p:cNvSpPr>
            <p:nvPr/>
          </p:nvSpPr>
          <p:spPr bwMode="auto">
            <a:xfrm>
              <a:off x="843" y="1878"/>
              <a:ext cx="497"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TEC Core</a:t>
              </a:r>
              <a:endParaRPr lang="en-US">
                <a:effectLst>
                  <a:outerShdw blurRad="38100" dist="38100" dir="2700000" algn="tl">
                    <a:srgbClr val="C0C0C0"/>
                  </a:outerShdw>
                </a:effectLst>
              </a:endParaRPr>
            </a:p>
          </p:txBody>
        </p:sp>
        <p:sp>
          <p:nvSpPr>
            <p:cNvPr id="19470" name="Rectangle 14"/>
            <p:cNvSpPr>
              <a:spLocks noChangeArrowheads="1"/>
            </p:cNvSpPr>
            <p:nvPr/>
          </p:nvSpPr>
          <p:spPr bwMode="auto">
            <a:xfrm>
              <a:off x="315" y="2273"/>
              <a:ext cx="6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3</a:t>
              </a:r>
              <a:endParaRPr lang="en-US">
                <a:effectLst>
                  <a:outerShdw blurRad="38100" dist="38100" dir="2700000" algn="tl">
                    <a:srgbClr val="C0C0C0"/>
                  </a:outerShdw>
                </a:effectLst>
              </a:endParaRPr>
            </a:p>
          </p:txBody>
        </p:sp>
        <p:sp>
          <p:nvSpPr>
            <p:cNvPr id="19471" name="Rectangle 15"/>
            <p:cNvSpPr>
              <a:spLocks noChangeArrowheads="1"/>
            </p:cNvSpPr>
            <p:nvPr/>
          </p:nvSpPr>
          <p:spPr bwMode="auto">
            <a:xfrm>
              <a:off x="861" y="2273"/>
              <a:ext cx="726"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Marine Unique</a:t>
              </a:r>
              <a:endParaRPr lang="en-US">
                <a:effectLst>
                  <a:outerShdw blurRad="38100" dist="38100" dir="2700000" algn="tl">
                    <a:srgbClr val="C0C0C0"/>
                  </a:outerShdw>
                </a:effectLst>
              </a:endParaRPr>
            </a:p>
          </p:txBody>
        </p:sp>
        <p:sp>
          <p:nvSpPr>
            <p:cNvPr id="19472" name="Rectangle 16"/>
            <p:cNvSpPr>
              <a:spLocks noChangeArrowheads="1"/>
            </p:cNvSpPr>
            <p:nvPr/>
          </p:nvSpPr>
          <p:spPr bwMode="auto">
            <a:xfrm>
              <a:off x="315" y="2667"/>
              <a:ext cx="6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4</a:t>
              </a:r>
              <a:endParaRPr lang="en-US">
                <a:effectLst>
                  <a:outerShdw blurRad="38100" dist="38100" dir="2700000" algn="tl">
                    <a:srgbClr val="C0C0C0"/>
                  </a:outerShdw>
                </a:effectLst>
              </a:endParaRPr>
            </a:p>
          </p:txBody>
        </p:sp>
        <p:sp>
          <p:nvSpPr>
            <p:cNvPr id="19473" name="Rectangle 17"/>
            <p:cNvSpPr>
              <a:spLocks noChangeArrowheads="1"/>
            </p:cNvSpPr>
            <p:nvPr/>
          </p:nvSpPr>
          <p:spPr bwMode="auto">
            <a:xfrm>
              <a:off x="603" y="2667"/>
              <a:ext cx="478"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TEC 5-99</a:t>
              </a:r>
              <a:endParaRPr lang="en-US">
                <a:effectLst>
                  <a:outerShdw blurRad="38100" dist="38100" dir="2700000" algn="tl">
                    <a:srgbClr val="C0C0C0"/>
                  </a:outerShdw>
                </a:effectLst>
              </a:endParaRPr>
            </a:p>
          </p:txBody>
        </p:sp>
        <p:sp>
          <p:nvSpPr>
            <p:cNvPr id="19474" name="Rectangle 18"/>
            <p:cNvSpPr>
              <a:spLocks noChangeArrowheads="1"/>
            </p:cNvSpPr>
            <p:nvPr/>
          </p:nvSpPr>
          <p:spPr bwMode="auto">
            <a:xfrm>
              <a:off x="315" y="3062"/>
              <a:ext cx="6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5</a:t>
              </a:r>
              <a:endParaRPr lang="en-US">
                <a:effectLst>
                  <a:outerShdw blurRad="38100" dist="38100" dir="2700000" algn="tl">
                    <a:srgbClr val="C0C0C0"/>
                  </a:outerShdw>
                </a:effectLst>
              </a:endParaRPr>
            </a:p>
          </p:txBody>
        </p:sp>
        <p:sp>
          <p:nvSpPr>
            <p:cNvPr id="19475" name="Rectangle 19"/>
            <p:cNvSpPr>
              <a:spLocks noChangeArrowheads="1"/>
            </p:cNvSpPr>
            <p:nvPr/>
          </p:nvSpPr>
          <p:spPr bwMode="auto">
            <a:xfrm>
              <a:off x="843" y="3062"/>
              <a:ext cx="497"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TEC Core</a:t>
              </a:r>
              <a:endParaRPr lang="en-US">
                <a:effectLst>
                  <a:outerShdw blurRad="38100" dist="38100" dir="2700000" algn="tl">
                    <a:srgbClr val="C0C0C0"/>
                  </a:outerShdw>
                </a:effectLst>
              </a:endParaRPr>
            </a:p>
          </p:txBody>
        </p:sp>
        <p:sp>
          <p:nvSpPr>
            <p:cNvPr id="19476" name="Rectangle 20"/>
            <p:cNvSpPr>
              <a:spLocks noChangeArrowheads="1"/>
            </p:cNvSpPr>
            <p:nvPr/>
          </p:nvSpPr>
          <p:spPr bwMode="auto">
            <a:xfrm>
              <a:off x="315" y="3456"/>
              <a:ext cx="6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6</a:t>
              </a:r>
              <a:endParaRPr lang="en-US">
                <a:effectLst>
                  <a:outerShdw blurRad="38100" dist="38100" dir="2700000" algn="tl">
                    <a:srgbClr val="C0C0C0"/>
                  </a:outerShdw>
                </a:effectLst>
              </a:endParaRPr>
            </a:p>
          </p:txBody>
        </p:sp>
        <p:sp>
          <p:nvSpPr>
            <p:cNvPr id="19477" name="Rectangle 21"/>
            <p:cNvSpPr>
              <a:spLocks noChangeArrowheads="1"/>
            </p:cNvSpPr>
            <p:nvPr/>
          </p:nvSpPr>
          <p:spPr bwMode="auto">
            <a:xfrm>
              <a:off x="861" y="3456"/>
              <a:ext cx="726"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Marine Unique</a:t>
              </a:r>
              <a:endParaRPr lang="en-US">
                <a:effectLst>
                  <a:outerShdw blurRad="38100" dist="38100" dir="2700000" algn="tl">
                    <a:srgbClr val="C0C0C0"/>
                  </a:outerShdw>
                </a:effectLst>
              </a:endParaRPr>
            </a:p>
          </p:txBody>
        </p:sp>
        <p:sp>
          <p:nvSpPr>
            <p:cNvPr id="19478" name="Line 22"/>
            <p:cNvSpPr>
              <a:spLocks noChangeShapeType="1"/>
            </p:cNvSpPr>
            <p:nvPr/>
          </p:nvSpPr>
          <p:spPr bwMode="auto">
            <a:xfrm>
              <a:off x="96" y="1463"/>
              <a:ext cx="1961" cy="1"/>
            </a:xfrm>
            <a:prstGeom prst="line">
              <a:avLst/>
            </a:prstGeom>
            <a:noFill/>
            <a:ln w="15875">
              <a:solidFill>
                <a:srgbClr val="000000"/>
              </a:solidFill>
              <a:round/>
              <a:headEnd/>
              <a:tailEnd/>
            </a:ln>
          </p:spPr>
          <p:txBody>
            <a:bodyPr/>
            <a:lstStyle/>
            <a:p>
              <a:endParaRPr lang="en-US"/>
            </a:p>
          </p:txBody>
        </p:sp>
        <p:sp>
          <p:nvSpPr>
            <p:cNvPr id="19479" name="Line 23"/>
            <p:cNvSpPr>
              <a:spLocks noChangeShapeType="1"/>
            </p:cNvSpPr>
            <p:nvPr/>
          </p:nvSpPr>
          <p:spPr bwMode="auto">
            <a:xfrm>
              <a:off x="96" y="1152"/>
              <a:ext cx="1961" cy="1"/>
            </a:xfrm>
            <a:prstGeom prst="line">
              <a:avLst/>
            </a:prstGeom>
            <a:noFill/>
            <a:ln w="15875">
              <a:solidFill>
                <a:srgbClr val="000000"/>
              </a:solidFill>
              <a:round/>
              <a:headEnd/>
              <a:tailEnd/>
            </a:ln>
          </p:spPr>
          <p:txBody>
            <a:bodyPr/>
            <a:lstStyle/>
            <a:p>
              <a:endParaRPr lang="en-US"/>
            </a:p>
          </p:txBody>
        </p:sp>
        <p:sp>
          <p:nvSpPr>
            <p:cNvPr id="19480" name="Line 24"/>
            <p:cNvSpPr>
              <a:spLocks noChangeShapeType="1"/>
            </p:cNvSpPr>
            <p:nvPr/>
          </p:nvSpPr>
          <p:spPr bwMode="auto">
            <a:xfrm>
              <a:off x="96" y="3830"/>
              <a:ext cx="1961" cy="1"/>
            </a:xfrm>
            <a:prstGeom prst="line">
              <a:avLst/>
            </a:prstGeom>
            <a:noFill/>
            <a:ln w="15875">
              <a:solidFill>
                <a:srgbClr val="000000"/>
              </a:solidFill>
              <a:round/>
              <a:headEnd/>
              <a:tailEnd/>
            </a:ln>
          </p:spPr>
          <p:txBody>
            <a:bodyPr/>
            <a:lstStyle/>
            <a:p>
              <a:endParaRPr lang="en-US"/>
            </a:p>
          </p:txBody>
        </p:sp>
        <p:sp>
          <p:nvSpPr>
            <p:cNvPr id="19481" name="Line 25"/>
            <p:cNvSpPr>
              <a:spLocks noChangeShapeType="1"/>
            </p:cNvSpPr>
            <p:nvPr/>
          </p:nvSpPr>
          <p:spPr bwMode="auto">
            <a:xfrm>
              <a:off x="96" y="1858"/>
              <a:ext cx="429" cy="1"/>
            </a:xfrm>
            <a:prstGeom prst="line">
              <a:avLst/>
            </a:prstGeom>
            <a:noFill/>
            <a:ln w="15875">
              <a:solidFill>
                <a:srgbClr val="000000"/>
              </a:solidFill>
              <a:round/>
              <a:headEnd/>
              <a:tailEnd/>
            </a:ln>
          </p:spPr>
          <p:txBody>
            <a:bodyPr/>
            <a:lstStyle/>
            <a:p>
              <a:endParaRPr lang="en-US"/>
            </a:p>
          </p:txBody>
        </p:sp>
        <p:sp>
          <p:nvSpPr>
            <p:cNvPr id="19482" name="Line 26"/>
            <p:cNvSpPr>
              <a:spLocks noChangeShapeType="1"/>
            </p:cNvSpPr>
            <p:nvPr/>
          </p:nvSpPr>
          <p:spPr bwMode="auto">
            <a:xfrm>
              <a:off x="96" y="2252"/>
              <a:ext cx="429" cy="1"/>
            </a:xfrm>
            <a:prstGeom prst="line">
              <a:avLst/>
            </a:prstGeom>
            <a:noFill/>
            <a:ln w="15875">
              <a:solidFill>
                <a:srgbClr val="000000"/>
              </a:solidFill>
              <a:round/>
              <a:headEnd/>
              <a:tailEnd/>
            </a:ln>
          </p:spPr>
          <p:txBody>
            <a:bodyPr/>
            <a:lstStyle/>
            <a:p>
              <a:endParaRPr lang="en-US"/>
            </a:p>
          </p:txBody>
        </p:sp>
        <p:sp>
          <p:nvSpPr>
            <p:cNvPr id="19483" name="Line 27"/>
            <p:cNvSpPr>
              <a:spLocks noChangeShapeType="1"/>
            </p:cNvSpPr>
            <p:nvPr/>
          </p:nvSpPr>
          <p:spPr bwMode="auto">
            <a:xfrm>
              <a:off x="96" y="2646"/>
              <a:ext cx="429" cy="1"/>
            </a:xfrm>
            <a:prstGeom prst="line">
              <a:avLst/>
            </a:prstGeom>
            <a:noFill/>
            <a:ln w="15875">
              <a:solidFill>
                <a:srgbClr val="000000"/>
              </a:solidFill>
              <a:round/>
              <a:headEnd/>
              <a:tailEnd/>
            </a:ln>
          </p:spPr>
          <p:txBody>
            <a:bodyPr/>
            <a:lstStyle/>
            <a:p>
              <a:endParaRPr lang="en-US"/>
            </a:p>
          </p:txBody>
        </p:sp>
        <p:sp>
          <p:nvSpPr>
            <p:cNvPr id="19484" name="Line 28"/>
            <p:cNvSpPr>
              <a:spLocks noChangeShapeType="1"/>
            </p:cNvSpPr>
            <p:nvPr/>
          </p:nvSpPr>
          <p:spPr bwMode="auto">
            <a:xfrm>
              <a:off x="96" y="3041"/>
              <a:ext cx="429" cy="1"/>
            </a:xfrm>
            <a:prstGeom prst="line">
              <a:avLst/>
            </a:prstGeom>
            <a:noFill/>
            <a:ln w="15875">
              <a:solidFill>
                <a:srgbClr val="000000"/>
              </a:solidFill>
              <a:round/>
              <a:headEnd/>
              <a:tailEnd/>
            </a:ln>
          </p:spPr>
          <p:txBody>
            <a:bodyPr/>
            <a:lstStyle/>
            <a:p>
              <a:endParaRPr lang="en-US"/>
            </a:p>
          </p:txBody>
        </p:sp>
        <p:sp>
          <p:nvSpPr>
            <p:cNvPr id="19485" name="Line 29"/>
            <p:cNvSpPr>
              <a:spLocks noChangeShapeType="1"/>
            </p:cNvSpPr>
            <p:nvPr/>
          </p:nvSpPr>
          <p:spPr bwMode="auto">
            <a:xfrm>
              <a:off x="96" y="3435"/>
              <a:ext cx="429" cy="1"/>
            </a:xfrm>
            <a:prstGeom prst="line">
              <a:avLst/>
            </a:prstGeom>
            <a:noFill/>
            <a:ln w="15875">
              <a:solidFill>
                <a:srgbClr val="000000"/>
              </a:solidFill>
              <a:round/>
              <a:headEnd/>
              <a:tailEnd/>
            </a:ln>
          </p:spPr>
          <p:txBody>
            <a:bodyPr/>
            <a:lstStyle/>
            <a:p>
              <a:endParaRPr lang="en-US"/>
            </a:p>
          </p:txBody>
        </p:sp>
        <p:sp>
          <p:nvSpPr>
            <p:cNvPr id="19486" name="Line 30"/>
            <p:cNvSpPr>
              <a:spLocks noChangeShapeType="1"/>
            </p:cNvSpPr>
            <p:nvPr/>
          </p:nvSpPr>
          <p:spPr bwMode="auto">
            <a:xfrm>
              <a:off x="96" y="1463"/>
              <a:ext cx="1" cy="2367"/>
            </a:xfrm>
            <a:prstGeom prst="line">
              <a:avLst/>
            </a:prstGeom>
            <a:noFill/>
            <a:ln w="15875">
              <a:solidFill>
                <a:srgbClr val="000000"/>
              </a:solidFill>
              <a:round/>
              <a:headEnd/>
              <a:tailEnd/>
            </a:ln>
          </p:spPr>
          <p:txBody>
            <a:bodyPr/>
            <a:lstStyle/>
            <a:p>
              <a:endParaRPr lang="en-US"/>
            </a:p>
          </p:txBody>
        </p:sp>
        <p:sp>
          <p:nvSpPr>
            <p:cNvPr id="19487" name="Line 31"/>
            <p:cNvSpPr>
              <a:spLocks noChangeShapeType="1"/>
            </p:cNvSpPr>
            <p:nvPr/>
          </p:nvSpPr>
          <p:spPr bwMode="auto">
            <a:xfrm>
              <a:off x="2057" y="1463"/>
              <a:ext cx="1" cy="2367"/>
            </a:xfrm>
            <a:prstGeom prst="line">
              <a:avLst/>
            </a:prstGeom>
            <a:noFill/>
            <a:ln w="15875">
              <a:solidFill>
                <a:srgbClr val="000000"/>
              </a:solidFill>
              <a:round/>
              <a:headEnd/>
              <a:tailEnd/>
            </a:ln>
          </p:spPr>
          <p:txBody>
            <a:bodyPr/>
            <a:lstStyle/>
            <a:p>
              <a:endParaRPr lang="en-US"/>
            </a:p>
          </p:txBody>
        </p:sp>
        <p:sp>
          <p:nvSpPr>
            <p:cNvPr id="19488" name="Line 32"/>
            <p:cNvSpPr>
              <a:spLocks noChangeShapeType="1"/>
            </p:cNvSpPr>
            <p:nvPr/>
          </p:nvSpPr>
          <p:spPr bwMode="auto">
            <a:xfrm>
              <a:off x="525" y="1463"/>
              <a:ext cx="1" cy="2367"/>
            </a:xfrm>
            <a:prstGeom prst="line">
              <a:avLst/>
            </a:prstGeom>
            <a:noFill/>
            <a:ln w="15875">
              <a:solidFill>
                <a:srgbClr val="000000"/>
              </a:solidFill>
              <a:round/>
              <a:headEnd/>
              <a:tailEnd/>
            </a:ln>
          </p:spPr>
          <p:txBody>
            <a:bodyPr/>
            <a:lstStyle/>
            <a:p>
              <a:endParaRPr lang="en-US"/>
            </a:p>
          </p:txBody>
        </p:sp>
        <p:sp>
          <p:nvSpPr>
            <p:cNvPr id="19489" name="Line 33"/>
            <p:cNvSpPr>
              <a:spLocks noChangeShapeType="1"/>
            </p:cNvSpPr>
            <p:nvPr/>
          </p:nvSpPr>
          <p:spPr bwMode="auto">
            <a:xfrm>
              <a:off x="96" y="1152"/>
              <a:ext cx="1" cy="311"/>
            </a:xfrm>
            <a:prstGeom prst="line">
              <a:avLst/>
            </a:prstGeom>
            <a:noFill/>
            <a:ln w="15875">
              <a:solidFill>
                <a:srgbClr val="000000"/>
              </a:solidFill>
              <a:round/>
              <a:headEnd/>
              <a:tailEnd/>
            </a:ln>
          </p:spPr>
          <p:txBody>
            <a:bodyPr/>
            <a:lstStyle/>
            <a:p>
              <a:endParaRPr lang="en-US"/>
            </a:p>
          </p:txBody>
        </p:sp>
        <p:sp>
          <p:nvSpPr>
            <p:cNvPr id="19490" name="Line 34"/>
            <p:cNvSpPr>
              <a:spLocks noChangeShapeType="1"/>
            </p:cNvSpPr>
            <p:nvPr/>
          </p:nvSpPr>
          <p:spPr bwMode="auto">
            <a:xfrm>
              <a:off x="525" y="1152"/>
              <a:ext cx="1" cy="311"/>
            </a:xfrm>
            <a:prstGeom prst="line">
              <a:avLst/>
            </a:prstGeom>
            <a:noFill/>
            <a:ln w="15875">
              <a:solidFill>
                <a:srgbClr val="000000"/>
              </a:solidFill>
              <a:round/>
              <a:headEnd/>
              <a:tailEnd/>
            </a:ln>
          </p:spPr>
          <p:txBody>
            <a:bodyPr/>
            <a:lstStyle/>
            <a:p>
              <a:endParaRPr lang="en-US"/>
            </a:p>
          </p:txBody>
        </p:sp>
        <p:sp>
          <p:nvSpPr>
            <p:cNvPr id="19491" name="Line 35"/>
            <p:cNvSpPr>
              <a:spLocks noChangeShapeType="1"/>
            </p:cNvSpPr>
            <p:nvPr/>
          </p:nvSpPr>
          <p:spPr bwMode="auto">
            <a:xfrm>
              <a:off x="2057" y="1152"/>
              <a:ext cx="1" cy="311"/>
            </a:xfrm>
            <a:prstGeom prst="line">
              <a:avLst/>
            </a:prstGeom>
            <a:noFill/>
            <a:ln w="15875">
              <a:solidFill>
                <a:srgbClr val="000000"/>
              </a:solidFill>
              <a:round/>
              <a:headEnd/>
              <a:tailEnd/>
            </a:ln>
          </p:spPr>
          <p:txBody>
            <a:bodyPr/>
            <a:lstStyle/>
            <a:p>
              <a:endParaRPr lang="en-US"/>
            </a:p>
          </p:txBody>
        </p:sp>
        <p:sp>
          <p:nvSpPr>
            <p:cNvPr id="19492" name="Line 36"/>
            <p:cNvSpPr>
              <a:spLocks noChangeShapeType="1"/>
            </p:cNvSpPr>
            <p:nvPr/>
          </p:nvSpPr>
          <p:spPr bwMode="auto">
            <a:xfrm>
              <a:off x="535" y="1858"/>
              <a:ext cx="1522" cy="1"/>
            </a:xfrm>
            <a:prstGeom prst="line">
              <a:avLst/>
            </a:prstGeom>
            <a:noFill/>
            <a:ln w="15875">
              <a:solidFill>
                <a:srgbClr val="C0C0C0"/>
              </a:solidFill>
              <a:round/>
              <a:headEnd/>
              <a:tailEnd/>
            </a:ln>
          </p:spPr>
          <p:txBody>
            <a:bodyPr/>
            <a:lstStyle/>
            <a:p>
              <a:endParaRPr lang="en-US"/>
            </a:p>
          </p:txBody>
        </p:sp>
        <p:sp>
          <p:nvSpPr>
            <p:cNvPr id="19493" name="Line 37"/>
            <p:cNvSpPr>
              <a:spLocks noChangeShapeType="1"/>
            </p:cNvSpPr>
            <p:nvPr/>
          </p:nvSpPr>
          <p:spPr bwMode="auto">
            <a:xfrm>
              <a:off x="535" y="2252"/>
              <a:ext cx="1522" cy="1"/>
            </a:xfrm>
            <a:prstGeom prst="line">
              <a:avLst/>
            </a:prstGeom>
            <a:noFill/>
            <a:ln w="15875">
              <a:solidFill>
                <a:srgbClr val="C0C0C0"/>
              </a:solidFill>
              <a:round/>
              <a:headEnd/>
              <a:tailEnd/>
            </a:ln>
          </p:spPr>
          <p:txBody>
            <a:bodyPr/>
            <a:lstStyle/>
            <a:p>
              <a:endParaRPr lang="en-US"/>
            </a:p>
          </p:txBody>
        </p:sp>
        <p:sp>
          <p:nvSpPr>
            <p:cNvPr id="19494" name="Line 38"/>
            <p:cNvSpPr>
              <a:spLocks noChangeShapeType="1"/>
            </p:cNvSpPr>
            <p:nvPr/>
          </p:nvSpPr>
          <p:spPr bwMode="auto">
            <a:xfrm>
              <a:off x="535" y="2646"/>
              <a:ext cx="1522" cy="1"/>
            </a:xfrm>
            <a:prstGeom prst="line">
              <a:avLst/>
            </a:prstGeom>
            <a:noFill/>
            <a:ln w="15875">
              <a:solidFill>
                <a:srgbClr val="C0C0C0"/>
              </a:solidFill>
              <a:round/>
              <a:headEnd/>
              <a:tailEnd/>
            </a:ln>
          </p:spPr>
          <p:txBody>
            <a:bodyPr/>
            <a:lstStyle/>
            <a:p>
              <a:endParaRPr lang="en-US"/>
            </a:p>
          </p:txBody>
        </p:sp>
        <p:sp>
          <p:nvSpPr>
            <p:cNvPr id="19495" name="Line 39"/>
            <p:cNvSpPr>
              <a:spLocks noChangeShapeType="1"/>
            </p:cNvSpPr>
            <p:nvPr/>
          </p:nvSpPr>
          <p:spPr bwMode="auto">
            <a:xfrm>
              <a:off x="535" y="3041"/>
              <a:ext cx="1522" cy="1"/>
            </a:xfrm>
            <a:prstGeom prst="line">
              <a:avLst/>
            </a:prstGeom>
            <a:noFill/>
            <a:ln w="15875">
              <a:solidFill>
                <a:srgbClr val="C0C0C0"/>
              </a:solidFill>
              <a:round/>
              <a:headEnd/>
              <a:tailEnd/>
            </a:ln>
          </p:spPr>
          <p:txBody>
            <a:bodyPr/>
            <a:lstStyle/>
            <a:p>
              <a:endParaRPr lang="en-US"/>
            </a:p>
          </p:txBody>
        </p:sp>
        <p:sp>
          <p:nvSpPr>
            <p:cNvPr id="19496" name="Line 40"/>
            <p:cNvSpPr>
              <a:spLocks noChangeShapeType="1"/>
            </p:cNvSpPr>
            <p:nvPr/>
          </p:nvSpPr>
          <p:spPr bwMode="auto">
            <a:xfrm>
              <a:off x="535" y="3435"/>
              <a:ext cx="1522" cy="1"/>
            </a:xfrm>
            <a:prstGeom prst="line">
              <a:avLst/>
            </a:prstGeom>
            <a:noFill/>
            <a:ln w="15875">
              <a:solidFill>
                <a:srgbClr val="C0C0C0"/>
              </a:solidFill>
              <a:round/>
              <a:headEnd/>
              <a:tailEnd/>
            </a:ln>
          </p:spPr>
          <p:txBody>
            <a:bodyPr/>
            <a:lstStyle/>
            <a:p>
              <a:endParaRPr lang="en-US"/>
            </a:p>
          </p:txBody>
        </p:sp>
        <p:sp>
          <p:nvSpPr>
            <p:cNvPr id="19497" name="Rectangle 41"/>
            <p:cNvSpPr>
              <a:spLocks noChangeArrowheads="1"/>
            </p:cNvSpPr>
            <p:nvPr/>
          </p:nvSpPr>
          <p:spPr bwMode="auto">
            <a:xfrm>
              <a:off x="2649" y="1463"/>
              <a:ext cx="10" cy="2367"/>
            </a:xfrm>
            <a:prstGeom prst="rect">
              <a:avLst/>
            </a:prstGeom>
            <a:blipFill dpi="0" rotWithShape="0">
              <a:blip r:embed="rId2" cstate="print"/>
              <a:srcRect/>
              <a:tile tx="0" ty="0" sx="100000" sy="100000" flip="none" algn="tl"/>
            </a:blipFill>
            <a:ln w="9525">
              <a:noFill/>
              <a:miter lim="800000"/>
              <a:headEnd/>
              <a:tailEnd/>
            </a:ln>
          </p:spPr>
          <p:txBody>
            <a:bodyPr/>
            <a:lstStyle/>
            <a:p>
              <a:endParaRPr lang="en-US"/>
            </a:p>
          </p:txBody>
        </p:sp>
        <p:sp>
          <p:nvSpPr>
            <p:cNvPr id="19498" name="Rectangle 42"/>
            <p:cNvSpPr>
              <a:spLocks noChangeArrowheads="1"/>
            </p:cNvSpPr>
            <p:nvPr/>
          </p:nvSpPr>
          <p:spPr bwMode="auto">
            <a:xfrm>
              <a:off x="3579" y="1463"/>
              <a:ext cx="10" cy="2367"/>
            </a:xfrm>
            <a:prstGeom prst="rect">
              <a:avLst/>
            </a:prstGeom>
            <a:blipFill dpi="0" rotWithShape="0">
              <a:blip r:embed="rId2" cstate="print"/>
              <a:srcRect/>
              <a:tile tx="0" ty="0" sx="100000" sy="100000" flip="none" algn="tl"/>
            </a:blipFill>
            <a:ln w="9525">
              <a:noFill/>
              <a:miter lim="800000"/>
              <a:headEnd/>
              <a:tailEnd/>
            </a:ln>
          </p:spPr>
          <p:txBody>
            <a:bodyPr/>
            <a:lstStyle/>
            <a:p>
              <a:endParaRPr lang="en-US"/>
            </a:p>
          </p:txBody>
        </p:sp>
        <p:sp>
          <p:nvSpPr>
            <p:cNvPr id="19499" name="Rectangle 43"/>
            <p:cNvSpPr>
              <a:spLocks noChangeArrowheads="1"/>
            </p:cNvSpPr>
            <p:nvPr/>
          </p:nvSpPr>
          <p:spPr bwMode="auto">
            <a:xfrm>
              <a:off x="4477" y="1463"/>
              <a:ext cx="10" cy="2367"/>
            </a:xfrm>
            <a:prstGeom prst="rect">
              <a:avLst/>
            </a:prstGeom>
            <a:blipFill dpi="0" rotWithShape="0">
              <a:blip r:embed="rId2" cstate="print"/>
              <a:srcRect/>
              <a:tile tx="0" ty="0" sx="100000" sy="100000" flip="none" algn="tl"/>
            </a:blipFill>
            <a:ln w="9525">
              <a:noFill/>
              <a:miter lim="800000"/>
              <a:headEnd/>
              <a:tailEnd/>
            </a:ln>
          </p:spPr>
          <p:txBody>
            <a:bodyPr/>
            <a:lstStyle/>
            <a:p>
              <a:endParaRPr lang="en-US"/>
            </a:p>
          </p:txBody>
        </p:sp>
        <p:sp>
          <p:nvSpPr>
            <p:cNvPr id="19500" name="Rectangle 44"/>
            <p:cNvSpPr>
              <a:spLocks noChangeArrowheads="1"/>
            </p:cNvSpPr>
            <p:nvPr/>
          </p:nvSpPr>
          <p:spPr bwMode="auto">
            <a:xfrm>
              <a:off x="5396" y="1463"/>
              <a:ext cx="11" cy="2367"/>
            </a:xfrm>
            <a:prstGeom prst="rect">
              <a:avLst/>
            </a:prstGeom>
            <a:blipFill dpi="0" rotWithShape="0">
              <a:blip r:embed="rId2" cstate="print"/>
              <a:srcRect/>
              <a:tile tx="0" ty="0" sx="100000" sy="100000" flip="none" algn="tl"/>
            </a:blipFill>
            <a:ln w="9525">
              <a:noFill/>
              <a:miter lim="800000"/>
              <a:headEnd/>
              <a:tailEnd/>
            </a:ln>
          </p:spPr>
          <p:txBody>
            <a:bodyPr/>
            <a:lstStyle/>
            <a:p>
              <a:endParaRPr lang="en-US"/>
            </a:p>
          </p:txBody>
        </p:sp>
        <p:sp>
          <p:nvSpPr>
            <p:cNvPr id="19501" name="Rectangle 45"/>
            <p:cNvSpPr>
              <a:spLocks noChangeArrowheads="1"/>
            </p:cNvSpPr>
            <p:nvPr/>
          </p:nvSpPr>
          <p:spPr bwMode="auto">
            <a:xfrm>
              <a:off x="2710" y="1702"/>
              <a:ext cx="1185" cy="42"/>
            </a:xfrm>
            <a:prstGeom prst="rect">
              <a:avLst/>
            </a:prstGeom>
            <a:solidFill>
              <a:srgbClr val="000000"/>
            </a:solidFill>
            <a:ln w="9525">
              <a:noFill/>
              <a:miter lim="800000"/>
              <a:headEnd/>
              <a:tailEnd/>
            </a:ln>
          </p:spPr>
          <p:txBody>
            <a:bodyPr/>
            <a:lstStyle/>
            <a:p>
              <a:endParaRPr lang="en-US"/>
            </a:p>
          </p:txBody>
        </p:sp>
        <p:sp>
          <p:nvSpPr>
            <p:cNvPr id="19502" name="Rectangle 46"/>
            <p:cNvSpPr>
              <a:spLocks noChangeArrowheads="1"/>
            </p:cNvSpPr>
            <p:nvPr/>
          </p:nvSpPr>
          <p:spPr bwMode="auto">
            <a:xfrm>
              <a:off x="2710" y="1702"/>
              <a:ext cx="1185" cy="42"/>
            </a:xfrm>
            <a:prstGeom prst="rect">
              <a:avLst/>
            </a:prstGeom>
            <a:noFill/>
            <a:ln w="15875">
              <a:solidFill>
                <a:srgbClr val="000000"/>
              </a:solidFill>
              <a:miter lim="800000"/>
              <a:headEnd/>
              <a:tailEnd/>
            </a:ln>
          </p:spPr>
          <p:txBody>
            <a:bodyPr/>
            <a:lstStyle/>
            <a:p>
              <a:endParaRPr lang="en-US"/>
            </a:p>
          </p:txBody>
        </p:sp>
        <p:pic>
          <p:nvPicPr>
            <p:cNvPr id="19503" name="Picture 47"/>
            <p:cNvPicPr>
              <a:picLocks noChangeAspect="1" noChangeArrowheads="1"/>
            </p:cNvPicPr>
            <p:nvPr/>
          </p:nvPicPr>
          <p:blipFill>
            <a:blip r:embed="rId3" cstate="print"/>
            <a:srcRect/>
            <a:stretch>
              <a:fillRect/>
            </a:stretch>
          </p:blipFill>
          <p:spPr bwMode="auto">
            <a:xfrm>
              <a:off x="2659" y="1671"/>
              <a:ext cx="113" cy="114"/>
            </a:xfrm>
            <a:prstGeom prst="rect">
              <a:avLst/>
            </a:prstGeom>
            <a:noFill/>
            <a:ln w="9525">
              <a:noFill/>
              <a:miter lim="800000"/>
              <a:headEnd/>
              <a:tailEnd/>
            </a:ln>
          </p:spPr>
        </p:pic>
        <p:pic>
          <p:nvPicPr>
            <p:cNvPr id="19504" name="Picture 48"/>
            <p:cNvPicPr>
              <a:picLocks noChangeAspect="1" noChangeArrowheads="1"/>
            </p:cNvPicPr>
            <p:nvPr/>
          </p:nvPicPr>
          <p:blipFill>
            <a:blip r:embed="rId4" cstate="print"/>
            <a:srcRect/>
            <a:stretch>
              <a:fillRect/>
            </a:stretch>
          </p:blipFill>
          <p:spPr bwMode="auto">
            <a:xfrm>
              <a:off x="2659" y="1671"/>
              <a:ext cx="113" cy="114"/>
            </a:xfrm>
            <a:prstGeom prst="rect">
              <a:avLst/>
            </a:prstGeom>
            <a:noFill/>
            <a:ln w="9525">
              <a:noFill/>
              <a:miter lim="800000"/>
              <a:headEnd/>
              <a:tailEnd/>
            </a:ln>
          </p:spPr>
        </p:pic>
        <p:pic>
          <p:nvPicPr>
            <p:cNvPr id="19505" name="Picture 49"/>
            <p:cNvPicPr>
              <a:picLocks noChangeAspect="1" noChangeArrowheads="1"/>
            </p:cNvPicPr>
            <p:nvPr/>
          </p:nvPicPr>
          <p:blipFill>
            <a:blip r:embed="rId5" cstate="print"/>
            <a:srcRect/>
            <a:stretch>
              <a:fillRect/>
            </a:stretch>
          </p:blipFill>
          <p:spPr bwMode="auto">
            <a:xfrm>
              <a:off x="3844" y="1671"/>
              <a:ext cx="112" cy="114"/>
            </a:xfrm>
            <a:prstGeom prst="rect">
              <a:avLst/>
            </a:prstGeom>
            <a:noFill/>
            <a:ln w="9525">
              <a:noFill/>
              <a:miter lim="800000"/>
              <a:headEnd/>
              <a:tailEnd/>
            </a:ln>
          </p:spPr>
        </p:pic>
        <p:pic>
          <p:nvPicPr>
            <p:cNvPr id="19506" name="Picture 50"/>
            <p:cNvPicPr>
              <a:picLocks noChangeAspect="1" noChangeArrowheads="1"/>
            </p:cNvPicPr>
            <p:nvPr/>
          </p:nvPicPr>
          <p:blipFill>
            <a:blip r:embed="rId4" cstate="print"/>
            <a:srcRect/>
            <a:stretch>
              <a:fillRect/>
            </a:stretch>
          </p:blipFill>
          <p:spPr bwMode="auto">
            <a:xfrm>
              <a:off x="3844" y="1671"/>
              <a:ext cx="112" cy="114"/>
            </a:xfrm>
            <a:prstGeom prst="rect">
              <a:avLst/>
            </a:prstGeom>
            <a:noFill/>
            <a:ln w="9525">
              <a:noFill/>
              <a:miter lim="800000"/>
              <a:headEnd/>
              <a:tailEnd/>
            </a:ln>
          </p:spPr>
        </p:pic>
        <p:sp>
          <p:nvSpPr>
            <p:cNvPr id="19507" name="Rectangle 51"/>
            <p:cNvSpPr>
              <a:spLocks noChangeArrowheads="1"/>
            </p:cNvSpPr>
            <p:nvPr/>
          </p:nvSpPr>
          <p:spPr bwMode="auto">
            <a:xfrm>
              <a:off x="2284" y="1640"/>
              <a:ext cx="37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10/6/98</a:t>
              </a:r>
              <a:endParaRPr lang="en-US">
                <a:effectLst>
                  <a:outerShdw blurRad="38100" dist="38100" dir="2700000" algn="tl">
                    <a:srgbClr val="C0C0C0"/>
                  </a:outerShdw>
                </a:effectLst>
              </a:endParaRPr>
            </a:p>
          </p:txBody>
        </p:sp>
        <p:sp>
          <p:nvSpPr>
            <p:cNvPr id="19508" name="Rectangle 52"/>
            <p:cNvSpPr>
              <a:spLocks noChangeArrowheads="1"/>
            </p:cNvSpPr>
            <p:nvPr/>
          </p:nvSpPr>
          <p:spPr bwMode="auto">
            <a:xfrm>
              <a:off x="4067" y="1640"/>
              <a:ext cx="310"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2/1/99</a:t>
              </a:r>
              <a:endParaRPr lang="en-US">
                <a:effectLst>
                  <a:outerShdw blurRad="38100" dist="38100" dir="2700000" algn="tl">
                    <a:srgbClr val="C0C0C0"/>
                  </a:outerShdw>
                </a:effectLst>
              </a:endParaRPr>
            </a:p>
          </p:txBody>
        </p:sp>
        <p:sp>
          <p:nvSpPr>
            <p:cNvPr id="19509" name="Rectangle 53"/>
            <p:cNvSpPr>
              <a:spLocks noChangeArrowheads="1"/>
            </p:cNvSpPr>
            <p:nvPr/>
          </p:nvSpPr>
          <p:spPr bwMode="auto">
            <a:xfrm>
              <a:off x="3115" y="1484"/>
              <a:ext cx="478"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TEC 1-99</a:t>
              </a:r>
              <a:endParaRPr lang="en-US">
                <a:effectLst>
                  <a:outerShdw blurRad="38100" dist="38100" dir="2700000" algn="tl">
                    <a:srgbClr val="C0C0C0"/>
                  </a:outerShdw>
                </a:effectLst>
              </a:endParaRPr>
            </a:p>
          </p:txBody>
        </p:sp>
        <p:sp>
          <p:nvSpPr>
            <p:cNvPr id="19510" name="Rectangle 54"/>
            <p:cNvSpPr>
              <a:spLocks noChangeArrowheads="1"/>
            </p:cNvSpPr>
            <p:nvPr/>
          </p:nvSpPr>
          <p:spPr bwMode="auto">
            <a:xfrm>
              <a:off x="2710" y="2096"/>
              <a:ext cx="950" cy="42"/>
            </a:xfrm>
            <a:prstGeom prst="rect">
              <a:avLst/>
            </a:prstGeom>
            <a:blipFill dpi="0" rotWithShape="0">
              <a:blip r:embed="rId6" cstate="print"/>
              <a:srcRect/>
              <a:tile tx="0" ty="0" sx="100000" sy="100000" flip="none" algn="tl"/>
            </a:blipFill>
            <a:ln w="9525">
              <a:noFill/>
              <a:miter lim="800000"/>
              <a:headEnd/>
              <a:tailEnd/>
            </a:ln>
          </p:spPr>
          <p:txBody>
            <a:bodyPr/>
            <a:lstStyle/>
            <a:p>
              <a:endParaRPr lang="en-US"/>
            </a:p>
          </p:txBody>
        </p:sp>
        <p:sp>
          <p:nvSpPr>
            <p:cNvPr id="19511" name="Rectangle 55"/>
            <p:cNvSpPr>
              <a:spLocks noChangeArrowheads="1"/>
            </p:cNvSpPr>
            <p:nvPr/>
          </p:nvSpPr>
          <p:spPr bwMode="auto">
            <a:xfrm>
              <a:off x="2710" y="2096"/>
              <a:ext cx="950" cy="42"/>
            </a:xfrm>
            <a:prstGeom prst="rect">
              <a:avLst/>
            </a:prstGeom>
            <a:noFill/>
            <a:ln w="15875">
              <a:solidFill>
                <a:srgbClr val="000000"/>
              </a:solidFill>
              <a:miter lim="800000"/>
              <a:headEnd/>
              <a:tailEnd/>
            </a:ln>
          </p:spPr>
          <p:txBody>
            <a:bodyPr/>
            <a:lstStyle/>
            <a:p>
              <a:endParaRPr lang="en-US"/>
            </a:p>
          </p:txBody>
        </p:sp>
        <p:pic>
          <p:nvPicPr>
            <p:cNvPr id="19512" name="Picture 56"/>
            <p:cNvPicPr>
              <a:picLocks noChangeAspect="1" noChangeArrowheads="1"/>
            </p:cNvPicPr>
            <p:nvPr/>
          </p:nvPicPr>
          <p:blipFill>
            <a:blip r:embed="rId7" cstate="print"/>
            <a:srcRect/>
            <a:stretch>
              <a:fillRect/>
            </a:stretch>
          </p:blipFill>
          <p:spPr bwMode="auto">
            <a:xfrm>
              <a:off x="2659" y="2065"/>
              <a:ext cx="113" cy="114"/>
            </a:xfrm>
            <a:prstGeom prst="rect">
              <a:avLst/>
            </a:prstGeom>
            <a:noFill/>
            <a:ln w="9525">
              <a:noFill/>
              <a:miter lim="800000"/>
              <a:headEnd/>
              <a:tailEnd/>
            </a:ln>
          </p:spPr>
        </p:pic>
        <p:pic>
          <p:nvPicPr>
            <p:cNvPr id="19513" name="Picture 57"/>
            <p:cNvPicPr>
              <a:picLocks noChangeAspect="1" noChangeArrowheads="1"/>
            </p:cNvPicPr>
            <p:nvPr/>
          </p:nvPicPr>
          <p:blipFill>
            <a:blip r:embed="rId8" cstate="print"/>
            <a:srcRect/>
            <a:stretch>
              <a:fillRect/>
            </a:stretch>
          </p:blipFill>
          <p:spPr bwMode="auto">
            <a:xfrm>
              <a:off x="2659" y="2065"/>
              <a:ext cx="113" cy="114"/>
            </a:xfrm>
            <a:prstGeom prst="rect">
              <a:avLst/>
            </a:prstGeom>
            <a:noFill/>
            <a:ln w="9525">
              <a:noFill/>
              <a:miter lim="800000"/>
              <a:headEnd/>
              <a:tailEnd/>
            </a:ln>
          </p:spPr>
        </p:pic>
        <p:pic>
          <p:nvPicPr>
            <p:cNvPr id="19514" name="Picture 58"/>
            <p:cNvPicPr>
              <a:picLocks noChangeAspect="1" noChangeArrowheads="1"/>
            </p:cNvPicPr>
            <p:nvPr/>
          </p:nvPicPr>
          <p:blipFill>
            <a:blip r:embed="rId9" cstate="print"/>
            <a:srcRect/>
            <a:stretch>
              <a:fillRect/>
            </a:stretch>
          </p:blipFill>
          <p:spPr bwMode="auto">
            <a:xfrm>
              <a:off x="3609" y="2065"/>
              <a:ext cx="113" cy="114"/>
            </a:xfrm>
            <a:prstGeom prst="rect">
              <a:avLst/>
            </a:prstGeom>
            <a:noFill/>
            <a:ln w="9525">
              <a:noFill/>
              <a:miter lim="800000"/>
              <a:headEnd/>
              <a:tailEnd/>
            </a:ln>
          </p:spPr>
        </p:pic>
        <p:pic>
          <p:nvPicPr>
            <p:cNvPr id="19515" name="Picture 59"/>
            <p:cNvPicPr>
              <a:picLocks noChangeAspect="1" noChangeArrowheads="1"/>
            </p:cNvPicPr>
            <p:nvPr/>
          </p:nvPicPr>
          <p:blipFill>
            <a:blip r:embed="rId10" cstate="print"/>
            <a:srcRect/>
            <a:stretch>
              <a:fillRect/>
            </a:stretch>
          </p:blipFill>
          <p:spPr bwMode="auto">
            <a:xfrm>
              <a:off x="3609" y="2065"/>
              <a:ext cx="113" cy="114"/>
            </a:xfrm>
            <a:prstGeom prst="rect">
              <a:avLst/>
            </a:prstGeom>
            <a:noFill/>
            <a:ln w="9525">
              <a:noFill/>
              <a:miter lim="800000"/>
              <a:headEnd/>
              <a:tailEnd/>
            </a:ln>
          </p:spPr>
        </p:pic>
        <p:sp>
          <p:nvSpPr>
            <p:cNvPr id="19516" name="Rectangle 60"/>
            <p:cNvSpPr>
              <a:spLocks noChangeArrowheads="1"/>
            </p:cNvSpPr>
            <p:nvPr/>
          </p:nvSpPr>
          <p:spPr bwMode="auto">
            <a:xfrm>
              <a:off x="2284" y="2034"/>
              <a:ext cx="37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10/6/98</a:t>
              </a:r>
              <a:endParaRPr lang="en-US">
                <a:effectLst>
                  <a:outerShdw blurRad="38100" dist="38100" dir="2700000" algn="tl">
                    <a:srgbClr val="C0C0C0"/>
                  </a:outerShdw>
                </a:effectLst>
              </a:endParaRPr>
            </a:p>
          </p:txBody>
        </p:sp>
        <p:sp>
          <p:nvSpPr>
            <p:cNvPr id="19517" name="Rectangle 61"/>
            <p:cNvSpPr>
              <a:spLocks noChangeArrowheads="1"/>
            </p:cNvSpPr>
            <p:nvPr/>
          </p:nvSpPr>
          <p:spPr bwMode="auto">
            <a:xfrm>
              <a:off x="3832" y="2034"/>
              <a:ext cx="310"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1/8/99</a:t>
              </a:r>
              <a:endParaRPr lang="en-US">
                <a:effectLst>
                  <a:outerShdw blurRad="38100" dist="38100" dir="2700000" algn="tl">
                    <a:srgbClr val="C0C0C0"/>
                  </a:outerShdw>
                </a:effectLst>
              </a:endParaRPr>
            </a:p>
          </p:txBody>
        </p:sp>
        <p:sp>
          <p:nvSpPr>
            <p:cNvPr id="19518" name="Rectangle 62"/>
            <p:cNvSpPr>
              <a:spLocks noChangeArrowheads="1"/>
            </p:cNvSpPr>
            <p:nvPr/>
          </p:nvSpPr>
          <p:spPr bwMode="auto">
            <a:xfrm>
              <a:off x="2966" y="1878"/>
              <a:ext cx="510"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TEC Core</a:t>
              </a:r>
              <a:endParaRPr lang="en-US">
                <a:effectLst>
                  <a:outerShdw blurRad="38100" dist="38100" dir="2700000" algn="tl">
                    <a:srgbClr val="C0C0C0"/>
                  </a:outerShdw>
                </a:effectLst>
              </a:endParaRPr>
            </a:p>
          </p:txBody>
        </p:sp>
        <p:sp>
          <p:nvSpPr>
            <p:cNvPr id="19519" name="Rectangle 63"/>
            <p:cNvSpPr>
              <a:spLocks noChangeArrowheads="1"/>
            </p:cNvSpPr>
            <p:nvPr/>
          </p:nvSpPr>
          <p:spPr bwMode="auto">
            <a:xfrm>
              <a:off x="3691" y="2491"/>
              <a:ext cx="204" cy="41"/>
            </a:xfrm>
            <a:prstGeom prst="rect">
              <a:avLst/>
            </a:prstGeom>
            <a:blipFill dpi="0" rotWithShape="0">
              <a:blip r:embed="rId6" cstate="print"/>
              <a:srcRect/>
              <a:tile tx="0" ty="0" sx="100000" sy="100000" flip="none" algn="tl"/>
            </a:blipFill>
            <a:ln w="9525">
              <a:noFill/>
              <a:miter lim="800000"/>
              <a:headEnd/>
              <a:tailEnd/>
            </a:ln>
          </p:spPr>
          <p:txBody>
            <a:bodyPr/>
            <a:lstStyle/>
            <a:p>
              <a:endParaRPr lang="en-US"/>
            </a:p>
          </p:txBody>
        </p:sp>
        <p:sp>
          <p:nvSpPr>
            <p:cNvPr id="19520" name="Rectangle 64"/>
            <p:cNvSpPr>
              <a:spLocks noChangeArrowheads="1"/>
            </p:cNvSpPr>
            <p:nvPr/>
          </p:nvSpPr>
          <p:spPr bwMode="auto">
            <a:xfrm>
              <a:off x="3691" y="2491"/>
              <a:ext cx="204" cy="41"/>
            </a:xfrm>
            <a:prstGeom prst="rect">
              <a:avLst/>
            </a:prstGeom>
            <a:noFill/>
            <a:ln w="15875">
              <a:solidFill>
                <a:srgbClr val="000000"/>
              </a:solidFill>
              <a:miter lim="800000"/>
              <a:headEnd/>
              <a:tailEnd/>
            </a:ln>
          </p:spPr>
          <p:txBody>
            <a:bodyPr/>
            <a:lstStyle/>
            <a:p>
              <a:endParaRPr lang="en-US"/>
            </a:p>
          </p:txBody>
        </p:sp>
        <p:pic>
          <p:nvPicPr>
            <p:cNvPr id="19521" name="Picture 65"/>
            <p:cNvPicPr>
              <a:picLocks noChangeAspect="1" noChangeArrowheads="1"/>
            </p:cNvPicPr>
            <p:nvPr/>
          </p:nvPicPr>
          <p:blipFill>
            <a:blip r:embed="rId11" cstate="print"/>
            <a:srcRect/>
            <a:stretch>
              <a:fillRect/>
            </a:stretch>
          </p:blipFill>
          <p:spPr bwMode="auto">
            <a:xfrm>
              <a:off x="3640" y="2460"/>
              <a:ext cx="112" cy="114"/>
            </a:xfrm>
            <a:prstGeom prst="rect">
              <a:avLst/>
            </a:prstGeom>
            <a:noFill/>
            <a:ln w="9525">
              <a:noFill/>
              <a:miter lim="800000"/>
              <a:headEnd/>
              <a:tailEnd/>
            </a:ln>
          </p:spPr>
        </p:pic>
        <p:pic>
          <p:nvPicPr>
            <p:cNvPr id="19522" name="Picture 66"/>
            <p:cNvPicPr>
              <a:picLocks noChangeAspect="1" noChangeArrowheads="1"/>
            </p:cNvPicPr>
            <p:nvPr/>
          </p:nvPicPr>
          <p:blipFill>
            <a:blip r:embed="rId12" cstate="print"/>
            <a:srcRect/>
            <a:stretch>
              <a:fillRect/>
            </a:stretch>
          </p:blipFill>
          <p:spPr bwMode="auto">
            <a:xfrm>
              <a:off x="3640" y="2460"/>
              <a:ext cx="112" cy="114"/>
            </a:xfrm>
            <a:prstGeom prst="rect">
              <a:avLst/>
            </a:prstGeom>
            <a:noFill/>
            <a:ln w="9525">
              <a:noFill/>
              <a:miter lim="800000"/>
              <a:headEnd/>
              <a:tailEnd/>
            </a:ln>
          </p:spPr>
        </p:pic>
        <p:pic>
          <p:nvPicPr>
            <p:cNvPr id="19523" name="Picture 67"/>
            <p:cNvPicPr>
              <a:picLocks noChangeAspect="1" noChangeArrowheads="1"/>
            </p:cNvPicPr>
            <p:nvPr/>
          </p:nvPicPr>
          <p:blipFill>
            <a:blip r:embed="rId13" cstate="print"/>
            <a:srcRect/>
            <a:stretch>
              <a:fillRect/>
            </a:stretch>
          </p:blipFill>
          <p:spPr bwMode="auto">
            <a:xfrm>
              <a:off x="3844" y="2460"/>
              <a:ext cx="112" cy="114"/>
            </a:xfrm>
            <a:prstGeom prst="rect">
              <a:avLst/>
            </a:prstGeom>
            <a:noFill/>
            <a:ln w="9525">
              <a:noFill/>
              <a:miter lim="800000"/>
              <a:headEnd/>
              <a:tailEnd/>
            </a:ln>
          </p:spPr>
        </p:pic>
        <p:pic>
          <p:nvPicPr>
            <p:cNvPr id="19524" name="Picture 68"/>
            <p:cNvPicPr>
              <a:picLocks noChangeAspect="1" noChangeArrowheads="1"/>
            </p:cNvPicPr>
            <p:nvPr/>
          </p:nvPicPr>
          <p:blipFill>
            <a:blip r:embed="rId14" cstate="print"/>
            <a:srcRect/>
            <a:stretch>
              <a:fillRect/>
            </a:stretch>
          </p:blipFill>
          <p:spPr bwMode="auto">
            <a:xfrm>
              <a:off x="3844" y="2460"/>
              <a:ext cx="112" cy="114"/>
            </a:xfrm>
            <a:prstGeom prst="rect">
              <a:avLst/>
            </a:prstGeom>
            <a:noFill/>
            <a:ln w="9525">
              <a:noFill/>
              <a:miter lim="800000"/>
              <a:headEnd/>
              <a:tailEnd/>
            </a:ln>
          </p:spPr>
        </p:pic>
        <p:sp>
          <p:nvSpPr>
            <p:cNvPr id="19525" name="Rectangle 69"/>
            <p:cNvSpPr>
              <a:spLocks noChangeArrowheads="1"/>
            </p:cNvSpPr>
            <p:nvPr/>
          </p:nvSpPr>
          <p:spPr bwMode="auto">
            <a:xfrm>
              <a:off x="3265" y="2429"/>
              <a:ext cx="37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1/11/99</a:t>
              </a:r>
              <a:endParaRPr lang="en-US">
                <a:effectLst>
                  <a:outerShdw blurRad="38100" dist="38100" dir="2700000" algn="tl">
                    <a:srgbClr val="C0C0C0"/>
                  </a:outerShdw>
                </a:effectLst>
              </a:endParaRPr>
            </a:p>
          </p:txBody>
        </p:sp>
        <p:sp>
          <p:nvSpPr>
            <p:cNvPr id="19526" name="Rectangle 70"/>
            <p:cNvSpPr>
              <a:spLocks noChangeArrowheads="1"/>
            </p:cNvSpPr>
            <p:nvPr/>
          </p:nvSpPr>
          <p:spPr bwMode="auto">
            <a:xfrm>
              <a:off x="4067" y="2429"/>
              <a:ext cx="310"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2/1/99</a:t>
              </a:r>
              <a:endParaRPr lang="en-US">
                <a:effectLst>
                  <a:outerShdw blurRad="38100" dist="38100" dir="2700000" algn="tl">
                    <a:srgbClr val="C0C0C0"/>
                  </a:outerShdw>
                </a:effectLst>
              </a:endParaRPr>
            </a:p>
          </p:txBody>
        </p:sp>
        <p:sp>
          <p:nvSpPr>
            <p:cNvPr id="19527" name="Rectangle 71"/>
            <p:cNvSpPr>
              <a:spLocks noChangeArrowheads="1"/>
            </p:cNvSpPr>
            <p:nvPr/>
          </p:nvSpPr>
          <p:spPr bwMode="auto">
            <a:xfrm>
              <a:off x="3455" y="2273"/>
              <a:ext cx="769"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Marine Unique</a:t>
              </a:r>
              <a:endParaRPr lang="en-US">
                <a:effectLst>
                  <a:outerShdw blurRad="38100" dist="38100" dir="2700000" algn="tl">
                    <a:srgbClr val="C0C0C0"/>
                  </a:outerShdw>
                </a:effectLst>
              </a:endParaRPr>
            </a:p>
          </p:txBody>
        </p:sp>
        <p:sp>
          <p:nvSpPr>
            <p:cNvPr id="19528" name="Rectangle 72"/>
            <p:cNvSpPr>
              <a:spLocks noChangeArrowheads="1"/>
            </p:cNvSpPr>
            <p:nvPr/>
          </p:nvSpPr>
          <p:spPr bwMode="auto">
            <a:xfrm>
              <a:off x="2996" y="2885"/>
              <a:ext cx="1185" cy="42"/>
            </a:xfrm>
            <a:prstGeom prst="rect">
              <a:avLst/>
            </a:prstGeom>
            <a:solidFill>
              <a:srgbClr val="000000"/>
            </a:solidFill>
            <a:ln w="9525">
              <a:noFill/>
              <a:miter lim="800000"/>
              <a:headEnd/>
              <a:tailEnd/>
            </a:ln>
          </p:spPr>
          <p:txBody>
            <a:bodyPr/>
            <a:lstStyle/>
            <a:p>
              <a:endParaRPr lang="en-US"/>
            </a:p>
          </p:txBody>
        </p:sp>
        <p:sp>
          <p:nvSpPr>
            <p:cNvPr id="19529" name="Rectangle 73"/>
            <p:cNvSpPr>
              <a:spLocks noChangeArrowheads="1"/>
            </p:cNvSpPr>
            <p:nvPr/>
          </p:nvSpPr>
          <p:spPr bwMode="auto">
            <a:xfrm>
              <a:off x="2996" y="2885"/>
              <a:ext cx="1185" cy="42"/>
            </a:xfrm>
            <a:prstGeom prst="rect">
              <a:avLst/>
            </a:prstGeom>
            <a:noFill/>
            <a:ln w="15875">
              <a:solidFill>
                <a:srgbClr val="000000"/>
              </a:solidFill>
              <a:miter lim="800000"/>
              <a:headEnd/>
              <a:tailEnd/>
            </a:ln>
          </p:spPr>
          <p:txBody>
            <a:bodyPr/>
            <a:lstStyle/>
            <a:p>
              <a:endParaRPr lang="en-US"/>
            </a:p>
          </p:txBody>
        </p:sp>
        <p:pic>
          <p:nvPicPr>
            <p:cNvPr id="19530" name="Picture 74"/>
            <p:cNvPicPr>
              <a:picLocks noChangeAspect="1" noChangeArrowheads="1"/>
            </p:cNvPicPr>
            <p:nvPr/>
          </p:nvPicPr>
          <p:blipFill>
            <a:blip r:embed="rId15" cstate="print"/>
            <a:srcRect/>
            <a:stretch>
              <a:fillRect/>
            </a:stretch>
          </p:blipFill>
          <p:spPr bwMode="auto">
            <a:xfrm>
              <a:off x="2945" y="2854"/>
              <a:ext cx="113" cy="114"/>
            </a:xfrm>
            <a:prstGeom prst="rect">
              <a:avLst/>
            </a:prstGeom>
            <a:noFill/>
            <a:ln w="9525">
              <a:noFill/>
              <a:miter lim="800000"/>
              <a:headEnd/>
              <a:tailEnd/>
            </a:ln>
          </p:spPr>
        </p:pic>
        <p:pic>
          <p:nvPicPr>
            <p:cNvPr id="19531" name="Picture 75"/>
            <p:cNvPicPr>
              <a:picLocks noChangeAspect="1" noChangeArrowheads="1"/>
            </p:cNvPicPr>
            <p:nvPr/>
          </p:nvPicPr>
          <p:blipFill>
            <a:blip r:embed="rId16" cstate="print"/>
            <a:srcRect/>
            <a:stretch>
              <a:fillRect/>
            </a:stretch>
          </p:blipFill>
          <p:spPr bwMode="auto">
            <a:xfrm>
              <a:off x="2945" y="2854"/>
              <a:ext cx="113" cy="114"/>
            </a:xfrm>
            <a:prstGeom prst="rect">
              <a:avLst/>
            </a:prstGeom>
            <a:noFill/>
            <a:ln w="9525">
              <a:noFill/>
              <a:miter lim="800000"/>
              <a:headEnd/>
              <a:tailEnd/>
            </a:ln>
          </p:spPr>
        </p:pic>
        <p:pic>
          <p:nvPicPr>
            <p:cNvPr id="19532" name="Picture 76"/>
            <p:cNvPicPr>
              <a:picLocks noChangeAspect="1" noChangeArrowheads="1"/>
            </p:cNvPicPr>
            <p:nvPr/>
          </p:nvPicPr>
          <p:blipFill>
            <a:blip r:embed="rId17" cstate="print"/>
            <a:srcRect/>
            <a:stretch>
              <a:fillRect/>
            </a:stretch>
          </p:blipFill>
          <p:spPr bwMode="auto">
            <a:xfrm>
              <a:off x="4130" y="2854"/>
              <a:ext cx="112" cy="114"/>
            </a:xfrm>
            <a:prstGeom prst="rect">
              <a:avLst/>
            </a:prstGeom>
            <a:noFill/>
            <a:ln w="9525">
              <a:noFill/>
              <a:miter lim="800000"/>
              <a:headEnd/>
              <a:tailEnd/>
            </a:ln>
          </p:spPr>
        </p:pic>
        <p:pic>
          <p:nvPicPr>
            <p:cNvPr id="19533" name="Picture 77"/>
            <p:cNvPicPr>
              <a:picLocks noChangeAspect="1" noChangeArrowheads="1"/>
            </p:cNvPicPr>
            <p:nvPr/>
          </p:nvPicPr>
          <p:blipFill>
            <a:blip r:embed="rId18" cstate="print"/>
            <a:srcRect/>
            <a:stretch>
              <a:fillRect/>
            </a:stretch>
          </p:blipFill>
          <p:spPr bwMode="auto">
            <a:xfrm>
              <a:off x="4130" y="2854"/>
              <a:ext cx="112" cy="114"/>
            </a:xfrm>
            <a:prstGeom prst="rect">
              <a:avLst/>
            </a:prstGeom>
            <a:noFill/>
            <a:ln w="9525">
              <a:noFill/>
              <a:miter lim="800000"/>
              <a:headEnd/>
              <a:tailEnd/>
            </a:ln>
          </p:spPr>
        </p:pic>
        <p:sp>
          <p:nvSpPr>
            <p:cNvPr id="19534" name="Rectangle 78"/>
            <p:cNvSpPr>
              <a:spLocks noChangeArrowheads="1"/>
            </p:cNvSpPr>
            <p:nvPr/>
          </p:nvSpPr>
          <p:spPr bwMode="auto">
            <a:xfrm>
              <a:off x="2570" y="2823"/>
              <a:ext cx="37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11/3/98</a:t>
              </a:r>
              <a:endParaRPr lang="en-US">
                <a:effectLst>
                  <a:outerShdw blurRad="38100" dist="38100" dir="2700000" algn="tl">
                    <a:srgbClr val="C0C0C0"/>
                  </a:outerShdw>
                </a:effectLst>
              </a:endParaRPr>
            </a:p>
          </p:txBody>
        </p:sp>
        <p:sp>
          <p:nvSpPr>
            <p:cNvPr id="19535" name="Rectangle 79"/>
            <p:cNvSpPr>
              <a:spLocks noChangeArrowheads="1"/>
            </p:cNvSpPr>
            <p:nvPr/>
          </p:nvSpPr>
          <p:spPr bwMode="auto">
            <a:xfrm>
              <a:off x="4353" y="2823"/>
              <a:ext cx="310"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3/1/99</a:t>
              </a:r>
              <a:endParaRPr lang="en-US">
                <a:effectLst>
                  <a:outerShdw blurRad="38100" dist="38100" dir="2700000" algn="tl">
                    <a:srgbClr val="C0C0C0"/>
                  </a:outerShdw>
                </a:effectLst>
              </a:endParaRPr>
            </a:p>
          </p:txBody>
        </p:sp>
        <p:sp>
          <p:nvSpPr>
            <p:cNvPr id="19536" name="Rectangle 80"/>
            <p:cNvSpPr>
              <a:spLocks noChangeArrowheads="1"/>
            </p:cNvSpPr>
            <p:nvPr/>
          </p:nvSpPr>
          <p:spPr bwMode="auto">
            <a:xfrm>
              <a:off x="3401" y="2667"/>
              <a:ext cx="478"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TEC 5-99</a:t>
              </a:r>
              <a:endParaRPr lang="en-US">
                <a:effectLst>
                  <a:outerShdw blurRad="38100" dist="38100" dir="2700000" algn="tl">
                    <a:srgbClr val="C0C0C0"/>
                  </a:outerShdw>
                </a:effectLst>
              </a:endParaRPr>
            </a:p>
          </p:txBody>
        </p:sp>
        <p:sp>
          <p:nvSpPr>
            <p:cNvPr id="19537" name="Rectangle 81"/>
            <p:cNvSpPr>
              <a:spLocks noChangeArrowheads="1"/>
            </p:cNvSpPr>
            <p:nvPr/>
          </p:nvSpPr>
          <p:spPr bwMode="auto">
            <a:xfrm>
              <a:off x="2996" y="3280"/>
              <a:ext cx="940" cy="41"/>
            </a:xfrm>
            <a:prstGeom prst="rect">
              <a:avLst/>
            </a:prstGeom>
            <a:blipFill dpi="0" rotWithShape="0">
              <a:blip r:embed="rId6" cstate="print"/>
              <a:srcRect/>
              <a:tile tx="0" ty="0" sx="100000" sy="100000" flip="none" algn="tl"/>
            </a:blipFill>
            <a:ln w="9525">
              <a:noFill/>
              <a:miter lim="800000"/>
              <a:headEnd/>
              <a:tailEnd/>
            </a:ln>
          </p:spPr>
          <p:txBody>
            <a:bodyPr/>
            <a:lstStyle/>
            <a:p>
              <a:endParaRPr lang="en-US"/>
            </a:p>
          </p:txBody>
        </p:sp>
        <p:sp>
          <p:nvSpPr>
            <p:cNvPr id="19538" name="Rectangle 82"/>
            <p:cNvSpPr>
              <a:spLocks noChangeArrowheads="1"/>
            </p:cNvSpPr>
            <p:nvPr/>
          </p:nvSpPr>
          <p:spPr bwMode="auto">
            <a:xfrm>
              <a:off x="2996" y="3280"/>
              <a:ext cx="940" cy="41"/>
            </a:xfrm>
            <a:prstGeom prst="rect">
              <a:avLst/>
            </a:prstGeom>
            <a:noFill/>
            <a:ln w="15875">
              <a:solidFill>
                <a:srgbClr val="000000"/>
              </a:solidFill>
              <a:miter lim="800000"/>
              <a:headEnd/>
              <a:tailEnd/>
            </a:ln>
          </p:spPr>
          <p:txBody>
            <a:bodyPr/>
            <a:lstStyle/>
            <a:p>
              <a:endParaRPr lang="en-US"/>
            </a:p>
          </p:txBody>
        </p:sp>
        <p:pic>
          <p:nvPicPr>
            <p:cNvPr id="19539" name="Picture 83"/>
            <p:cNvPicPr>
              <a:picLocks noChangeAspect="1" noChangeArrowheads="1"/>
            </p:cNvPicPr>
            <p:nvPr/>
          </p:nvPicPr>
          <p:blipFill>
            <a:blip r:embed="rId19" cstate="print"/>
            <a:srcRect/>
            <a:stretch>
              <a:fillRect/>
            </a:stretch>
          </p:blipFill>
          <p:spPr bwMode="auto">
            <a:xfrm>
              <a:off x="2945" y="3248"/>
              <a:ext cx="113" cy="115"/>
            </a:xfrm>
            <a:prstGeom prst="rect">
              <a:avLst/>
            </a:prstGeom>
            <a:noFill/>
            <a:ln w="9525">
              <a:noFill/>
              <a:miter lim="800000"/>
              <a:headEnd/>
              <a:tailEnd/>
            </a:ln>
          </p:spPr>
        </p:pic>
        <p:pic>
          <p:nvPicPr>
            <p:cNvPr id="19540" name="Picture 84"/>
            <p:cNvPicPr>
              <a:picLocks noChangeAspect="1" noChangeArrowheads="1"/>
            </p:cNvPicPr>
            <p:nvPr/>
          </p:nvPicPr>
          <p:blipFill>
            <a:blip r:embed="rId20" cstate="print"/>
            <a:srcRect/>
            <a:stretch>
              <a:fillRect/>
            </a:stretch>
          </p:blipFill>
          <p:spPr bwMode="auto">
            <a:xfrm>
              <a:off x="2945" y="3248"/>
              <a:ext cx="113" cy="115"/>
            </a:xfrm>
            <a:prstGeom prst="rect">
              <a:avLst/>
            </a:prstGeom>
            <a:noFill/>
            <a:ln w="9525">
              <a:noFill/>
              <a:miter lim="800000"/>
              <a:headEnd/>
              <a:tailEnd/>
            </a:ln>
          </p:spPr>
        </p:pic>
        <p:pic>
          <p:nvPicPr>
            <p:cNvPr id="19541" name="Picture 85"/>
            <p:cNvPicPr>
              <a:picLocks noChangeAspect="1" noChangeArrowheads="1"/>
            </p:cNvPicPr>
            <p:nvPr/>
          </p:nvPicPr>
          <p:blipFill>
            <a:blip r:embed="rId19" cstate="print"/>
            <a:srcRect/>
            <a:stretch>
              <a:fillRect/>
            </a:stretch>
          </p:blipFill>
          <p:spPr bwMode="auto">
            <a:xfrm>
              <a:off x="3885" y="3248"/>
              <a:ext cx="112" cy="115"/>
            </a:xfrm>
            <a:prstGeom prst="rect">
              <a:avLst/>
            </a:prstGeom>
            <a:noFill/>
            <a:ln w="9525">
              <a:noFill/>
              <a:miter lim="800000"/>
              <a:headEnd/>
              <a:tailEnd/>
            </a:ln>
          </p:spPr>
        </p:pic>
        <p:pic>
          <p:nvPicPr>
            <p:cNvPr id="19542" name="Picture 86"/>
            <p:cNvPicPr>
              <a:picLocks noChangeAspect="1" noChangeArrowheads="1"/>
            </p:cNvPicPr>
            <p:nvPr/>
          </p:nvPicPr>
          <p:blipFill>
            <a:blip r:embed="rId20" cstate="print"/>
            <a:srcRect/>
            <a:stretch>
              <a:fillRect/>
            </a:stretch>
          </p:blipFill>
          <p:spPr bwMode="auto">
            <a:xfrm>
              <a:off x="3885" y="3248"/>
              <a:ext cx="112" cy="115"/>
            </a:xfrm>
            <a:prstGeom prst="rect">
              <a:avLst/>
            </a:prstGeom>
            <a:noFill/>
            <a:ln w="9525">
              <a:noFill/>
              <a:miter lim="800000"/>
              <a:headEnd/>
              <a:tailEnd/>
            </a:ln>
          </p:spPr>
        </p:pic>
        <p:sp>
          <p:nvSpPr>
            <p:cNvPr id="19543" name="Rectangle 87"/>
            <p:cNvSpPr>
              <a:spLocks noChangeArrowheads="1"/>
            </p:cNvSpPr>
            <p:nvPr/>
          </p:nvSpPr>
          <p:spPr bwMode="auto">
            <a:xfrm>
              <a:off x="2570" y="3217"/>
              <a:ext cx="372"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11/3/98</a:t>
              </a:r>
              <a:endParaRPr lang="en-US">
                <a:effectLst>
                  <a:outerShdw blurRad="38100" dist="38100" dir="2700000" algn="tl">
                    <a:srgbClr val="C0C0C0"/>
                  </a:outerShdw>
                </a:effectLst>
              </a:endParaRPr>
            </a:p>
          </p:txBody>
        </p:sp>
        <p:sp>
          <p:nvSpPr>
            <p:cNvPr id="19544" name="Rectangle 88"/>
            <p:cNvSpPr>
              <a:spLocks noChangeArrowheads="1"/>
            </p:cNvSpPr>
            <p:nvPr/>
          </p:nvSpPr>
          <p:spPr bwMode="auto">
            <a:xfrm>
              <a:off x="4108" y="3217"/>
              <a:ext cx="310"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2/5/99</a:t>
              </a:r>
              <a:endParaRPr lang="en-US">
                <a:effectLst>
                  <a:outerShdw blurRad="38100" dist="38100" dir="2700000" algn="tl">
                    <a:srgbClr val="C0C0C0"/>
                  </a:outerShdw>
                </a:effectLst>
              </a:endParaRPr>
            </a:p>
          </p:txBody>
        </p:sp>
        <p:sp>
          <p:nvSpPr>
            <p:cNvPr id="19545" name="Rectangle 89"/>
            <p:cNvSpPr>
              <a:spLocks noChangeArrowheads="1"/>
            </p:cNvSpPr>
            <p:nvPr/>
          </p:nvSpPr>
          <p:spPr bwMode="auto">
            <a:xfrm>
              <a:off x="3252" y="3062"/>
              <a:ext cx="510"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TEC Core</a:t>
              </a:r>
              <a:endParaRPr lang="en-US">
                <a:effectLst>
                  <a:outerShdw blurRad="38100" dist="38100" dir="2700000" algn="tl">
                    <a:srgbClr val="C0C0C0"/>
                  </a:outerShdw>
                </a:effectLst>
              </a:endParaRPr>
            </a:p>
          </p:txBody>
        </p:sp>
        <p:sp>
          <p:nvSpPr>
            <p:cNvPr id="19546" name="Rectangle 90"/>
            <p:cNvSpPr>
              <a:spLocks noChangeArrowheads="1"/>
            </p:cNvSpPr>
            <p:nvPr/>
          </p:nvSpPr>
          <p:spPr bwMode="auto">
            <a:xfrm>
              <a:off x="3967" y="3674"/>
              <a:ext cx="214" cy="41"/>
            </a:xfrm>
            <a:prstGeom prst="rect">
              <a:avLst/>
            </a:prstGeom>
            <a:blipFill dpi="0" rotWithShape="0">
              <a:blip r:embed="rId6" cstate="print"/>
              <a:srcRect/>
              <a:tile tx="0" ty="0" sx="100000" sy="100000" flip="none" algn="tl"/>
            </a:blipFill>
            <a:ln w="9525">
              <a:noFill/>
              <a:miter lim="800000"/>
              <a:headEnd/>
              <a:tailEnd/>
            </a:ln>
          </p:spPr>
          <p:txBody>
            <a:bodyPr/>
            <a:lstStyle/>
            <a:p>
              <a:endParaRPr lang="en-US"/>
            </a:p>
          </p:txBody>
        </p:sp>
        <p:sp>
          <p:nvSpPr>
            <p:cNvPr id="19547" name="Rectangle 91"/>
            <p:cNvSpPr>
              <a:spLocks noChangeArrowheads="1"/>
            </p:cNvSpPr>
            <p:nvPr/>
          </p:nvSpPr>
          <p:spPr bwMode="auto">
            <a:xfrm>
              <a:off x="3967" y="3674"/>
              <a:ext cx="214" cy="41"/>
            </a:xfrm>
            <a:prstGeom prst="rect">
              <a:avLst/>
            </a:prstGeom>
            <a:noFill/>
            <a:ln w="15875">
              <a:solidFill>
                <a:srgbClr val="000000"/>
              </a:solidFill>
              <a:miter lim="800000"/>
              <a:headEnd/>
              <a:tailEnd/>
            </a:ln>
          </p:spPr>
          <p:txBody>
            <a:bodyPr/>
            <a:lstStyle/>
            <a:p>
              <a:endParaRPr lang="en-US"/>
            </a:p>
          </p:txBody>
        </p:sp>
        <p:pic>
          <p:nvPicPr>
            <p:cNvPr id="19548" name="Picture 92"/>
            <p:cNvPicPr>
              <a:picLocks noChangeAspect="1" noChangeArrowheads="1"/>
            </p:cNvPicPr>
            <p:nvPr/>
          </p:nvPicPr>
          <p:blipFill>
            <a:blip r:embed="rId19" cstate="print"/>
            <a:srcRect/>
            <a:stretch>
              <a:fillRect/>
            </a:stretch>
          </p:blipFill>
          <p:spPr bwMode="auto">
            <a:xfrm>
              <a:off x="3916" y="3643"/>
              <a:ext cx="112" cy="114"/>
            </a:xfrm>
            <a:prstGeom prst="rect">
              <a:avLst/>
            </a:prstGeom>
            <a:noFill/>
            <a:ln w="9525">
              <a:noFill/>
              <a:miter lim="800000"/>
              <a:headEnd/>
              <a:tailEnd/>
            </a:ln>
          </p:spPr>
        </p:pic>
        <p:pic>
          <p:nvPicPr>
            <p:cNvPr id="19549" name="Picture 93"/>
            <p:cNvPicPr>
              <a:picLocks noChangeAspect="1" noChangeArrowheads="1"/>
            </p:cNvPicPr>
            <p:nvPr/>
          </p:nvPicPr>
          <p:blipFill>
            <a:blip r:embed="rId20" cstate="print"/>
            <a:srcRect/>
            <a:stretch>
              <a:fillRect/>
            </a:stretch>
          </p:blipFill>
          <p:spPr bwMode="auto">
            <a:xfrm>
              <a:off x="3916" y="3643"/>
              <a:ext cx="112" cy="114"/>
            </a:xfrm>
            <a:prstGeom prst="rect">
              <a:avLst/>
            </a:prstGeom>
            <a:noFill/>
            <a:ln w="9525">
              <a:noFill/>
              <a:miter lim="800000"/>
              <a:headEnd/>
              <a:tailEnd/>
            </a:ln>
          </p:spPr>
        </p:pic>
        <p:pic>
          <p:nvPicPr>
            <p:cNvPr id="19550" name="Picture 94"/>
            <p:cNvPicPr>
              <a:picLocks noChangeAspect="1" noChangeArrowheads="1"/>
            </p:cNvPicPr>
            <p:nvPr/>
          </p:nvPicPr>
          <p:blipFill>
            <a:blip r:embed="rId19" cstate="print"/>
            <a:srcRect/>
            <a:stretch>
              <a:fillRect/>
            </a:stretch>
          </p:blipFill>
          <p:spPr bwMode="auto">
            <a:xfrm>
              <a:off x="4130" y="3643"/>
              <a:ext cx="112" cy="114"/>
            </a:xfrm>
            <a:prstGeom prst="rect">
              <a:avLst/>
            </a:prstGeom>
            <a:noFill/>
            <a:ln w="9525">
              <a:noFill/>
              <a:miter lim="800000"/>
              <a:headEnd/>
              <a:tailEnd/>
            </a:ln>
          </p:spPr>
        </p:pic>
        <p:pic>
          <p:nvPicPr>
            <p:cNvPr id="19551" name="Picture 95"/>
            <p:cNvPicPr>
              <a:picLocks noChangeAspect="1" noChangeArrowheads="1"/>
            </p:cNvPicPr>
            <p:nvPr/>
          </p:nvPicPr>
          <p:blipFill>
            <a:blip r:embed="rId20" cstate="print"/>
            <a:srcRect/>
            <a:stretch>
              <a:fillRect/>
            </a:stretch>
          </p:blipFill>
          <p:spPr bwMode="auto">
            <a:xfrm>
              <a:off x="4130" y="3643"/>
              <a:ext cx="112" cy="114"/>
            </a:xfrm>
            <a:prstGeom prst="rect">
              <a:avLst/>
            </a:prstGeom>
            <a:noFill/>
            <a:ln w="9525">
              <a:noFill/>
              <a:miter lim="800000"/>
              <a:headEnd/>
              <a:tailEnd/>
            </a:ln>
          </p:spPr>
        </p:pic>
        <p:sp>
          <p:nvSpPr>
            <p:cNvPr id="19552" name="Rectangle 96"/>
            <p:cNvSpPr>
              <a:spLocks noChangeArrowheads="1"/>
            </p:cNvSpPr>
            <p:nvPr/>
          </p:nvSpPr>
          <p:spPr bwMode="auto">
            <a:xfrm>
              <a:off x="3597" y="3612"/>
              <a:ext cx="310"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2/8/99</a:t>
              </a:r>
              <a:endParaRPr lang="en-US">
                <a:effectLst>
                  <a:outerShdw blurRad="38100" dist="38100" dir="2700000" algn="tl">
                    <a:srgbClr val="C0C0C0"/>
                  </a:outerShdw>
                </a:effectLst>
              </a:endParaRPr>
            </a:p>
          </p:txBody>
        </p:sp>
        <p:sp>
          <p:nvSpPr>
            <p:cNvPr id="19553" name="Rectangle 97"/>
            <p:cNvSpPr>
              <a:spLocks noChangeArrowheads="1"/>
            </p:cNvSpPr>
            <p:nvPr/>
          </p:nvSpPr>
          <p:spPr bwMode="auto">
            <a:xfrm>
              <a:off x="4353" y="3612"/>
              <a:ext cx="310"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3/1/99</a:t>
              </a:r>
              <a:endParaRPr lang="en-US">
                <a:effectLst>
                  <a:outerShdw blurRad="38100" dist="38100" dir="2700000" algn="tl">
                    <a:srgbClr val="C0C0C0"/>
                  </a:outerShdw>
                </a:effectLst>
              </a:endParaRPr>
            </a:p>
          </p:txBody>
        </p:sp>
        <p:sp>
          <p:nvSpPr>
            <p:cNvPr id="19554" name="Rectangle 98"/>
            <p:cNvSpPr>
              <a:spLocks noChangeArrowheads="1"/>
            </p:cNvSpPr>
            <p:nvPr/>
          </p:nvSpPr>
          <p:spPr bwMode="auto">
            <a:xfrm>
              <a:off x="3730" y="3456"/>
              <a:ext cx="769"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Marine Unique</a:t>
              </a:r>
              <a:endParaRPr lang="en-US">
                <a:effectLst>
                  <a:outerShdw blurRad="38100" dist="38100" dir="2700000" algn="tl">
                    <a:srgbClr val="C0C0C0"/>
                  </a:outerShdw>
                </a:effectLst>
              </a:endParaRPr>
            </a:p>
          </p:txBody>
        </p:sp>
        <p:sp>
          <p:nvSpPr>
            <p:cNvPr id="19555" name="Line 99"/>
            <p:cNvSpPr>
              <a:spLocks noChangeShapeType="1"/>
            </p:cNvSpPr>
            <p:nvPr/>
          </p:nvSpPr>
          <p:spPr bwMode="auto">
            <a:xfrm>
              <a:off x="3711" y="2117"/>
              <a:ext cx="51" cy="1"/>
            </a:xfrm>
            <a:prstGeom prst="line">
              <a:avLst/>
            </a:prstGeom>
            <a:noFill/>
            <a:ln w="15875">
              <a:solidFill>
                <a:srgbClr val="000000"/>
              </a:solidFill>
              <a:round/>
              <a:headEnd/>
              <a:tailEnd/>
            </a:ln>
          </p:spPr>
          <p:txBody>
            <a:bodyPr/>
            <a:lstStyle/>
            <a:p>
              <a:endParaRPr lang="en-US"/>
            </a:p>
          </p:txBody>
        </p:sp>
        <p:sp>
          <p:nvSpPr>
            <p:cNvPr id="19556" name="Line 100"/>
            <p:cNvSpPr>
              <a:spLocks noChangeShapeType="1"/>
            </p:cNvSpPr>
            <p:nvPr/>
          </p:nvSpPr>
          <p:spPr bwMode="auto">
            <a:xfrm>
              <a:off x="3762" y="2117"/>
              <a:ext cx="1" cy="374"/>
            </a:xfrm>
            <a:prstGeom prst="line">
              <a:avLst/>
            </a:prstGeom>
            <a:noFill/>
            <a:ln w="15875">
              <a:solidFill>
                <a:srgbClr val="000000"/>
              </a:solidFill>
              <a:round/>
              <a:headEnd/>
              <a:tailEnd/>
            </a:ln>
          </p:spPr>
          <p:txBody>
            <a:bodyPr/>
            <a:lstStyle/>
            <a:p>
              <a:endParaRPr lang="en-US"/>
            </a:p>
          </p:txBody>
        </p:sp>
        <p:sp>
          <p:nvSpPr>
            <p:cNvPr id="19557" name="Freeform 101"/>
            <p:cNvSpPr>
              <a:spLocks/>
            </p:cNvSpPr>
            <p:nvPr/>
          </p:nvSpPr>
          <p:spPr bwMode="auto">
            <a:xfrm>
              <a:off x="3711" y="2439"/>
              <a:ext cx="102" cy="52"/>
            </a:xfrm>
            <a:custGeom>
              <a:avLst/>
              <a:gdLst/>
              <a:ahLst/>
              <a:cxnLst>
                <a:cxn ang="0">
                  <a:pos x="51" y="52"/>
                </a:cxn>
                <a:cxn ang="0">
                  <a:pos x="102" y="0"/>
                </a:cxn>
                <a:cxn ang="0">
                  <a:pos x="0" y="0"/>
                </a:cxn>
                <a:cxn ang="0">
                  <a:pos x="51" y="52"/>
                </a:cxn>
              </a:cxnLst>
              <a:rect l="0" t="0" r="r" b="b"/>
              <a:pathLst>
                <a:path w="102" h="52">
                  <a:moveTo>
                    <a:pt x="51" y="52"/>
                  </a:moveTo>
                  <a:lnTo>
                    <a:pt x="102" y="0"/>
                  </a:lnTo>
                  <a:lnTo>
                    <a:pt x="0" y="0"/>
                  </a:lnTo>
                  <a:lnTo>
                    <a:pt x="51" y="52"/>
                  </a:lnTo>
                  <a:close/>
                </a:path>
              </a:pathLst>
            </a:custGeom>
            <a:solidFill>
              <a:srgbClr val="000000"/>
            </a:solidFill>
            <a:ln w="15875">
              <a:solidFill>
                <a:srgbClr val="000000"/>
              </a:solidFill>
              <a:prstDash val="solid"/>
              <a:round/>
              <a:headEnd/>
              <a:tailEnd/>
            </a:ln>
          </p:spPr>
          <p:txBody>
            <a:bodyPr/>
            <a:lstStyle/>
            <a:p>
              <a:endParaRPr lang="en-US"/>
            </a:p>
          </p:txBody>
        </p:sp>
        <p:sp>
          <p:nvSpPr>
            <p:cNvPr id="19558" name="Line 102"/>
            <p:cNvSpPr>
              <a:spLocks noChangeShapeType="1"/>
            </p:cNvSpPr>
            <p:nvPr/>
          </p:nvSpPr>
          <p:spPr bwMode="auto">
            <a:xfrm>
              <a:off x="3987" y="3300"/>
              <a:ext cx="51" cy="1"/>
            </a:xfrm>
            <a:prstGeom prst="line">
              <a:avLst/>
            </a:prstGeom>
            <a:noFill/>
            <a:ln w="15875">
              <a:solidFill>
                <a:srgbClr val="000000"/>
              </a:solidFill>
              <a:round/>
              <a:headEnd/>
              <a:tailEnd/>
            </a:ln>
          </p:spPr>
          <p:txBody>
            <a:bodyPr/>
            <a:lstStyle/>
            <a:p>
              <a:endParaRPr lang="en-US"/>
            </a:p>
          </p:txBody>
        </p:sp>
        <p:sp>
          <p:nvSpPr>
            <p:cNvPr id="19559" name="Line 103"/>
            <p:cNvSpPr>
              <a:spLocks noChangeShapeType="1"/>
            </p:cNvSpPr>
            <p:nvPr/>
          </p:nvSpPr>
          <p:spPr bwMode="auto">
            <a:xfrm>
              <a:off x="4038" y="3300"/>
              <a:ext cx="1" cy="374"/>
            </a:xfrm>
            <a:prstGeom prst="line">
              <a:avLst/>
            </a:prstGeom>
            <a:noFill/>
            <a:ln w="15875">
              <a:solidFill>
                <a:srgbClr val="000000"/>
              </a:solidFill>
              <a:round/>
              <a:headEnd/>
              <a:tailEnd/>
            </a:ln>
          </p:spPr>
          <p:txBody>
            <a:bodyPr/>
            <a:lstStyle/>
            <a:p>
              <a:endParaRPr lang="en-US"/>
            </a:p>
          </p:txBody>
        </p:sp>
        <p:sp>
          <p:nvSpPr>
            <p:cNvPr id="19560" name="Freeform 104"/>
            <p:cNvSpPr>
              <a:spLocks/>
            </p:cNvSpPr>
            <p:nvPr/>
          </p:nvSpPr>
          <p:spPr bwMode="auto">
            <a:xfrm>
              <a:off x="3987" y="3622"/>
              <a:ext cx="102" cy="52"/>
            </a:xfrm>
            <a:custGeom>
              <a:avLst/>
              <a:gdLst/>
              <a:ahLst/>
              <a:cxnLst>
                <a:cxn ang="0">
                  <a:pos x="51" y="52"/>
                </a:cxn>
                <a:cxn ang="0">
                  <a:pos x="102" y="0"/>
                </a:cxn>
                <a:cxn ang="0">
                  <a:pos x="0" y="0"/>
                </a:cxn>
                <a:cxn ang="0">
                  <a:pos x="51" y="52"/>
                </a:cxn>
              </a:cxnLst>
              <a:rect l="0" t="0" r="r" b="b"/>
              <a:pathLst>
                <a:path w="102" h="52">
                  <a:moveTo>
                    <a:pt x="51" y="52"/>
                  </a:moveTo>
                  <a:lnTo>
                    <a:pt x="102" y="0"/>
                  </a:lnTo>
                  <a:lnTo>
                    <a:pt x="0" y="0"/>
                  </a:lnTo>
                  <a:lnTo>
                    <a:pt x="51" y="52"/>
                  </a:lnTo>
                  <a:close/>
                </a:path>
              </a:pathLst>
            </a:custGeom>
            <a:solidFill>
              <a:srgbClr val="000000"/>
            </a:solidFill>
            <a:ln w="15875">
              <a:solidFill>
                <a:srgbClr val="000000"/>
              </a:solidFill>
              <a:prstDash val="solid"/>
              <a:round/>
              <a:headEnd/>
              <a:tailEnd/>
            </a:ln>
          </p:spPr>
          <p:txBody>
            <a:bodyPr/>
            <a:lstStyle/>
            <a:p>
              <a:endParaRPr lang="en-US"/>
            </a:p>
          </p:txBody>
        </p:sp>
        <p:sp>
          <p:nvSpPr>
            <p:cNvPr id="19561" name="Rectangle 105"/>
            <p:cNvSpPr>
              <a:spLocks noChangeArrowheads="1"/>
            </p:cNvSpPr>
            <p:nvPr/>
          </p:nvSpPr>
          <p:spPr bwMode="auto">
            <a:xfrm>
              <a:off x="2131" y="1318"/>
              <a:ext cx="199"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Aug</a:t>
              </a:r>
              <a:endParaRPr lang="en-US">
                <a:effectLst>
                  <a:outerShdw blurRad="38100" dist="38100" dir="2700000" algn="tl">
                    <a:srgbClr val="C0C0C0"/>
                  </a:outerShdw>
                </a:effectLst>
              </a:endParaRPr>
            </a:p>
          </p:txBody>
        </p:sp>
        <p:sp>
          <p:nvSpPr>
            <p:cNvPr id="19562" name="Line 106"/>
            <p:cNvSpPr>
              <a:spLocks noChangeShapeType="1"/>
            </p:cNvSpPr>
            <p:nvPr/>
          </p:nvSpPr>
          <p:spPr bwMode="auto">
            <a:xfrm>
              <a:off x="2353" y="1308"/>
              <a:ext cx="1" cy="155"/>
            </a:xfrm>
            <a:prstGeom prst="line">
              <a:avLst/>
            </a:prstGeom>
            <a:noFill/>
            <a:ln w="15875">
              <a:solidFill>
                <a:srgbClr val="000000"/>
              </a:solidFill>
              <a:round/>
              <a:headEnd/>
              <a:tailEnd/>
            </a:ln>
          </p:spPr>
          <p:txBody>
            <a:bodyPr/>
            <a:lstStyle/>
            <a:p>
              <a:endParaRPr lang="en-US"/>
            </a:p>
          </p:txBody>
        </p:sp>
        <p:sp>
          <p:nvSpPr>
            <p:cNvPr id="19563" name="Rectangle 107"/>
            <p:cNvSpPr>
              <a:spLocks noChangeArrowheads="1"/>
            </p:cNvSpPr>
            <p:nvPr/>
          </p:nvSpPr>
          <p:spPr bwMode="auto">
            <a:xfrm>
              <a:off x="2442" y="1318"/>
              <a:ext cx="199"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Sep</a:t>
              </a:r>
              <a:endParaRPr lang="en-US">
                <a:effectLst>
                  <a:outerShdw blurRad="38100" dist="38100" dir="2700000" algn="tl">
                    <a:srgbClr val="C0C0C0"/>
                  </a:outerShdw>
                </a:effectLst>
              </a:endParaRPr>
            </a:p>
          </p:txBody>
        </p:sp>
        <p:sp>
          <p:nvSpPr>
            <p:cNvPr id="19564" name="Line 108"/>
            <p:cNvSpPr>
              <a:spLocks noChangeShapeType="1"/>
            </p:cNvSpPr>
            <p:nvPr/>
          </p:nvSpPr>
          <p:spPr bwMode="auto">
            <a:xfrm>
              <a:off x="2649" y="1308"/>
              <a:ext cx="1" cy="155"/>
            </a:xfrm>
            <a:prstGeom prst="line">
              <a:avLst/>
            </a:prstGeom>
            <a:noFill/>
            <a:ln w="15875">
              <a:solidFill>
                <a:srgbClr val="000000"/>
              </a:solidFill>
              <a:round/>
              <a:headEnd/>
              <a:tailEnd/>
            </a:ln>
          </p:spPr>
          <p:txBody>
            <a:bodyPr/>
            <a:lstStyle/>
            <a:p>
              <a:endParaRPr lang="en-US"/>
            </a:p>
          </p:txBody>
        </p:sp>
        <p:sp>
          <p:nvSpPr>
            <p:cNvPr id="19565" name="Rectangle 109"/>
            <p:cNvSpPr>
              <a:spLocks noChangeArrowheads="1"/>
            </p:cNvSpPr>
            <p:nvPr/>
          </p:nvSpPr>
          <p:spPr bwMode="auto">
            <a:xfrm>
              <a:off x="2751" y="1318"/>
              <a:ext cx="174"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Oct</a:t>
              </a:r>
              <a:endParaRPr lang="en-US">
                <a:effectLst>
                  <a:outerShdw blurRad="38100" dist="38100" dir="2700000" algn="tl">
                    <a:srgbClr val="C0C0C0"/>
                  </a:outerShdw>
                </a:effectLst>
              </a:endParaRPr>
            </a:p>
          </p:txBody>
        </p:sp>
        <p:sp>
          <p:nvSpPr>
            <p:cNvPr id="19566" name="Line 110"/>
            <p:cNvSpPr>
              <a:spLocks noChangeShapeType="1"/>
            </p:cNvSpPr>
            <p:nvPr/>
          </p:nvSpPr>
          <p:spPr bwMode="auto">
            <a:xfrm>
              <a:off x="2966" y="1308"/>
              <a:ext cx="1" cy="155"/>
            </a:xfrm>
            <a:prstGeom prst="line">
              <a:avLst/>
            </a:prstGeom>
            <a:noFill/>
            <a:ln w="15875">
              <a:solidFill>
                <a:srgbClr val="000000"/>
              </a:solidFill>
              <a:round/>
              <a:headEnd/>
              <a:tailEnd/>
            </a:ln>
          </p:spPr>
          <p:txBody>
            <a:bodyPr/>
            <a:lstStyle/>
            <a:p>
              <a:endParaRPr lang="en-US"/>
            </a:p>
          </p:txBody>
        </p:sp>
        <p:sp>
          <p:nvSpPr>
            <p:cNvPr id="19567" name="Rectangle 111"/>
            <p:cNvSpPr>
              <a:spLocks noChangeArrowheads="1"/>
            </p:cNvSpPr>
            <p:nvPr/>
          </p:nvSpPr>
          <p:spPr bwMode="auto">
            <a:xfrm>
              <a:off x="3050" y="1318"/>
              <a:ext cx="199"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Nov</a:t>
              </a:r>
              <a:endParaRPr lang="en-US">
                <a:effectLst>
                  <a:outerShdw blurRad="38100" dist="38100" dir="2700000" algn="tl">
                    <a:srgbClr val="C0C0C0"/>
                  </a:outerShdw>
                </a:effectLst>
              </a:endParaRPr>
            </a:p>
          </p:txBody>
        </p:sp>
        <p:sp>
          <p:nvSpPr>
            <p:cNvPr id="19568" name="Line 112"/>
            <p:cNvSpPr>
              <a:spLocks noChangeShapeType="1"/>
            </p:cNvSpPr>
            <p:nvPr/>
          </p:nvSpPr>
          <p:spPr bwMode="auto">
            <a:xfrm>
              <a:off x="3262" y="1308"/>
              <a:ext cx="1" cy="155"/>
            </a:xfrm>
            <a:prstGeom prst="line">
              <a:avLst/>
            </a:prstGeom>
            <a:noFill/>
            <a:ln w="15875">
              <a:solidFill>
                <a:srgbClr val="000000"/>
              </a:solidFill>
              <a:round/>
              <a:headEnd/>
              <a:tailEnd/>
            </a:ln>
          </p:spPr>
          <p:txBody>
            <a:bodyPr/>
            <a:lstStyle/>
            <a:p>
              <a:endParaRPr lang="en-US"/>
            </a:p>
          </p:txBody>
        </p:sp>
        <p:sp>
          <p:nvSpPr>
            <p:cNvPr id="19569" name="Rectangle 113"/>
            <p:cNvSpPr>
              <a:spLocks noChangeArrowheads="1"/>
            </p:cNvSpPr>
            <p:nvPr/>
          </p:nvSpPr>
          <p:spPr bwMode="auto">
            <a:xfrm>
              <a:off x="3361" y="1318"/>
              <a:ext cx="199"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Dec</a:t>
              </a:r>
              <a:endParaRPr lang="en-US">
                <a:effectLst>
                  <a:outerShdw blurRad="38100" dist="38100" dir="2700000" algn="tl">
                    <a:srgbClr val="C0C0C0"/>
                  </a:outerShdw>
                </a:effectLst>
              </a:endParaRPr>
            </a:p>
          </p:txBody>
        </p:sp>
        <p:sp>
          <p:nvSpPr>
            <p:cNvPr id="19570" name="Line 114"/>
            <p:cNvSpPr>
              <a:spLocks noChangeShapeType="1"/>
            </p:cNvSpPr>
            <p:nvPr/>
          </p:nvSpPr>
          <p:spPr bwMode="auto">
            <a:xfrm>
              <a:off x="3579" y="1308"/>
              <a:ext cx="1" cy="155"/>
            </a:xfrm>
            <a:prstGeom prst="line">
              <a:avLst/>
            </a:prstGeom>
            <a:noFill/>
            <a:ln w="15875">
              <a:solidFill>
                <a:srgbClr val="000000"/>
              </a:solidFill>
              <a:round/>
              <a:headEnd/>
              <a:tailEnd/>
            </a:ln>
          </p:spPr>
          <p:txBody>
            <a:bodyPr/>
            <a:lstStyle/>
            <a:p>
              <a:endParaRPr lang="en-US"/>
            </a:p>
          </p:txBody>
        </p:sp>
        <p:sp>
          <p:nvSpPr>
            <p:cNvPr id="19571" name="Rectangle 115"/>
            <p:cNvSpPr>
              <a:spLocks noChangeArrowheads="1"/>
            </p:cNvSpPr>
            <p:nvPr/>
          </p:nvSpPr>
          <p:spPr bwMode="auto">
            <a:xfrm>
              <a:off x="3687" y="1318"/>
              <a:ext cx="180"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Jan</a:t>
              </a:r>
              <a:endParaRPr lang="en-US">
                <a:effectLst>
                  <a:outerShdw blurRad="38100" dist="38100" dir="2700000" algn="tl">
                    <a:srgbClr val="C0C0C0"/>
                  </a:outerShdw>
                </a:effectLst>
              </a:endParaRPr>
            </a:p>
          </p:txBody>
        </p:sp>
        <p:sp>
          <p:nvSpPr>
            <p:cNvPr id="19572" name="Line 116"/>
            <p:cNvSpPr>
              <a:spLocks noChangeShapeType="1"/>
            </p:cNvSpPr>
            <p:nvPr/>
          </p:nvSpPr>
          <p:spPr bwMode="auto">
            <a:xfrm>
              <a:off x="3885" y="1308"/>
              <a:ext cx="1" cy="155"/>
            </a:xfrm>
            <a:prstGeom prst="line">
              <a:avLst/>
            </a:prstGeom>
            <a:noFill/>
            <a:ln w="15875">
              <a:solidFill>
                <a:srgbClr val="000000"/>
              </a:solidFill>
              <a:round/>
              <a:headEnd/>
              <a:tailEnd/>
            </a:ln>
          </p:spPr>
          <p:txBody>
            <a:bodyPr/>
            <a:lstStyle/>
            <a:p>
              <a:endParaRPr lang="en-US"/>
            </a:p>
          </p:txBody>
        </p:sp>
        <p:sp>
          <p:nvSpPr>
            <p:cNvPr id="19573" name="Rectangle 117"/>
            <p:cNvSpPr>
              <a:spLocks noChangeArrowheads="1"/>
            </p:cNvSpPr>
            <p:nvPr/>
          </p:nvSpPr>
          <p:spPr bwMode="auto">
            <a:xfrm>
              <a:off x="3973" y="1318"/>
              <a:ext cx="192"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Feb</a:t>
              </a:r>
              <a:endParaRPr lang="en-US">
                <a:effectLst>
                  <a:outerShdw blurRad="38100" dist="38100" dir="2700000" algn="tl">
                    <a:srgbClr val="C0C0C0"/>
                  </a:outerShdw>
                </a:effectLst>
              </a:endParaRPr>
            </a:p>
          </p:txBody>
        </p:sp>
        <p:sp>
          <p:nvSpPr>
            <p:cNvPr id="19574" name="Line 118"/>
            <p:cNvSpPr>
              <a:spLocks noChangeShapeType="1"/>
            </p:cNvSpPr>
            <p:nvPr/>
          </p:nvSpPr>
          <p:spPr bwMode="auto">
            <a:xfrm>
              <a:off x="4171" y="1308"/>
              <a:ext cx="1" cy="155"/>
            </a:xfrm>
            <a:prstGeom prst="line">
              <a:avLst/>
            </a:prstGeom>
            <a:noFill/>
            <a:ln w="15875">
              <a:solidFill>
                <a:srgbClr val="000000"/>
              </a:solidFill>
              <a:round/>
              <a:headEnd/>
              <a:tailEnd/>
            </a:ln>
          </p:spPr>
          <p:txBody>
            <a:bodyPr/>
            <a:lstStyle/>
            <a:p>
              <a:endParaRPr lang="en-US"/>
            </a:p>
          </p:txBody>
        </p:sp>
        <p:sp>
          <p:nvSpPr>
            <p:cNvPr id="19575" name="Rectangle 119"/>
            <p:cNvSpPr>
              <a:spLocks noChangeArrowheads="1"/>
            </p:cNvSpPr>
            <p:nvPr/>
          </p:nvSpPr>
          <p:spPr bwMode="auto">
            <a:xfrm>
              <a:off x="4263" y="1318"/>
              <a:ext cx="192"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Mar</a:t>
              </a:r>
              <a:endParaRPr lang="en-US">
                <a:effectLst>
                  <a:outerShdw blurRad="38100" dist="38100" dir="2700000" algn="tl">
                    <a:srgbClr val="C0C0C0"/>
                  </a:outerShdw>
                </a:effectLst>
              </a:endParaRPr>
            </a:p>
          </p:txBody>
        </p:sp>
        <p:sp>
          <p:nvSpPr>
            <p:cNvPr id="19576" name="Line 120"/>
            <p:cNvSpPr>
              <a:spLocks noChangeShapeType="1"/>
            </p:cNvSpPr>
            <p:nvPr/>
          </p:nvSpPr>
          <p:spPr bwMode="auto">
            <a:xfrm>
              <a:off x="4477" y="1308"/>
              <a:ext cx="1" cy="155"/>
            </a:xfrm>
            <a:prstGeom prst="line">
              <a:avLst/>
            </a:prstGeom>
            <a:noFill/>
            <a:ln w="15875">
              <a:solidFill>
                <a:srgbClr val="000000"/>
              </a:solidFill>
              <a:round/>
              <a:headEnd/>
              <a:tailEnd/>
            </a:ln>
          </p:spPr>
          <p:txBody>
            <a:bodyPr/>
            <a:lstStyle/>
            <a:p>
              <a:endParaRPr lang="en-US"/>
            </a:p>
          </p:txBody>
        </p:sp>
        <p:sp>
          <p:nvSpPr>
            <p:cNvPr id="19577" name="Rectangle 121"/>
            <p:cNvSpPr>
              <a:spLocks noChangeArrowheads="1"/>
            </p:cNvSpPr>
            <p:nvPr/>
          </p:nvSpPr>
          <p:spPr bwMode="auto">
            <a:xfrm>
              <a:off x="4569" y="1318"/>
              <a:ext cx="174"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Apr</a:t>
              </a:r>
              <a:endParaRPr lang="en-US">
                <a:effectLst>
                  <a:outerShdw blurRad="38100" dist="38100" dir="2700000" algn="tl">
                    <a:srgbClr val="C0C0C0"/>
                  </a:outerShdw>
                </a:effectLst>
              </a:endParaRPr>
            </a:p>
          </p:txBody>
        </p:sp>
        <p:sp>
          <p:nvSpPr>
            <p:cNvPr id="19578" name="Line 122"/>
            <p:cNvSpPr>
              <a:spLocks noChangeShapeType="1"/>
            </p:cNvSpPr>
            <p:nvPr/>
          </p:nvSpPr>
          <p:spPr bwMode="auto">
            <a:xfrm>
              <a:off x="4784" y="1308"/>
              <a:ext cx="1" cy="155"/>
            </a:xfrm>
            <a:prstGeom prst="line">
              <a:avLst/>
            </a:prstGeom>
            <a:noFill/>
            <a:ln w="15875">
              <a:solidFill>
                <a:srgbClr val="000000"/>
              </a:solidFill>
              <a:round/>
              <a:headEnd/>
              <a:tailEnd/>
            </a:ln>
          </p:spPr>
          <p:txBody>
            <a:bodyPr/>
            <a:lstStyle/>
            <a:p>
              <a:endParaRPr lang="en-US"/>
            </a:p>
          </p:txBody>
        </p:sp>
        <p:sp>
          <p:nvSpPr>
            <p:cNvPr id="19579" name="Rectangle 123"/>
            <p:cNvSpPr>
              <a:spLocks noChangeArrowheads="1"/>
            </p:cNvSpPr>
            <p:nvPr/>
          </p:nvSpPr>
          <p:spPr bwMode="auto">
            <a:xfrm>
              <a:off x="4862" y="1318"/>
              <a:ext cx="211"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May</a:t>
              </a:r>
              <a:endParaRPr lang="en-US">
                <a:effectLst>
                  <a:outerShdw blurRad="38100" dist="38100" dir="2700000" algn="tl">
                    <a:srgbClr val="C0C0C0"/>
                  </a:outerShdw>
                </a:effectLst>
              </a:endParaRPr>
            </a:p>
          </p:txBody>
        </p:sp>
        <p:sp>
          <p:nvSpPr>
            <p:cNvPr id="19580" name="Line 124"/>
            <p:cNvSpPr>
              <a:spLocks noChangeShapeType="1"/>
            </p:cNvSpPr>
            <p:nvPr/>
          </p:nvSpPr>
          <p:spPr bwMode="auto">
            <a:xfrm>
              <a:off x="5090" y="1308"/>
              <a:ext cx="1" cy="155"/>
            </a:xfrm>
            <a:prstGeom prst="line">
              <a:avLst/>
            </a:prstGeom>
            <a:noFill/>
            <a:ln w="15875">
              <a:solidFill>
                <a:srgbClr val="000000"/>
              </a:solidFill>
              <a:round/>
              <a:headEnd/>
              <a:tailEnd/>
            </a:ln>
          </p:spPr>
          <p:txBody>
            <a:bodyPr/>
            <a:lstStyle/>
            <a:p>
              <a:endParaRPr lang="en-US"/>
            </a:p>
          </p:txBody>
        </p:sp>
        <p:sp>
          <p:nvSpPr>
            <p:cNvPr id="19581" name="Rectangle 125"/>
            <p:cNvSpPr>
              <a:spLocks noChangeArrowheads="1"/>
            </p:cNvSpPr>
            <p:nvPr/>
          </p:nvSpPr>
          <p:spPr bwMode="auto">
            <a:xfrm>
              <a:off x="5199" y="1318"/>
              <a:ext cx="180" cy="134"/>
            </a:xfrm>
            <a:prstGeom prst="rect">
              <a:avLst/>
            </a:prstGeom>
            <a:noFill/>
            <a:ln w="9525">
              <a:noFill/>
              <a:miter lim="800000"/>
              <a:headEnd/>
              <a:tailEnd/>
            </a:ln>
          </p:spPr>
          <p:txBody>
            <a:bodyPr wrap="none" lIns="0" tIns="0" rIns="0" bIns="0">
              <a:spAutoFit/>
            </a:bodyPr>
            <a:lstStyle/>
            <a:p>
              <a:r>
                <a:rPr lang="en-US" sz="1400" b="0">
                  <a:solidFill>
                    <a:srgbClr val="000000"/>
                  </a:solidFill>
                  <a:effectLst/>
                  <a:latin typeface="Arial" charset="0"/>
                </a:rPr>
                <a:t>Jun</a:t>
              </a:r>
              <a:endParaRPr lang="en-US">
                <a:effectLst>
                  <a:outerShdw blurRad="38100" dist="38100" dir="2700000" algn="tl">
                    <a:srgbClr val="C0C0C0"/>
                  </a:outerShdw>
                </a:effectLst>
              </a:endParaRPr>
            </a:p>
          </p:txBody>
        </p:sp>
        <p:sp>
          <p:nvSpPr>
            <p:cNvPr id="19582" name="Line 126"/>
            <p:cNvSpPr>
              <a:spLocks noChangeShapeType="1"/>
            </p:cNvSpPr>
            <p:nvPr/>
          </p:nvSpPr>
          <p:spPr bwMode="auto">
            <a:xfrm>
              <a:off x="5396" y="1308"/>
              <a:ext cx="1" cy="155"/>
            </a:xfrm>
            <a:prstGeom prst="line">
              <a:avLst/>
            </a:prstGeom>
            <a:noFill/>
            <a:ln w="15875">
              <a:solidFill>
                <a:srgbClr val="000000"/>
              </a:solidFill>
              <a:round/>
              <a:headEnd/>
              <a:tailEnd/>
            </a:ln>
          </p:spPr>
          <p:txBody>
            <a:bodyPr/>
            <a:lstStyle/>
            <a:p>
              <a:endParaRPr lang="en-US"/>
            </a:p>
          </p:txBody>
        </p:sp>
        <p:sp>
          <p:nvSpPr>
            <p:cNvPr id="19589" name="Rectangle 133"/>
            <p:cNvSpPr>
              <a:spLocks noChangeArrowheads="1"/>
            </p:cNvSpPr>
            <p:nvPr/>
          </p:nvSpPr>
          <p:spPr bwMode="auto">
            <a:xfrm>
              <a:off x="2141" y="1162"/>
              <a:ext cx="403"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 4, 1998</a:t>
              </a:r>
              <a:endParaRPr lang="en-US">
                <a:effectLst>
                  <a:outerShdw blurRad="38100" dist="38100" dir="2700000" algn="tl">
                    <a:srgbClr val="C0C0C0"/>
                  </a:outerShdw>
                </a:effectLst>
              </a:endParaRPr>
            </a:p>
          </p:txBody>
        </p:sp>
        <p:sp>
          <p:nvSpPr>
            <p:cNvPr id="19590" name="Line 134"/>
            <p:cNvSpPr>
              <a:spLocks noChangeShapeType="1"/>
            </p:cNvSpPr>
            <p:nvPr/>
          </p:nvSpPr>
          <p:spPr bwMode="auto">
            <a:xfrm>
              <a:off x="2649" y="1152"/>
              <a:ext cx="1" cy="156"/>
            </a:xfrm>
            <a:prstGeom prst="line">
              <a:avLst/>
            </a:prstGeom>
            <a:noFill/>
            <a:ln w="15875">
              <a:solidFill>
                <a:srgbClr val="000000"/>
              </a:solidFill>
              <a:round/>
              <a:headEnd/>
              <a:tailEnd/>
            </a:ln>
          </p:spPr>
          <p:txBody>
            <a:bodyPr/>
            <a:lstStyle/>
            <a:p>
              <a:endParaRPr lang="en-US"/>
            </a:p>
          </p:txBody>
        </p:sp>
        <p:sp>
          <p:nvSpPr>
            <p:cNvPr id="19591" name="Rectangle 135"/>
            <p:cNvSpPr>
              <a:spLocks noChangeArrowheads="1"/>
            </p:cNvSpPr>
            <p:nvPr/>
          </p:nvSpPr>
          <p:spPr bwMode="auto">
            <a:xfrm>
              <a:off x="2894" y="1162"/>
              <a:ext cx="571"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Qtr 1, 1999</a:t>
              </a:r>
              <a:endParaRPr lang="en-US">
                <a:effectLst>
                  <a:outerShdw blurRad="38100" dist="38100" dir="2700000" algn="tl">
                    <a:srgbClr val="C0C0C0"/>
                  </a:outerShdw>
                </a:effectLst>
              </a:endParaRPr>
            </a:p>
          </p:txBody>
        </p:sp>
        <p:sp>
          <p:nvSpPr>
            <p:cNvPr id="19592" name="Line 136"/>
            <p:cNvSpPr>
              <a:spLocks noChangeShapeType="1"/>
            </p:cNvSpPr>
            <p:nvPr/>
          </p:nvSpPr>
          <p:spPr bwMode="auto">
            <a:xfrm>
              <a:off x="3579" y="1152"/>
              <a:ext cx="1" cy="156"/>
            </a:xfrm>
            <a:prstGeom prst="line">
              <a:avLst/>
            </a:prstGeom>
            <a:noFill/>
            <a:ln w="15875">
              <a:solidFill>
                <a:srgbClr val="000000"/>
              </a:solidFill>
              <a:round/>
              <a:headEnd/>
              <a:tailEnd/>
            </a:ln>
          </p:spPr>
          <p:txBody>
            <a:bodyPr/>
            <a:lstStyle/>
            <a:p>
              <a:endParaRPr lang="en-US"/>
            </a:p>
          </p:txBody>
        </p:sp>
        <p:sp>
          <p:nvSpPr>
            <p:cNvPr id="19593" name="Rectangle 137"/>
            <p:cNvSpPr>
              <a:spLocks noChangeArrowheads="1"/>
            </p:cNvSpPr>
            <p:nvPr/>
          </p:nvSpPr>
          <p:spPr bwMode="auto">
            <a:xfrm>
              <a:off x="3803" y="1162"/>
              <a:ext cx="571"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Qtr 2, 1999</a:t>
              </a:r>
              <a:endParaRPr lang="en-US">
                <a:effectLst>
                  <a:outerShdw blurRad="38100" dist="38100" dir="2700000" algn="tl">
                    <a:srgbClr val="C0C0C0"/>
                  </a:outerShdw>
                </a:effectLst>
              </a:endParaRPr>
            </a:p>
          </p:txBody>
        </p:sp>
        <p:sp>
          <p:nvSpPr>
            <p:cNvPr id="19594" name="Line 138"/>
            <p:cNvSpPr>
              <a:spLocks noChangeShapeType="1"/>
            </p:cNvSpPr>
            <p:nvPr/>
          </p:nvSpPr>
          <p:spPr bwMode="auto">
            <a:xfrm>
              <a:off x="4477" y="1152"/>
              <a:ext cx="1" cy="156"/>
            </a:xfrm>
            <a:prstGeom prst="line">
              <a:avLst/>
            </a:prstGeom>
            <a:noFill/>
            <a:ln w="15875">
              <a:solidFill>
                <a:srgbClr val="000000"/>
              </a:solidFill>
              <a:round/>
              <a:headEnd/>
              <a:tailEnd/>
            </a:ln>
          </p:spPr>
          <p:txBody>
            <a:bodyPr/>
            <a:lstStyle/>
            <a:p>
              <a:endParaRPr lang="en-US"/>
            </a:p>
          </p:txBody>
        </p:sp>
        <p:sp>
          <p:nvSpPr>
            <p:cNvPr id="19595" name="Rectangle 139"/>
            <p:cNvSpPr>
              <a:spLocks noChangeArrowheads="1"/>
            </p:cNvSpPr>
            <p:nvPr/>
          </p:nvSpPr>
          <p:spPr bwMode="auto">
            <a:xfrm>
              <a:off x="4712" y="1162"/>
              <a:ext cx="571" cy="134"/>
            </a:xfrm>
            <a:prstGeom prst="rect">
              <a:avLst/>
            </a:prstGeom>
            <a:noFill/>
            <a:ln w="9525">
              <a:noFill/>
              <a:miter lim="800000"/>
              <a:headEnd/>
              <a:tailEnd/>
            </a:ln>
          </p:spPr>
          <p:txBody>
            <a:bodyPr wrap="none" lIns="0" tIns="0" rIns="0" bIns="0">
              <a:spAutoFit/>
            </a:bodyPr>
            <a:lstStyle/>
            <a:p>
              <a:r>
                <a:rPr lang="en-US" sz="1400">
                  <a:solidFill>
                    <a:srgbClr val="000000"/>
                  </a:solidFill>
                  <a:effectLst/>
                  <a:latin typeface="Arial" charset="0"/>
                </a:rPr>
                <a:t>Qtr 3, 1999</a:t>
              </a:r>
              <a:endParaRPr lang="en-US">
                <a:effectLst>
                  <a:outerShdw blurRad="38100" dist="38100" dir="2700000" algn="tl">
                    <a:srgbClr val="C0C0C0"/>
                  </a:outerShdw>
                </a:effectLst>
              </a:endParaRPr>
            </a:p>
          </p:txBody>
        </p:sp>
        <p:sp>
          <p:nvSpPr>
            <p:cNvPr id="19596" name="Line 140"/>
            <p:cNvSpPr>
              <a:spLocks noChangeShapeType="1"/>
            </p:cNvSpPr>
            <p:nvPr/>
          </p:nvSpPr>
          <p:spPr bwMode="auto">
            <a:xfrm>
              <a:off x="5396" y="1152"/>
              <a:ext cx="1" cy="156"/>
            </a:xfrm>
            <a:prstGeom prst="line">
              <a:avLst/>
            </a:prstGeom>
            <a:noFill/>
            <a:ln w="15875">
              <a:solidFill>
                <a:srgbClr val="000000"/>
              </a:solidFill>
              <a:round/>
              <a:headEnd/>
              <a:tailEnd/>
            </a:ln>
          </p:spPr>
          <p:txBody>
            <a:bodyPr/>
            <a:lstStyle/>
            <a:p>
              <a:endParaRPr lang="en-US"/>
            </a:p>
          </p:txBody>
        </p:sp>
        <p:sp>
          <p:nvSpPr>
            <p:cNvPr id="19599" name="Line 143"/>
            <p:cNvSpPr>
              <a:spLocks noChangeShapeType="1"/>
            </p:cNvSpPr>
            <p:nvPr/>
          </p:nvSpPr>
          <p:spPr bwMode="auto">
            <a:xfrm>
              <a:off x="2057" y="1308"/>
              <a:ext cx="3319" cy="1"/>
            </a:xfrm>
            <a:prstGeom prst="line">
              <a:avLst/>
            </a:prstGeom>
            <a:noFill/>
            <a:ln w="15875">
              <a:solidFill>
                <a:srgbClr val="000000"/>
              </a:solidFill>
              <a:round/>
              <a:headEnd/>
              <a:tailEnd/>
            </a:ln>
          </p:spPr>
          <p:txBody>
            <a:bodyPr/>
            <a:lstStyle/>
            <a:p>
              <a:endParaRPr lang="en-US"/>
            </a:p>
          </p:txBody>
        </p:sp>
        <p:sp>
          <p:nvSpPr>
            <p:cNvPr id="19600" name="Line 144"/>
            <p:cNvSpPr>
              <a:spLocks noChangeShapeType="1"/>
            </p:cNvSpPr>
            <p:nvPr/>
          </p:nvSpPr>
          <p:spPr bwMode="auto">
            <a:xfrm>
              <a:off x="2057" y="1463"/>
              <a:ext cx="3319" cy="1"/>
            </a:xfrm>
            <a:prstGeom prst="line">
              <a:avLst/>
            </a:prstGeom>
            <a:noFill/>
            <a:ln w="15875">
              <a:solidFill>
                <a:srgbClr val="000000"/>
              </a:solidFill>
              <a:round/>
              <a:headEnd/>
              <a:tailEnd/>
            </a:ln>
          </p:spPr>
          <p:txBody>
            <a:bodyPr/>
            <a:lstStyle/>
            <a:p>
              <a:endParaRPr lang="en-US"/>
            </a:p>
          </p:txBody>
        </p:sp>
        <p:sp>
          <p:nvSpPr>
            <p:cNvPr id="19601" name="Line 145"/>
            <p:cNvSpPr>
              <a:spLocks noChangeShapeType="1"/>
            </p:cNvSpPr>
            <p:nvPr/>
          </p:nvSpPr>
          <p:spPr bwMode="auto">
            <a:xfrm>
              <a:off x="2057" y="1152"/>
              <a:ext cx="3319" cy="1"/>
            </a:xfrm>
            <a:prstGeom prst="line">
              <a:avLst/>
            </a:prstGeom>
            <a:noFill/>
            <a:ln w="15875">
              <a:solidFill>
                <a:srgbClr val="000000"/>
              </a:solidFill>
              <a:round/>
              <a:headEnd/>
              <a:tailEnd/>
            </a:ln>
          </p:spPr>
          <p:txBody>
            <a:bodyPr/>
            <a:lstStyle/>
            <a:p>
              <a:endParaRPr lang="en-US"/>
            </a:p>
          </p:txBody>
        </p:sp>
        <p:sp>
          <p:nvSpPr>
            <p:cNvPr id="19602" name="Line 146"/>
            <p:cNvSpPr>
              <a:spLocks noChangeShapeType="1"/>
            </p:cNvSpPr>
            <p:nvPr/>
          </p:nvSpPr>
          <p:spPr bwMode="auto">
            <a:xfrm>
              <a:off x="2057" y="3830"/>
              <a:ext cx="3319" cy="1"/>
            </a:xfrm>
            <a:prstGeom prst="line">
              <a:avLst/>
            </a:prstGeom>
            <a:noFill/>
            <a:ln w="15875">
              <a:solidFill>
                <a:srgbClr val="000000"/>
              </a:solidFill>
              <a:round/>
              <a:headEnd/>
              <a:tailEnd/>
            </a:ln>
          </p:spPr>
          <p:txBody>
            <a:bodyPr/>
            <a:lstStyle/>
            <a:p>
              <a:endParaRPr lang="en-US"/>
            </a:p>
          </p:txBody>
        </p:sp>
        <p:sp>
          <p:nvSpPr>
            <p:cNvPr id="19603" name="Line 147"/>
            <p:cNvSpPr>
              <a:spLocks noChangeShapeType="1"/>
            </p:cNvSpPr>
            <p:nvPr/>
          </p:nvSpPr>
          <p:spPr bwMode="auto">
            <a:xfrm>
              <a:off x="2057" y="1152"/>
              <a:ext cx="1" cy="2678"/>
            </a:xfrm>
            <a:prstGeom prst="line">
              <a:avLst/>
            </a:prstGeom>
            <a:noFill/>
            <a:ln w="15875">
              <a:solidFill>
                <a:srgbClr val="000000"/>
              </a:solidFill>
              <a:round/>
              <a:headEnd/>
              <a:tailEnd/>
            </a:ln>
          </p:spPr>
          <p:txBody>
            <a:bodyPr/>
            <a:lstStyle/>
            <a:p>
              <a:endParaRPr lang="en-US"/>
            </a:p>
          </p:txBody>
        </p:sp>
      </p:grpSp>
      <p:sp>
        <p:nvSpPr>
          <p:cNvPr id="19462" name="Rectangle 6"/>
          <p:cNvSpPr>
            <a:spLocks noChangeArrowheads="1"/>
          </p:cNvSpPr>
          <p:nvPr/>
        </p:nvSpPr>
        <p:spPr bwMode="auto">
          <a:xfrm>
            <a:off x="3057525" y="609600"/>
            <a:ext cx="3943350" cy="717550"/>
          </a:xfrm>
          <a:prstGeom prst="rect">
            <a:avLst/>
          </a:prstGeom>
          <a:noFill/>
          <a:ln w="9525">
            <a:noFill/>
            <a:miter lim="800000"/>
            <a:headEnd/>
            <a:tailEnd/>
          </a:ln>
          <a:effectLst/>
        </p:spPr>
        <p:txBody>
          <a:bodyPr wrap="none">
            <a:spAutoFit/>
          </a:bodyPr>
          <a:lstStyle/>
          <a:p>
            <a:pPr>
              <a:buClr>
                <a:srgbClr val="1F007F"/>
              </a:buClr>
              <a:buSzPct val="90000"/>
              <a:buFont typeface="Monotype Sorts" pitchFamily="2" charset="2"/>
              <a:buNone/>
            </a:pPr>
            <a:r>
              <a:rPr lang="en-US" sz="4100">
                <a:solidFill>
                  <a:srgbClr val="000080"/>
                </a:solidFill>
                <a:effectLst/>
                <a:latin typeface="Lydian" pitchFamily="34" charset="0"/>
              </a:rPr>
              <a:t>GANTT CHART</a:t>
            </a:r>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69AD71E-F9BE-4E90-AE46-8B6FA94853AC}" type="slidenum">
              <a:rPr lang="en-US"/>
              <a:pPr/>
              <a:t>31</a:t>
            </a:fld>
            <a:endParaRPr lang="en-US"/>
          </a:p>
        </p:txBody>
      </p:sp>
      <p:sp>
        <p:nvSpPr>
          <p:cNvPr id="20485"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20483" name="Rectangle 3"/>
          <p:cNvSpPr>
            <a:spLocks noGrp="1" noChangeArrowheads="1"/>
          </p:cNvSpPr>
          <p:nvPr>
            <p:ph type="body" idx="1"/>
          </p:nvPr>
        </p:nvSpPr>
        <p:spPr>
          <a:xfrm>
            <a:off x="358775" y="274638"/>
            <a:ext cx="10190163"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GANTT CHART DISADVANTAGES</a:t>
            </a:r>
            <a:endParaRPr lang="en-US"/>
          </a:p>
        </p:txBody>
      </p:sp>
      <p:sp>
        <p:nvSpPr>
          <p:cNvPr id="20487" name="Text Box 7"/>
          <p:cNvSpPr txBox="1">
            <a:spLocks noChangeArrowheads="1"/>
          </p:cNvSpPr>
          <p:nvPr/>
        </p:nvSpPr>
        <p:spPr bwMode="auto">
          <a:xfrm>
            <a:off x="381000" y="2057400"/>
            <a:ext cx="9372600" cy="4678363"/>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2600">
                <a:solidFill>
                  <a:srgbClr val="000000"/>
                </a:solidFill>
                <a:effectLst/>
                <a:latin typeface="Lydian" pitchFamily="34" charset="0"/>
              </a:rPr>
              <a:t> </a:t>
            </a:r>
            <a:r>
              <a:rPr lang="en-US" sz="2800">
                <a:solidFill>
                  <a:srgbClr val="000000"/>
                </a:solidFill>
                <a:effectLst/>
                <a:latin typeface="Lydian" pitchFamily="34" charset="0"/>
              </a:rPr>
              <a:t>Does not give you the ability to visualize the exact progress of the project.</a:t>
            </a:r>
            <a:br>
              <a:rPr lang="en-US" sz="2800">
                <a:solidFill>
                  <a:srgbClr val="000000"/>
                </a:solidFill>
                <a:effectLst/>
                <a:latin typeface="Lydian" pitchFamily="34" charset="0"/>
              </a:rPr>
            </a:br>
            <a:endParaRPr lang="en-US" sz="16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800">
                <a:solidFill>
                  <a:srgbClr val="000000"/>
                </a:solidFill>
                <a:effectLst/>
                <a:latin typeface="Lydian" pitchFamily="34" charset="0"/>
              </a:rPr>
              <a:t> Anticipate delays or problems soon enough to correct them.</a:t>
            </a:r>
            <a:br>
              <a:rPr lang="en-US" sz="2800">
                <a:solidFill>
                  <a:srgbClr val="000000"/>
                </a:solidFill>
                <a:effectLst/>
                <a:latin typeface="Lydian" pitchFamily="34" charset="0"/>
              </a:rPr>
            </a:br>
            <a:endParaRPr lang="en-US" sz="16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800">
                <a:solidFill>
                  <a:srgbClr val="000000"/>
                </a:solidFill>
                <a:effectLst/>
                <a:latin typeface="Lydian" pitchFamily="34" charset="0"/>
              </a:rPr>
              <a:t> Does not show detailed sequence of activities.</a:t>
            </a:r>
            <a:br>
              <a:rPr lang="en-US" sz="2800">
                <a:solidFill>
                  <a:srgbClr val="000000"/>
                </a:solidFill>
                <a:effectLst/>
                <a:latin typeface="Lydian" pitchFamily="34" charset="0"/>
              </a:rPr>
            </a:br>
            <a:endParaRPr lang="en-US" sz="16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800">
                <a:solidFill>
                  <a:srgbClr val="000000"/>
                </a:solidFill>
                <a:effectLst/>
                <a:latin typeface="Lydian" pitchFamily="34" charset="0"/>
              </a:rPr>
              <a:t> Does not show "critical activities".</a:t>
            </a:r>
            <a:br>
              <a:rPr lang="en-US" sz="2800">
                <a:solidFill>
                  <a:srgbClr val="000000"/>
                </a:solidFill>
                <a:effectLst/>
                <a:latin typeface="Lydian" pitchFamily="34" charset="0"/>
              </a:rPr>
            </a:br>
            <a:endParaRPr lang="en-US" sz="16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800">
                <a:solidFill>
                  <a:srgbClr val="000000"/>
                </a:solidFill>
                <a:effectLst/>
                <a:latin typeface="Lydian" pitchFamily="34" charset="0"/>
              </a:rPr>
              <a:t> Does not show precise effect of a delay or failure to complete an activity on time.</a:t>
            </a:r>
            <a:endParaRPr lang="en-US" sz="2800">
              <a:effectLst/>
            </a:endParaRP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A1AF2DC-C931-4F5A-958F-A5A42381C821}" type="slidenum">
              <a:rPr lang="en-US"/>
              <a:pPr/>
              <a:t>32</a:t>
            </a:fld>
            <a:endParaRPr lang="en-US"/>
          </a:p>
        </p:txBody>
      </p:sp>
      <p:sp>
        <p:nvSpPr>
          <p:cNvPr id="21509"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21507" name="Rectangle 3"/>
          <p:cNvSpPr>
            <a:spLocks noGrp="1" noChangeArrowheads="1"/>
          </p:cNvSpPr>
          <p:nvPr>
            <p:ph type="body" idx="1"/>
          </p:nvPr>
        </p:nvSpPr>
        <p:spPr>
          <a:xfrm>
            <a:off x="358775" y="274638"/>
            <a:ext cx="10190163"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PERT CHART DIAGRAM</a:t>
            </a:r>
            <a:endParaRPr lang="en-US"/>
          </a:p>
        </p:txBody>
      </p:sp>
      <p:sp>
        <p:nvSpPr>
          <p:cNvPr id="21511" name="Text Box 7"/>
          <p:cNvSpPr txBox="1">
            <a:spLocks noChangeArrowheads="1"/>
          </p:cNvSpPr>
          <p:nvPr/>
        </p:nvSpPr>
        <p:spPr bwMode="auto">
          <a:xfrm>
            <a:off x="427038" y="2066925"/>
            <a:ext cx="9326562" cy="3267075"/>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The Program Evaluation and Review Technique (PERT) addresses probability, and is </a:t>
            </a:r>
            <a:r>
              <a:rPr lang="en-US" sz="3400" b="0">
                <a:solidFill>
                  <a:srgbClr val="C20000"/>
                </a:solidFill>
                <a:effectLst/>
                <a:latin typeface="Lydian" pitchFamily="34" charset="0"/>
              </a:rPr>
              <a:t>"event"</a:t>
            </a:r>
            <a:r>
              <a:rPr lang="en-US" sz="3400" b="0">
                <a:solidFill>
                  <a:srgbClr val="000000"/>
                </a:solidFill>
                <a:effectLst/>
                <a:latin typeface="Lydian" pitchFamily="34" charset="0"/>
              </a:rPr>
              <a:t> oriented.</a:t>
            </a:r>
            <a:br>
              <a:rPr lang="en-US" sz="3400" b="0">
                <a:solidFill>
                  <a:srgbClr val="000000"/>
                </a:solidFill>
                <a:effectLst/>
                <a:latin typeface="Lydian" pitchFamily="34" charset="0"/>
              </a:rPr>
            </a:br>
            <a:endParaRPr lang="en-US" sz="34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This type of logic diagram is used primarily for research and development projects.</a:t>
            </a:r>
            <a:endParaRPr lang="en-US" b="0">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E56412-3B51-487B-B1B6-60E4BB2A68F0}" type="slidenum">
              <a:rPr lang="en-US"/>
              <a:pPr/>
              <a:t>33</a:t>
            </a:fld>
            <a:endParaRPr lang="en-US"/>
          </a:p>
        </p:txBody>
      </p:sp>
      <p:pic>
        <p:nvPicPr>
          <p:cNvPr id="22532" name="Picture 4"/>
          <p:cNvPicPr>
            <a:picLocks noChangeArrowheads="1"/>
          </p:cNvPicPr>
          <p:nvPr/>
        </p:nvPicPr>
        <p:blipFill>
          <a:blip r:embed="rId2" cstate="print"/>
          <a:srcRect/>
          <a:stretch>
            <a:fillRect/>
          </a:stretch>
        </p:blipFill>
        <p:spPr bwMode="auto">
          <a:xfrm>
            <a:off x="0" y="2133600"/>
            <a:ext cx="10058400" cy="4495800"/>
          </a:xfrm>
          <a:prstGeom prst="rect">
            <a:avLst/>
          </a:prstGeom>
          <a:noFill/>
          <a:ln w="9525">
            <a:noFill/>
            <a:miter lim="800000"/>
            <a:headEnd/>
            <a:tailEnd/>
          </a:ln>
          <a:effectLst/>
        </p:spPr>
      </p:pic>
      <p:sp>
        <p:nvSpPr>
          <p:cNvPr id="22535" name="Rectangle 7"/>
          <p:cNvSpPr>
            <a:spLocks noChangeArrowheads="1"/>
          </p:cNvSpPr>
          <p:nvPr/>
        </p:nvSpPr>
        <p:spPr bwMode="auto">
          <a:xfrm>
            <a:off x="3259138" y="914400"/>
            <a:ext cx="3540125" cy="717550"/>
          </a:xfrm>
          <a:prstGeom prst="rect">
            <a:avLst/>
          </a:prstGeom>
          <a:noFill/>
          <a:ln w="9525">
            <a:noFill/>
            <a:miter lim="800000"/>
            <a:headEnd/>
            <a:tailEnd/>
          </a:ln>
          <a:effectLst/>
        </p:spPr>
        <p:txBody>
          <a:bodyPr wrap="none">
            <a:spAutoFit/>
          </a:bodyPr>
          <a:lstStyle/>
          <a:p>
            <a:r>
              <a:rPr lang="en-US" sz="4100">
                <a:solidFill>
                  <a:srgbClr val="000080"/>
                </a:solidFill>
                <a:effectLst/>
                <a:latin typeface="Lydian" pitchFamily="34" charset="0"/>
              </a:rPr>
              <a:t>PERT CHART</a:t>
            </a:r>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29004D3-620B-4FDE-A8A9-5057AF8A47B3}" type="slidenum">
              <a:rPr lang="en-US"/>
              <a:pPr/>
              <a:t>34</a:t>
            </a:fld>
            <a:endParaRPr lang="en-US"/>
          </a:p>
        </p:txBody>
      </p:sp>
      <p:sp>
        <p:nvSpPr>
          <p:cNvPr id="23557"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23555" name="Rectangle 3"/>
          <p:cNvSpPr>
            <a:spLocks noGrp="1" noChangeArrowheads="1"/>
          </p:cNvSpPr>
          <p:nvPr>
            <p:ph type="body" idx="1"/>
          </p:nvPr>
        </p:nvSpPr>
        <p:spPr>
          <a:xfrm>
            <a:off x="358775" y="274638"/>
            <a:ext cx="10190163" cy="1257300"/>
          </a:xfrm>
          <a:noFill/>
          <a:ln/>
        </p:spPr>
        <p:txBody>
          <a:bodyPr lIns="0" tIns="0" rIns="0" bIns="0" anchor="b"/>
          <a:lstStyle/>
          <a:p>
            <a:pPr marL="0" indent="0" algn="just"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Activity-On-The-Arrow Format</a:t>
            </a:r>
            <a:endParaRPr lang="en-US"/>
          </a:p>
        </p:txBody>
      </p:sp>
      <p:sp>
        <p:nvSpPr>
          <p:cNvPr id="23559" name="Text Box 7"/>
          <p:cNvSpPr txBox="1">
            <a:spLocks noChangeArrowheads="1"/>
          </p:cNvSpPr>
          <p:nvPr/>
        </p:nvSpPr>
        <p:spPr bwMode="auto">
          <a:xfrm>
            <a:off x="427038" y="2066925"/>
            <a:ext cx="9250362" cy="3724275"/>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More complex in its creation.</a:t>
            </a:r>
            <a:br>
              <a:rPr lang="en-US" sz="3400" b="0">
                <a:solidFill>
                  <a:srgbClr val="000000"/>
                </a:solidFill>
                <a:effectLst/>
                <a:latin typeface="Lydian" pitchFamily="34" charset="0"/>
              </a:rPr>
            </a:br>
            <a:endParaRPr lang="en-US" sz="34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Tendency to lead to confusion when trying to interpret it.</a:t>
            </a:r>
            <a:br>
              <a:rPr lang="en-US" sz="3400" b="0">
                <a:solidFill>
                  <a:srgbClr val="000000"/>
                </a:solidFill>
                <a:effectLst/>
                <a:latin typeface="Lydian" pitchFamily="34" charset="0"/>
              </a:rPr>
            </a:br>
            <a:endParaRPr lang="en-US" sz="34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Least desirable format to use because of these factors.</a:t>
            </a:r>
            <a:endParaRPr lang="en-US" b="0">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FE1D539-7A49-4923-AA50-E8B89BBD2DA5}" type="slidenum">
              <a:rPr lang="en-US"/>
              <a:pPr/>
              <a:t>35</a:t>
            </a:fld>
            <a:endParaRPr lang="en-US"/>
          </a:p>
        </p:txBody>
      </p:sp>
      <p:pic>
        <p:nvPicPr>
          <p:cNvPr id="24580" name="Picture 4"/>
          <p:cNvPicPr>
            <a:picLocks noChangeArrowheads="1"/>
          </p:cNvPicPr>
          <p:nvPr/>
        </p:nvPicPr>
        <p:blipFill>
          <a:blip r:embed="rId2" cstate="print"/>
          <a:srcRect/>
          <a:stretch>
            <a:fillRect/>
          </a:stretch>
        </p:blipFill>
        <p:spPr bwMode="auto">
          <a:xfrm>
            <a:off x="346075" y="1600200"/>
            <a:ext cx="9407525" cy="5105400"/>
          </a:xfrm>
          <a:prstGeom prst="rect">
            <a:avLst/>
          </a:prstGeom>
          <a:noFill/>
          <a:ln w="9525">
            <a:noFill/>
            <a:miter lim="800000"/>
            <a:headEnd/>
            <a:tailEnd/>
          </a:ln>
          <a:effectLst/>
        </p:spPr>
      </p:pic>
      <p:sp>
        <p:nvSpPr>
          <p:cNvPr id="24582" name="Rectangle 6"/>
          <p:cNvSpPr>
            <a:spLocks noChangeArrowheads="1"/>
          </p:cNvSpPr>
          <p:nvPr/>
        </p:nvSpPr>
        <p:spPr bwMode="auto">
          <a:xfrm>
            <a:off x="0" y="0"/>
            <a:ext cx="10058400" cy="717550"/>
          </a:xfrm>
          <a:prstGeom prst="rect">
            <a:avLst/>
          </a:prstGeom>
          <a:noFill/>
          <a:ln w="9525">
            <a:noFill/>
            <a:miter lim="800000"/>
            <a:headEnd/>
            <a:tailEnd/>
          </a:ln>
          <a:effectLst/>
        </p:spPr>
        <p:txBody>
          <a:bodyPr>
            <a:spAutoFit/>
          </a:bodyPr>
          <a:lstStyle/>
          <a:p>
            <a:r>
              <a:rPr lang="en-US" sz="4100">
                <a:solidFill>
                  <a:srgbClr val="000080"/>
                </a:solidFill>
                <a:effectLst/>
                <a:latin typeface="Lydian" pitchFamily="34" charset="0"/>
              </a:rPr>
              <a:t>ACTIVITY-ON THE-ARROW CHART</a:t>
            </a: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4C2AFC0-7CFE-4762-84E3-8D5F210F6831}" type="slidenum">
              <a:rPr lang="en-US"/>
              <a:pPr/>
              <a:t>36</a:t>
            </a:fld>
            <a:endParaRPr lang="en-US"/>
          </a:p>
        </p:txBody>
      </p:sp>
      <p:sp>
        <p:nvSpPr>
          <p:cNvPr id="25605"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25603" name="Rectangle 3"/>
          <p:cNvSpPr>
            <a:spLocks noGrp="1" noChangeArrowheads="1"/>
          </p:cNvSpPr>
          <p:nvPr>
            <p:ph type="body" idx="1"/>
          </p:nvPr>
        </p:nvSpPr>
        <p:spPr>
          <a:xfrm>
            <a:off x="358775" y="274638"/>
            <a:ext cx="10190163"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Activity-On-The-Node Format</a:t>
            </a:r>
            <a:endParaRPr lang="en-US"/>
          </a:p>
        </p:txBody>
      </p:sp>
      <p:sp>
        <p:nvSpPr>
          <p:cNvPr id="25607" name="Text Box 7"/>
          <p:cNvSpPr txBox="1">
            <a:spLocks noChangeArrowheads="1"/>
          </p:cNvSpPr>
          <p:nvPr/>
        </p:nvSpPr>
        <p:spPr bwMode="auto">
          <a:xfrm>
            <a:off x="422275" y="2062163"/>
            <a:ext cx="9331325" cy="4719637"/>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Eliminates confusion, and allows you to adjust for problems that may arise during the   construction of the project.</a:t>
            </a:r>
            <a:br>
              <a:rPr lang="en-US" sz="3400" b="0">
                <a:solidFill>
                  <a:srgbClr val="000000"/>
                </a:solidFill>
                <a:effectLst/>
                <a:latin typeface="Lydian" pitchFamily="34" charset="0"/>
              </a:rPr>
            </a:br>
            <a:endParaRPr lang="en-US" sz="34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AON format is </a:t>
            </a:r>
            <a:r>
              <a:rPr lang="en-US" sz="3400" b="0">
                <a:solidFill>
                  <a:srgbClr val="E01F25"/>
                </a:solidFill>
                <a:effectLst/>
                <a:latin typeface="Lydian" pitchFamily="34" charset="0"/>
              </a:rPr>
              <a:t>"activity"</a:t>
            </a:r>
            <a:r>
              <a:rPr lang="en-US" sz="3400" b="0">
                <a:solidFill>
                  <a:srgbClr val="000000"/>
                </a:solidFill>
                <a:effectLst/>
                <a:latin typeface="Lydian" pitchFamily="34" charset="0"/>
              </a:rPr>
              <a:t> oriented.</a:t>
            </a:r>
            <a:br>
              <a:rPr lang="en-US" sz="3400" b="0">
                <a:solidFill>
                  <a:srgbClr val="000000"/>
                </a:solidFill>
                <a:effectLst/>
                <a:latin typeface="Lydian" pitchFamily="34" charset="0"/>
              </a:rPr>
            </a:br>
            <a:endParaRPr lang="en-US" sz="34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This is the primary format used for planning military construction, and especially used for    large projects.</a:t>
            </a:r>
            <a:endParaRPr lang="en-US" b="0">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ox(out)">
                                      <p:cBhvr>
                                        <p:cTn id="7" dur="500"/>
                                        <p:tgtEl>
                                          <p:spTgt spid="25603"/>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E755C7E-2686-4031-BDDD-0ECDA306619C}" type="slidenum">
              <a:rPr lang="en-US"/>
              <a:pPr/>
              <a:t>37</a:t>
            </a:fld>
            <a:endParaRPr lang="en-US"/>
          </a:p>
        </p:txBody>
      </p:sp>
      <p:sp>
        <p:nvSpPr>
          <p:cNvPr id="26629"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26627" name="Rectangle 3"/>
          <p:cNvSpPr>
            <a:spLocks noGrp="1" noChangeArrowheads="1"/>
          </p:cNvSpPr>
          <p:nvPr>
            <p:ph type="body" idx="1"/>
          </p:nvPr>
        </p:nvSpPr>
        <p:spPr>
          <a:xfrm>
            <a:off x="358775" y="274638"/>
            <a:ext cx="10190163"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Activity-On-The-Node Uses</a:t>
            </a:r>
            <a:endParaRPr lang="en-US"/>
          </a:p>
        </p:txBody>
      </p:sp>
      <p:sp>
        <p:nvSpPr>
          <p:cNvPr id="26631" name="Text Box 7"/>
          <p:cNvSpPr txBox="1">
            <a:spLocks noChangeArrowheads="1"/>
          </p:cNvSpPr>
          <p:nvPr/>
        </p:nvSpPr>
        <p:spPr bwMode="auto">
          <a:xfrm>
            <a:off x="422275" y="2062163"/>
            <a:ext cx="9331325" cy="5053012"/>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Construction planning</a:t>
            </a:r>
          </a:p>
          <a:p>
            <a:pPr marL="174625" indent="-174625" algn="l" defTabSz="384175">
              <a:buClr>
                <a:srgbClr val="1F007F"/>
              </a:buClr>
              <a:buSzPct val="90000"/>
              <a:buFont typeface="Monotype Sorts" pitchFamily="2" charset="2"/>
              <a:buNone/>
            </a:pPr>
            <a:endParaRPr lang="en-US" sz="34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Maintenance planning</a:t>
            </a:r>
            <a:br>
              <a:rPr lang="en-US" sz="3400" b="0">
                <a:solidFill>
                  <a:srgbClr val="000000"/>
                </a:solidFill>
                <a:effectLst/>
                <a:latin typeface="Lydian" pitchFamily="34" charset="0"/>
              </a:rPr>
            </a:br>
            <a:endParaRPr lang="en-US" sz="34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Project Design</a:t>
            </a:r>
          </a:p>
          <a:p>
            <a:pPr marL="174625" indent="-174625" algn="l" defTabSz="384175">
              <a:buClr>
                <a:srgbClr val="1F007F"/>
              </a:buClr>
              <a:buSzPct val="90000"/>
              <a:buFont typeface="Monotype Sorts" pitchFamily="2" charset="2"/>
              <a:buNone/>
            </a:pPr>
            <a:endParaRPr lang="en-US" sz="34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Military combat task planning</a:t>
            </a:r>
            <a:br>
              <a:rPr lang="en-US" sz="3400" b="0">
                <a:solidFill>
                  <a:srgbClr val="000000"/>
                </a:solidFill>
                <a:effectLst/>
                <a:latin typeface="Lydian" pitchFamily="34" charset="0"/>
              </a:rPr>
            </a:br>
            <a:endParaRPr lang="en-US" sz="34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Logistics planning</a:t>
            </a:r>
            <a:endParaRPr lang="en-US" b="0">
              <a:effectLst/>
            </a:endParaRPr>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7E40180-3360-4F3A-AA28-D5B32FF0AB6E}" type="slidenum">
              <a:rPr lang="en-US"/>
              <a:pPr/>
              <a:t>38</a:t>
            </a:fld>
            <a:endParaRPr lang="en-US"/>
          </a:p>
        </p:txBody>
      </p:sp>
      <p:sp>
        <p:nvSpPr>
          <p:cNvPr id="27653"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27651" name="Rectangle 3"/>
          <p:cNvSpPr>
            <a:spLocks noGrp="1" noChangeArrowheads="1"/>
          </p:cNvSpPr>
          <p:nvPr>
            <p:ph type="body" idx="1"/>
          </p:nvPr>
        </p:nvSpPr>
        <p:spPr>
          <a:xfrm>
            <a:off x="358775" y="274638"/>
            <a:ext cx="10190163"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AON Advantages</a:t>
            </a:r>
            <a:endParaRPr lang="en-US"/>
          </a:p>
        </p:txBody>
      </p:sp>
      <p:sp>
        <p:nvSpPr>
          <p:cNvPr id="27655" name="Text Box 7"/>
          <p:cNvSpPr txBox="1">
            <a:spLocks noChangeArrowheads="1"/>
          </p:cNvSpPr>
          <p:nvPr/>
        </p:nvSpPr>
        <p:spPr bwMode="auto">
          <a:xfrm>
            <a:off x="381000" y="1828800"/>
            <a:ext cx="9250363" cy="5011738"/>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2800">
                <a:solidFill>
                  <a:srgbClr val="000000"/>
                </a:solidFill>
                <a:effectLst/>
                <a:latin typeface="Lydian" pitchFamily="34" charset="0"/>
              </a:rPr>
              <a:t> Reduces risk of overlooking essential tasks.</a:t>
            </a:r>
            <a:br>
              <a:rPr lang="en-US" sz="2800">
                <a:solidFill>
                  <a:srgbClr val="000000"/>
                </a:solidFill>
                <a:effectLst/>
                <a:latin typeface="Lydian" pitchFamily="34" charset="0"/>
              </a:rPr>
            </a:br>
            <a:endParaRPr lang="en-US" sz="20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800">
                <a:solidFill>
                  <a:srgbClr val="000000"/>
                </a:solidFill>
                <a:effectLst/>
                <a:latin typeface="Lydian" pitchFamily="34" charset="0"/>
              </a:rPr>
              <a:t> Provides a blueprint for long-range planning.</a:t>
            </a:r>
            <a:br>
              <a:rPr lang="en-US" sz="2800">
                <a:solidFill>
                  <a:srgbClr val="000000"/>
                </a:solidFill>
                <a:effectLst/>
                <a:latin typeface="Lydian" pitchFamily="34" charset="0"/>
              </a:rPr>
            </a:br>
            <a:endParaRPr lang="en-US" sz="20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800">
                <a:solidFill>
                  <a:srgbClr val="000000"/>
                </a:solidFill>
                <a:effectLst/>
                <a:latin typeface="Lydian" pitchFamily="34" charset="0"/>
              </a:rPr>
              <a:t> Shows activity interrelationships.</a:t>
            </a:r>
            <a:br>
              <a:rPr lang="en-US" sz="2800">
                <a:solidFill>
                  <a:srgbClr val="000000"/>
                </a:solidFill>
                <a:effectLst/>
                <a:latin typeface="Lydian" pitchFamily="34" charset="0"/>
              </a:rPr>
            </a:br>
            <a:endParaRPr lang="en-US" sz="20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800">
                <a:solidFill>
                  <a:srgbClr val="000000"/>
                </a:solidFill>
                <a:effectLst/>
                <a:latin typeface="Lydian" pitchFamily="34" charset="0"/>
              </a:rPr>
              <a:t> Focuses attention on critical activities.</a:t>
            </a:r>
            <a:br>
              <a:rPr lang="en-US" sz="2800">
                <a:solidFill>
                  <a:srgbClr val="000000"/>
                </a:solidFill>
                <a:effectLst/>
                <a:latin typeface="Lydian" pitchFamily="34" charset="0"/>
              </a:rPr>
            </a:br>
            <a:endParaRPr lang="en-US" sz="20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800">
                <a:solidFill>
                  <a:srgbClr val="000000"/>
                </a:solidFill>
                <a:effectLst/>
                <a:latin typeface="Lydian" pitchFamily="34" charset="0"/>
              </a:rPr>
              <a:t> Allows you to make timely decisions.</a:t>
            </a:r>
            <a:br>
              <a:rPr lang="en-US" sz="2800">
                <a:solidFill>
                  <a:srgbClr val="000000"/>
                </a:solidFill>
                <a:effectLst/>
                <a:latin typeface="Lydian" pitchFamily="34" charset="0"/>
              </a:rPr>
            </a:br>
            <a:endParaRPr lang="en-US" sz="20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800">
                <a:solidFill>
                  <a:srgbClr val="000000"/>
                </a:solidFill>
                <a:effectLst/>
                <a:latin typeface="Lydian" pitchFamily="34" charset="0"/>
              </a:rPr>
              <a:t> Allows you to manage manpower, material, and equipment resources more effectively.</a:t>
            </a:r>
            <a:endParaRPr lang="en-US" sz="2800" b="0">
              <a:effectLst/>
            </a:endParaRPr>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9DFA48D-64D5-44E0-BA74-479EF47FB61F}" type="slidenum">
              <a:rPr lang="en-US"/>
              <a:pPr/>
              <a:t>39</a:t>
            </a:fld>
            <a:endParaRPr lang="en-US"/>
          </a:p>
        </p:txBody>
      </p:sp>
      <p:sp>
        <p:nvSpPr>
          <p:cNvPr id="28677"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28675" name="Rectangle 3"/>
          <p:cNvSpPr>
            <a:spLocks noGrp="1" noChangeArrowheads="1"/>
          </p:cNvSpPr>
          <p:nvPr>
            <p:ph type="body" idx="1"/>
          </p:nvPr>
        </p:nvSpPr>
        <p:spPr>
          <a:xfrm>
            <a:off x="358775" y="274638"/>
            <a:ext cx="10190163"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AON Disadvantages</a:t>
            </a:r>
            <a:endParaRPr lang="en-US"/>
          </a:p>
        </p:txBody>
      </p:sp>
      <p:sp>
        <p:nvSpPr>
          <p:cNvPr id="28679" name="Text Box 7"/>
          <p:cNvSpPr txBox="1">
            <a:spLocks noChangeArrowheads="1"/>
          </p:cNvSpPr>
          <p:nvPr/>
        </p:nvSpPr>
        <p:spPr bwMode="auto">
          <a:xfrm>
            <a:off x="427038" y="2066925"/>
            <a:ext cx="9326562" cy="3846513"/>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The AON format does not solve engineering problems   that may occur.</a:t>
            </a:r>
            <a:br>
              <a:rPr lang="en-US" sz="3400" b="0">
                <a:solidFill>
                  <a:srgbClr val="000000"/>
                </a:solidFill>
                <a:effectLst/>
                <a:latin typeface="Lydian" pitchFamily="34" charset="0"/>
              </a:rPr>
            </a:br>
            <a:endParaRPr lang="en-US" sz="34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Does not make planning decisions for you.</a:t>
            </a:r>
            <a:br>
              <a:rPr lang="en-US" sz="3400" b="0">
                <a:solidFill>
                  <a:srgbClr val="000000"/>
                </a:solidFill>
                <a:effectLst/>
                <a:latin typeface="Lydian" pitchFamily="34" charset="0"/>
              </a:rPr>
            </a:br>
            <a:endParaRPr lang="en-US" sz="34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Does not provide anything substantial to the  actual construction of the project itself.</a:t>
            </a:r>
            <a:endParaRPr lang="en-US" b="0">
              <a:effectLst/>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
          <p:cNvSpPr>
            <a:spLocks noGrp="1"/>
          </p:cNvSpPr>
          <p:nvPr>
            <p:ph type="sldNum" sz="quarter" idx="12"/>
          </p:nvPr>
        </p:nvSpPr>
        <p:spPr/>
        <p:txBody>
          <a:bodyPr/>
          <a:lstStyle/>
          <a:p>
            <a:fld id="{E098AE22-B3EA-4385-937B-C001CB8B3974}" type="slidenum">
              <a:rPr lang="en-US"/>
              <a:pPr/>
              <a:t>4</a:t>
            </a:fld>
            <a:endParaRPr lang="en-US"/>
          </a:p>
        </p:txBody>
      </p:sp>
      <p:sp>
        <p:nvSpPr>
          <p:cNvPr id="3075" name="Rectangle 3"/>
          <p:cNvSpPr>
            <a:spLocks noGrp="1" noChangeArrowheads="1"/>
          </p:cNvSpPr>
          <p:nvPr>
            <p:ph type="body" idx="1"/>
          </p:nvPr>
        </p:nvSpPr>
        <p:spPr>
          <a:xfrm>
            <a:off x="0" y="0"/>
            <a:ext cx="10058400" cy="1522413"/>
          </a:xfrm>
          <a:noFill/>
          <a:ln/>
        </p:spPr>
        <p:txBody>
          <a:bodyPr lIns="0" tIns="0" rIns="0" bIns="0"/>
          <a:lstStyle/>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LEARNING OBJECTIVES</a:t>
            </a:r>
          </a:p>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E.L.O.</a:t>
            </a:r>
            <a:endParaRPr lang="en-US" dirty="0"/>
          </a:p>
        </p:txBody>
      </p:sp>
      <p:sp>
        <p:nvSpPr>
          <p:cNvPr id="3076" name="Text Box 4"/>
          <p:cNvSpPr txBox="1">
            <a:spLocks noChangeArrowheads="1"/>
          </p:cNvSpPr>
          <p:nvPr/>
        </p:nvSpPr>
        <p:spPr bwMode="auto">
          <a:xfrm>
            <a:off x="762000" y="3200400"/>
            <a:ext cx="8915400" cy="3429000"/>
          </a:xfrm>
          <a:prstGeom prst="rect">
            <a:avLst/>
          </a:prstGeom>
          <a:noFill/>
          <a:ln w="9525">
            <a:noFill/>
            <a:miter lim="800000"/>
            <a:headEnd/>
            <a:tailEnd/>
          </a:ln>
          <a:effectLst/>
        </p:spPr>
        <p:txBody>
          <a:bodyPr lIns="0" tIns="0" rIns="0" bIns="0" anchor="ctr"/>
          <a:lstStyle/>
          <a:p>
            <a:pPr algn="l"/>
            <a:r>
              <a:rPr lang="en-US" sz="2800" dirty="0" smtClean="0">
                <a:latin typeface="Lydian"/>
              </a:rPr>
              <a:t>(1). Given written project specifications, and blank writing paper, and references, develop an activities list per the FM 5-412. (1361-SRVY-2004a</a:t>
            </a:r>
          </a:p>
          <a:p>
            <a:pPr algn="l"/>
            <a:endParaRPr lang="en-US" sz="2800" dirty="0" smtClean="0">
              <a:latin typeface="Lydian"/>
            </a:endParaRPr>
          </a:p>
          <a:p>
            <a:pPr algn="l"/>
            <a:r>
              <a:rPr lang="en-US" sz="2800" dirty="0" smtClean="0">
                <a:latin typeface="Lydian"/>
              </a:rPr>
              <a:t>(2). Given written project specifications, a completed activity list, and blank writing paper, and references, create a logic diagram per the FM 5-412. (1361-SRVY-2004b)</a:t>
            </a:r>
          </a:p>
          <a:p>
            <a:pPr algn="l"/>
            <a:r>
              <a:rPr lang="en-US" sz="2800" dirty="0" smtClean="0">
                <a:latin typeface="Lydian"/>
              </a:rPr>
              <a:t> </a:t>
            </a:r>
          </a:p>
          <a:p>
            <a:pPr algn="l"/>
            <a:r>
              <a:rPr lang="en-US" sz="2800" dirty="0" smtClean="0">
                <a:latin typeface="Lydian"/>
              </a:rPr>
              <a:t>(3). Given written project specifications, a completed activity list, a completed logic diagram, scientific calculator, and blank activity estimate sheets, and references, estimate project activity durations per the FM 5-412. (1361-SRVY-2004c)</a:t>
            </a:r>
          </a:p>
          <a:p>
            <a:pPr algn="l" defTabSz="384175">
              <a:buClr>
                <a:srgbClr val="1F007F"/>
              </a:buClr>
              <a:buSzPct val="90000"/>
            </a:pPr>
            <a:endParaRPr lang="en-US" sz="2800" b="0" dirty="0">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AFE86F6-4EBA-4A25-9007-15DB932CB4A3}" type="slidenum">
              <a:rPr lang="en-US"/>
              <a:pPr/>
              <a:t>40</a:t>
            </a:fld>
            <a:endParaRPr lang="en-US"/>
          </a:p>
        </p:txBody>
      </p:sp>
      <p:pic>
        <p:nvPicPr>
          <p:cNvPr id="29700" name="Picture 4"/>
          <p:cNvPicPr>
            <a:picLocks noChangeArrowheads="1"/>
          </p:cNvPicPr>
          <p:nvPr/>
        </p:nvPicPr>
        <p:blipFill>
          <a:blip r:embed="rId2" cstate="print"/>
          <a:srcRect/>
          <a:stretch>
            <a:fillRect/>
          </a:stretch>
        </p:blipFill>
        <p:spPr bwMode="auto">
          <a:xfrm>
            <a:off x="26988" y="2057400"/>
            <a:ext cx="10031412" cy="3505200"/>
          </a:xfrm>
          <a:prstGeom prst="rect">
            <a:avLst/>
          </a:prstGeom>
          <a:noFill/>
          <a:ln w="9525">
            <a:noFill/>
            <a:miter lim="800000"/>
            <a:headEnd/>
            <a:tailEnd/>
          </a:ln>
          <a:effectLst/>
        </p:spPr>
      </p:pic>
      <p:sp>
        <p:nvSpPr>
          <p:cNvPr id="29702" name="Rectangle 6"/>
          <p:cNvSpPr>
            <a:spLocks noChangeArrowheads="1"/>
          </p:cNvSpPr>
          <p:nvPr/>
        </p:nvSpPr>
        <p:spPr bwMode="auto">
          <a:xfrm>
            <a:off x="1835150" y="533400"/>
            <a:ext cx="6402388" cy="717550"/>
          </a:xfrm>
          <a:prstGeom prst="rect">
            <a:avLst/>
          </a:prstGeom>
          <a:noFill/>
          <a:ln w="9525">
            <a:noFill/>
            <a:miter lim="800000"/>
            <a:headEnd/>
            <a:tailEnd/>
          </a:ln>
          <a:effectLst/>
        </p:spPr>
        <p:txBody>
          <a:bodyPr wrap="none">
            <a:spAutoFit/>
          </a:bodyPr>
          <a:lstStyle/>
          <a:p>
            <a:r>
              <a:rPr lang="en-US" sz="4100">
                <a:solidFill>
                  <a:srgbClr val="000080"/>
                </a:solidFill>
                <a:effectLst/>
                <a:latin typeface="Lydian" pitchFamily="34" charset="0"/>
              </a:rPr>
              <a:t>ACTIVITY-ON-THE-NODE</a:t>
            </a:r>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0879183-F666-46D4-9B50-B527BD240679}" type="slidenum">
              <a:rPr lang="en-US"/>
              <a:pPr/>
              <a:t>41</a:t>
            </a:fld>
            <a:endParaRPr lang="en-US"/>
          </a:p>
        </p:txBody>
      </p:sp>
      <p:sp>
        <p:nvSpPr>
          <p:cNvPr id="30725"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30723" name="Rectangle 3"/>
          <p:cNvSpPr>
            <a:spLocks noGrp="1" noChangeArrowheads="1"/>
          </p:cNvSpPr>
          <p:nvPr>
            <p:ph type="body" idx="1"/>
          </p:nvPr>
        </p:nvSpPr>
        <p:spPr>
          <a:xfrm>
            <a:off x="360363" y="274638"/>
            <a:ext cx="10188575"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LOGIC DIAGRAM ELEMENTS</a:t>
            </a:r>
            <a:endParaRPr lang="en-US"/>
          </a:p>
        </p:txBody>
      </p:sp>
      <p:sp>
        <p:nvSpPr>
          <p:cNvPr id="30727" name="Text Box 7"/>
          <p:cNvSpPr txBox="1">
            <a:spLocks noChangeArrowheads="1"/>
          </p:cNvSpPr>
          <p:nvPr/>
        </p:nvSpPr>
        <p:spPr bwMode="auto">
          <a:xfrm>
            <a:off x="304800" y="1828800"/>
            <a:ext cx="9296400" cy="541020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None/>
            </a:pPr>
            <a:r>
              <a:rPr lang="en-US" sz="2900">
                <a:solidFill>
                  <a:srgbClr val="000000"/>
                </a:solidFill>
                <a:effectLst/>
                <a:latin typeface="Lydian" pitchFamily="34" charset="0"/>
              </a:rPr>
              <a:t>After the activity relationships are identified, they are applied to a logic diagram.  The standard format for a logic diagram is the "</a:t>
            </a:r>
            <a:r>
              <a:rPr lang="en-US" sz="2900" u="sng">
                <a:solidFill>
                  <a:srgbClr val="000000"/>
                </a:solidFill>
                <a:effectLst/>
                <a:latin typeface="Lydian" pitchFamily="34" charset="0"/>
              </a:rPr>
              <a:t>Activity-on-the-Node</a:t>
            </a:r>
            <a:r>
              <a:rPr lang="en-US" sz="2900">
                <a:solidFill>
                  <a:srgbClr val="000000"/>
                </a:solidFill>
                <a:effectLst/>
                <a:latin typeface="Lydian" pitchFamily="34" charset="0"/>
              </a:rPr>
              <a:t>". </a:t>
            </a:r>
          </a:p>
          <a:p>
            <a:pPr marL="174625" indent="-174625" algn="l" defTabSz="384175">
              <a:buClr>
                <a:srgbClr val="1F007F"/>
              </a:buClr>
              <a:buSzPct val="90000"/>
              <a:buFont typeface="Monotype Sorts" pitchFamily="2" charset="2"/>
              <a:buNone/>
            </a:pPr>
            <a:r>
              <a:rPr lang="en-US" sz="2900">
                <a:solidFill>
                  <a:srgbClr val="000000"/>
                </a:solidFill>
                <a:effectLst/>
                <a:latin typeface="Lydian" pitchFamily="34" charset="0"/>
              </a:rPr>
              <a:t> </a:t>
            </a:r>
            <a:endParaRPr lang="en-US" sz="1200">
              <a:solidFill>
                <a:srgbClr val="000000"/>
              </a:solidFill>
              <a:effectLst/>
              <a:latin typeface="Lydian" pitchFamily="34" charset="0"/>
            </a:endParaRPr>
          </a:p>
          <a:p>
            <a:pPr marL="174625" indent="-174625" algn="l" defTabSz="384175">
              <a:buClr>
                <a:srgbClr val="1F007F"/>
              </a:buClr>
              <a:buSzPct val="90000"/>
              <a:buFont typeface="Monotype Sorts" pitchFamily="2" charset="2"/>
              <a:buNone/>
            </a:pPr>
            <a:r>
              <a:rPr lang="en-US" sz="2900">
                <a:solidFill>
                  <a:srgbClr val="000000"/>
                </a:solidFill>
                <a:effectLst/>
                <a:latin typeface="Lydian" pitchFamily="34" charset="0"/>
              </a:rPr>
              <a:t>The four basic elements are:</a:t>
            </a:r>
            <a:br>
              <a:rPr lang="en-US" sz="2900">
                <a:solidFill>
                  <a:srgbClr val="000000"/>
                </a:solidFill>
                <a:effectLst/>
                <a:latin typeface="Lydian" pitchFamily="34" charset="0"/>
              </a:rPr>
            </a:br>
            <a:endParaRPr lang="en-US" sz="16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900">
                <a:solidFill>
                  <a:srgbClr val="C20000"/>
                </a:solidFill>
                <a:effectLst/>
                <a:latin typeface="Lydian" pitchFamily="34" charset="0"/>
              </a:rPr>
              <a:t> Activity Nodes</a:t>
            </a:r>
          </a:p>
          <a:p>
            <a:pPr marL="174625" indent="-174625" algn="l" defTabSz="384175">
              <a:buClr>
                <a:srgbClr val="1F007F"/>
              </a:buClr>
              <a:buSzPct val="90000"/>
              <a:buFont typeface="Monotype Sorts" pitchFamily="2" charset="2"/>
              <a:buChar char="è"/>
            </a:pPr>
            <a:endParaRPr lang="en-US" sz="1600">
              <a:solidFill>
                <a:srgbClr val="C2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900">
                <a:solidFill>
                  <a:srgbClr val="C20000"/>
                </a:solidFill>
                <a:effectLst/>
                <a:latin typeface="Lydian" pitchFamily="34" charset="0"/>
              </a:rPr>
              <a:t> Start Nodes</a:t>
            </a:r>
            <a:br>
              <a:rPr lang="en-US" sz="2900">
                <a:solidFill>
                  <a:srgbClr val="C20000"/>
                </a:solidFill>
                <a:effectLst/>
                <a:latin typeface="Lydian" pitchFamily="34" charset="0"/>
              </a:rPr>
            </a:br>
            <a:endParaRPr lang="en-US" sz="1600">
              <a:solidFill>
                <a:srgbClr val="C2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900">
                <a:solidFill>
                  <a:srgbClr val="C20000"/>
                </a:solidFill>
                <a:effectLst/>
                <a:latin typeface="Lydian" pitchFamily="34" charset="0"/>
              </a:rPr>
              <a:t> Finish Nodes</a:t>
            </a:r>
            <a:br>
              <a:rPr lang="en-US" sz="2900">
                <a:solidFill>
                  <a:srgbClr val="C20000"/>
                </a:solidFill>
                <a:effectLst/>
                <a:latin typeface="Lydian" pitchFamily="34" charset="0"/>
              </a:rPr>
            </a:br>
            <a:endParaRPr lang="en-US" sz="1600">
              <a:solidFill>
                <a:srgbClr val="C2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900">
                <a:solidFill>
                  <a:srgbClr val="C20000"/>
                </a:solidFill>
                <a:effectLst/>
                <a:latin typeface="Lydian" pitchFamily="34" charset="0"/>
              </a:rPr>
              <a:t> Precedence Arrows</a:t>
            </a:r>
            <a:endParaRPr lang="en-US" sz="2900" b="0">
              <a:effectLst/>
            </a:endParaRPr>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325D67A-659A-499C-9929-9E25664B3AA9}" type="slidenum">
              <a:rPr lang="en-US"/>
              <a:pPr/>
              <a:t>42</a:t>
            </a:fld>
            <a:endParaRPr lang="en-US"/>
          </a:p>
        </p:txBody>
      </p:sp>
      <p:sp>
        <p:nvSpPr>
          <p:cNvPr id="31749"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pic>
        <p:nvPicPr>
          <p:cNvPr id="31751" name="Picture 7"/>
          <p:cNvPicPr>
            <a:picLocks noChangeArrowheads="1"/>
          </p:cNvPicPr>
          <p:nvPr/>
        </p:nvPicPr>
        <p:blipFill>
          <a:blip r:embed="rId3" cstate="print"/>
          <a:srcRect/>
          <a:stretch>
            <a:fillRect/>
          </a:stretch>
        </p:blipFill>
        <p:spPr bwMode="auto">
          <a:xfrm>
            <a:off x="533400" y="2286000"/>
            <a:ext cx="8991600" cy="4495800"/>
          </a:xfrm>
          <a:prstGeom prst="rect">
            <a:avLst/>
          </a:prstGeom>
          <a:noFill/>
          <a:ln w="9525">
            <a:noFill/>
            <a:miter lim="800000"/>
            <a:headEnd/>
            <a:tailEnd/>
          </a:ln>
          <a:effectLst/>
        </p:spPr>
      </p:pic>
      <p:sp>
        <p:nvSpPr>
          <p:cNvPr id="31747" name="Rectangle 3"/>
          <p:cNvSpPr>
            <a:spLocks noGrp="1" noChangeArrowheads="1"/>
          </p:cNvSpPr>
          <p:nvPr>
            <p:ph type="body" idx="1"/>
          </p:nvPr>
        </p:nvSpPr>
        <p:spPr>
          <a:xfrm>
            <a:off x="360363" y="271463"/>
            <a:ext cx="10188575" cy="1266825"/>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ACTIVITY NODE</a:t>
            </a: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ox(in)">
                                      <p:cBhvr>
                                        <p:cTn id="7" dur="500"/>
                                        <p:tgtEl>
                                          <p:spTgt spid="31747"/>
                                        </p:tgtEl>
                                      </p:cBhvr>
                                    </p:animEffect>
                                  </p:childTnLst>
                                  <p:subTnLst>
                                    <p:audio>
                                      <p:cMediaNode>
                                        <p:cTn display="0" masterRel="sameClick">
                                          <p:stCondLst>
                                            <p:cond evt="begin" delay="0">
                                              <p:tn val="5"/>
                                            </p:cond>
                                          </p:stCondLst>
                                          <p:endCondLst>
                                            <p:cond evt="onStopAudio" delay="0">
                                              <p:tgtEl>
                                                <p:sldTgt/>
                                              </p:tgtEl>
                                            </p:cond>
                                          </p:endCondLst>
                                        </p:cTn>
                                        <p:tgtEl>
                                          <p:sndTgt r:embed="rId2"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48E6ED1-BE93-4E58-BE4C-DE68A436EFE0}" type="slidenum">
              <a:rPr lang="en-US"/>
              <a:pPr/>
              <a:t>43</a:t>
            </a:fld>
            <a:endParaRPr lang="en-US"/>
          </a:p>
        </p:txBody>
      </p:sp>
      <p:sp>
        <p:nvSpPr>
          <p:cNvPr id="32773"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32771" name="Rectangle 3"/>
          <p:cNvSpPr>
            <a:spLocks noGrp="1" noChangeArrowheads="1"/>
          </p:cNvSpPr>
          <p:nvPr>
            <p:ph type="body" idx="1"/>
          </p:nvPr>
        </p:nvSpPr>
        <p:spPr>
          <a:xfrm>
            <a:off x="360363" y="271463"/>
            <a:ext cx="10188575" cy="1266825"/>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PRECEDENCE ARROWS</a:t>
            </a:r>
            <a:endParaRPr lang="en-US"/>
          </a:p>
        </p:txBody>
      </p:sp>
      <p:pic>
        <p:nvPicPr>
          <p:cNvPr id="32775" name="Picture 7"/>
          <p:cNvPicPr>
            <a:picLocks noChangeArrowheads="1"/>
          </p:cNvPicPr>
          <p:nvPr/>
        </p:nvPicPr>
        <p:blipFill>
          <a:blip r:embed="rId3" cstate="print"/>
          <a:srcRect/>
          <a:stretch>
            <a:fillRect/>
          </a:stretch>
        </p:blipFill>
        <p:spPr bwMode="auto">
          <a:xfrm>
            <a:off x="898525" y="2133600"/>
            <a:ext cx="7656513" cy="4953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ox(in)">
                                      <p:cBhvr>
                                        <p:cTn id="7" dur="500"/>
                                        <p:tgtEl>
                                          <p:spTgt spid="327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8AEDA520-A319-4490-A9B7-66D9D6572148}" type="slidenum">
              <a:rPr lang="en-US"/>
              <a:pPr/>
              <a:t>44</a:t>
            </a:fld>
            <a:endParaRPr lang="en-US"/>
          </a:p>
        </p:txBody>
      </p:sp>
      <p:sp>
        <p:nvSpPr>
          <p:cNvPr id="33797"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33795" name="Rectangle 3"/>
          <p:cNvSpPr>
            <a:spLocks noGrp="1" noChangeArrowheads="1"/>
          </p:cNvSpPr>
          <p:nvPr>
            <p:ph type="body" idx="1"/>
          </p:nvPr>
        </p:nvSpPr>
        <p:spPr>
          <a:xfrm>
            <a:off x="360363" y="271463"/>
            <a:ext cx="10188575" cy="1266825"/>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START AND FINISH NODES</a:t>
            </a:r>
            <a:endParaRPr lang="en-US"/>
          </a:p>
        </p:txBody>
      </p:sp>
      <p:pic>
        <p:nvPicPr>
          <p:cNvPr id="33799" name="Picture 7"/>
          <p:cNvPicPr>
            <a:picLocks noChangeArrowheads="1"/>
          </p:cNvPicPr>
          <p:nvPr/>
        </p:nvPicPr>
        <p:blipFill>
          <a:blip r:embed="rId3" cstate="print"/>
          <a:srcRect/>
          <a:stretch>
            <a:fillRect/>
          </a:stretch>
        </p:blipFill>
        <p:spPr bwMode="auto">
          <a:xfrm>
            <a:off x="973138" y="2667000"/>
            <a:ext cx="3192462" cy="3200400"/>
          </a:xfrm>
          <a:prstGeom prst="rect">
            <a:avLst/>
          </a:prstGeom>
          <a:noFill/>
          <a:ln w="9525">
            <a:noFill/>
            <a:miter lim="800000"/>
            <a:headEnd/>
            <a:tailEnd/>
          </a:ln>
          <a:effectLst/>
        </p:spPr>
      </p:pic>
      <p:pic>
        <p:nvPicPr>
          <p:cNvPr id="33800" name="Picture 8"/>
          <p:cNvPicPr>
            <a:picLocks noChangeArrowheads="1"/>
          </p:cNvPicPr>
          <p:nvPr/>
        </p:nvPicPr>
        <p:blipFill>
          <a:blip r:embed="rId4" cstate="print"/>
          <a:srcRect/>
          <a:stretch>
            <a:fillRect/>
          </a:stretch>
        </p:blipFill>
        <p:spPr bwMode="auto">
          <a:xfrm>
            <a:off x="5834063" y="2743200"/>
            <a:ext cx="3038475" cy="3048000"/>
          </a:xfrm>
          <a:prstGeom prst="rect">
            <a:avLst/>
          </a:prstGeom>
          <a:noFill/>
          <a:ln w="9525">
            <a:noFill/>
            <a:miter lim="800000"/>
            <a:headEnd/>
            <a:tailEnd/>
          </a:ln>
          <a:effectLst/>
        </p:spPr>
      </p:pic>
      <p:sp>
        <p:nvSpPr>
          <p:cNvPr id="33801" name="Text Box 9"/>
          <p:cNvSpPr txBox="1">
            <a:spLocks noChangeArrowheads="1"/>
          </p:cNvSpPr>
          <p:nvPr/>
        </p:nvSpPr>
        <p:spPr bwMode="auto">
          <a:xfrm>
            <a:off x="7086600" y="4876800"/>
            <a:ext cx="590550" cy="579438"/>
          </a:xfrm>
          <a:prstGeom prst="rect">
            <a:avLst/>
          </a:prstGeom>
          <a:noFill/>
          <a:ln w="9525">
            <a:noFill/>
            <a:miter lim="800000"/>
            <a:headEnd/>
            <a:tailEnd/>
          </a:ln>
          <a:effectLst/>
        </p:spPr>
        <p:txBody>
          <a:bodyPr wrap="none">
            <a:spAutoFit/>
          </a:bodyPr>
          <a:lstStyle/>
          <a:p>
            <a:pPr algn="l"/>
            <a:r>
              <a:rPr lang="en-US" sz="3200" b="0">
                <a:effectLst/>
              </a:rPr>
              <a:t>20</a:t>
            </a:r>
          </a:p>
        </p:txBody>
      </p:sp>
      <p:sp>
        <p:nvSpPr>
          <p:cNvPr id="33803" name="Text Box 11"/>
          <p:cNvSpPr txBox="1">
            <a:spLocks noChangeArrowheads="1"/>
          </p:cNvSpPr>
          <p:nvPr/>
        </p:nvSpPr>
        <p:spPr bwMode="auto">
          <a:xfrm>
            <a:off x="3276600" y="6324600"/>
            <a:ext cx="3232150" cy="641350"/>
          </a:xfrm>
          <a:prstGeom prst="rect">
            <a:avLst/>
          </a:prstGeom>
          <a:noFill/>
          <a:ln w="9525">
            <a:noFill/>
            <a:miter lim="800000"/>
            <a:headEnd/>
            <a:tailEnd/>
          </a:ln>
          <a:effectLst/>
        </p:spPr>
        <p:txBody>
          <a:bodyPr wrap="none">
            <a:spAutoFit/>
          </a:bodyPr>
          <a:lstStyle/>
          <a:p>
            <a:pPr algn="l"/>
            <a:r>
              <a:rPr lang="en-US" sz="3600" b="0">
                <a:effectLst/>
              </a:rPr>
              <a:t>Duration in days</a:t>
            </a:r>
          </a:p>
        </p:txBody>
      </p:sp>
      <p:sp>
        <p:nvSpPr>
          <p:cNvPr id="33804" name="Line 12"/>
          <p:cNvSpPr>
            <a:spLocks noChangeShapeType="1"/>
          </p:cNvSpPr>
          <p:nvPr/>
        </p:nvSpPr>
        <p:spPr bwMode="auto">
          <a:xfrm flipV="1">
            <a:off x="6477000" y="5410200"/>
            <a:ext cx="838200" cy="12954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ox(in)">
                                      <p:cBhvr>
                                        <p:cTn id="7" dur="500"/>
                                        <p:tgtEl>
                                          <p:spTgt spid="33795"/>
                                        </p:tgtEl>
                                      </p:cBhvr>
                                    </p:animEffect>
                                  </p:childTnLst>
                                  <p:subTnLst>
                                    <p:audio>
                                      <p:cMediaNode>
                                        <p:cTn display="0" masterRel="sameClick">
                                          <p:stCondLst>
                                            <p:cond evt="begin" delay="0">
                                              <p:tn val="5"/>
                                            </p:cond>
                                          </p:stCondLst>
                                          <p:endCondLst>
                                            <p:cond evt="onStopAudio" delay="0">
                                              <p:tgtEl>
                                                <p:sldTgt/>
                                              </p:tgtEl>
                                            </p:cond>
                                          </p:endCondLst>
                                        </p:cTn>
                                        <p:tgtEl>
                                          <p:sndTgt r:embed="rId2"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59D287F-FD87-4CF9-9ADD-3380BA7EB894}" type="slidenum">
              <a:rPr lang="en-US"/>
              <a:pPr/>
              <a:t>45</a:t>
            </a:fld>
            <a:endParaRPr lang="en-US"/>
          </a:p>
        </p:txBody>
      </p:sp>
      <p:sp>
        <p:nvSpPr>
          <p:cNvPr id="60418" name="Rectangle 2"/>
          <p:cNvSpPr>
            <a:spLocks noGrp="1" noChangeArrowheads="1"/>
          </p:cNvSpPr>
          <p:nvPr>
            <p:ph type="ctrTitle"/>
          </p:nvPr>
        </p:nvSpPr>
        <p:spPr>
          <a:xfrm>
            <a:off x="762000" y="3276600"/>
            <a:ext cx="8534400" cy="4495800"/>
          </a:xfrm>
        </p:spPr>
        <p:txBody>
          <a:bodyPr/>
          <a:lstStyle/>
          <a:p>
            <a:r>
              <a:rPr lang="en-US" sz="4000" dirty="0" smtClean="0"/>
              <a:t>What type of planning diagram is “event” oriented?</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What type of planning diagram is “time” oriented?</a:t>
            </a:r>
            <a:br>
              <a:rPr lang="en-US" sz="4000" dirty="0" smtClean="0"/>
            </a:br>
            <a:r>
              <a:rPr lang="en-US" sz="4000" dirty="0" smtClean="0"/>
              <a:t/>
            </a:r>
            <a:br>
              <a:rPr lang="en-US" sz="4000" dirty="0" smtClean="0"/>
            </a:br>
            <a:r>
              <a:rPr lang="en-US" sz="4000" dirty="0" smtClean="0"/>
              <a:t>What type of planning diagram is “activity” oriented?</a:t>
            </a:r>
            <a:br>
              <a:rPr lang="en-US" sz="4000" dirty="0" smtClean="0"/>
            </a:br>
            <a:r>
              <a:rPr lang="en-US" sz="4000" dirty="0" smtClean="0"/>
              <a:t/>
            </a:r>
            <a:br>
              <a:rPr lang="en-US" sz="4000" dirty="0" smtClean="0"/>
            </a:br>
            <a:endParaRPr lang="en-US" sz="4000" dirty="0"/>
          </a:p>
        </p:txBody>
      </p:sp>
      <p:sp>
        <p:nvSpPr>
          <p:cNvPr id="4" name="Rectangle 3"/>
          <p:cNvSpPr/>
          <p:nvPr/>
        </p:nvSpPr>
        <p:spPr>
          <a:xfrm>
            <a:off x="4415089" y="487740"/>
            <a:ext cx="1228221" cy="1569660"/>
          </a:xfrm>
          <a:prstGeom prst="rect">
            <a:avLst/>
          </a:prstGeom>
        </p:spPr>
        <p:txBody>
          <a:bodyPr wrap="none">
            <a:spAutoFit/>
          </a:bodyPr>
          <a:lstStyle/>
          <a:p>
            <a:pPr defTabSz="384175">
              <a:buClr>
                <a:srgbClr val="1F007F"/>
              </a:buClr>
              <a:buSzPct val="90000"/>
            </a:pPr>
            <a:r>
              <a:rPr lang="en-US" sz="9600" b="0" dirty="0" smtClean="0">
                <a:solidFill>
                  <a:srgbClr val="FF0000"/>
                </a:solidFill>
                <a:effectLst/>
                <a:latin typeface="Snap ITC" pitchFamily="82" charset="0"/>
              </a:rPr>
              <a:t>?</a:t>
            </a:r>
            <a:endParaRPr lang="en-US" sz="9600" dirty="0" smtClean="0">
              <a:solidFill>
                <a:srgbClr val="FF0000"/>
              </a:solidFill>
              <a:latin typeface="Snap ITC" pitchFamily="82" charset="0"/>
            </a:endParaRPr>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59D9F93-AD6B-47FB-BC0C-39231F94067F}" type="slidenum">
              <a:rPr lang="en-US"/>
              <a:pPr/>
              <a:t>46</a:t>
            </a:fld>
            <a:endParaRPr lang="en-US"/>
          </a:p>
        </p:txBody>
      </p:sp>
      <p:sp>
        <p:nvSpPr>
          <p:cNvPr id="34821"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34819" name="Rectangle 3"/>
          <p:cNvSpPr>
            <a:spLocks noGrp="1" noChangeArrowheads="1"/>
          </p:cNvSpPr>
          <p:nvPr>
            <p:ph type="body" idx="1"/>
          </p:nvPr>
        </p:nvSpPr>
        <p:spPr>
          <a:xfrm>
            <a:off x="360363" y="274638"/>
            <a:ext cx="10188575"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LOGIC DIAGRAMS</a:t>
            </a:r>
            <a:endParaRPr lang="en-US"/>
          </a:p>
        </p:txBody>
      </p:sp>
      <p:sp>
        <p:nvSpPr>
          <p:cNvPr id="34823" name="Text Box 7"/>
          <p:cNvSpPr txBox="1">
            <a:spLocks noChangeArrowheads="1"/>
          </p:cNvSpPr>
          <p:nvPr/>
        </p:nvSpPr>
        <p:spPr bwMode="auto">
          <a:xfrm>
            <a:off x="381000" y="1981200"/>
            <a:ext cx="9296400" cy="4945063"/>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2900">
                <a:solidFill>
                  <a:srgbClr val="000000"/>
                </a:solidFill>
                <a:effectLst/>
                <a:latin typeface="Lydian" pitchFamily="34" charset="0"/>
              </a:rPr>
              <a:t> Shown as a Critical Path Method (CPM) logic diagram.</a:t>
            </a:r>
            <a:br>
              <a:rPr lang="en-US" sz="2900">
                <a:solidFill>
                  <a:srgbClr val="000000"/>
                </a:solidFill>
                <a:effectLst/>
                <a:latin typeface="Lydian" pitchFamily="34" charset="0"/>
              </a:rPr>
            </a:br>
            <a:endParaRPr lang="en-US" sz="18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900">
                <a:solidFill>
                  <a:srgbClr val="000000"/>
                </a:solidFill>
                <a:effectLst/>
                <a:latin typeface="Lydian" pitchFamily="34" charset="0"/>
              </a:rPr>
              <a:t> Shows accurate, timely, and easily understood picture of the whole project.</a:t>
            </a:r>
            <a:br>
              <a:rPr lang="en-US" sz="2900">
                <a:solidFill>
                  <a:srgbClr val="000000"/>
                </a:solidFill>
                <a:effectLst/>
                <a:latin typeface="Lydian" pitchFamily="34" charset="0"/>
              </a:rPr>
            </a:br>
            <a:endParaRPr lang="en-US" sz="18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900">
                <a:solidFill>
                  <a:srgbClr val="000000"/>
                </a:solidFill>
                <a:effectLst/>
                <a:latin typeface="Lydian" pitchFamily="34" charset="0"/>
              </a:rPr>
              <a:t> Easier to plan, schedule, and manage the sequence of required work activities.</a:t>
            </a:r>
            <a:br>
              <a:rPr lang="en-US" sz="2900">
                <a:solidFill>
                  <a:srgbClr val="000000"/>
                </a:solidFill>
                <a:effectLst/>
                <a:latin typeface="Lydian" pitchFamily="34" charset="0"/>
              </a:rPr>
            </a:br>
            <a:endParaRPr lang="en-US" sz="18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900">
                <a:solidFill>
                  <a:srgbClr val="000000"/>
                </a:solidFill>
                <a:effectLst/>
                <a:latin typeface="Lydian" pitchFamily="34" charset="0"/>
              </a:rPr>
              <a:t> Graphically shows the interrelationship of each work activity as they relate to the completion of the whole project.</a:t>
            </a:r>
            <a:endParaRPr lang="en-US" sz="2900">
              <a:effectLst/>
            </a:endParaRPr>
          </a:p>
        </p:txBody>
      </p:sp>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7FFFDBF-6196-4527-AECF-8454C9230DE8}" type="slidenum">
              <a:rPr lang="en-US"/>
              <a:pPr/>
              <a:t>47</a:t>
            </a:fld>
            <a:endParaRPr lang="en-US"/>
          </a:p>
        </p:txBody>
      </p:sp>
      <p:sp>
        <p:nvSpPr>
          <p:cNvPr id="35845"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35843" name="Rectangle 3"/>
          <p:cNvSpPr>
            <a:spLocks noGrp="1" noChangeArrowheads="1"/>
          </p:cNvSpPr>
          <p:nvPr>
            <p:ph type="body" idx="1"/>
          </p:nvPr>
        </p:nvSpPr>
        <p:spPr>
          <a:xfrm>
            <a:off x="360363" y="274638"/>
            <a:ext cx="10188575"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CPM DIAGRAM LOGIC RULES</a:t>
            </a:r>
            <a:endParaRPr lang="en-US"/>
          </a:p>
        </p:txBody>
      </p:sp>
      <p:sp>
        <p:nvSpPr>
          <p:cNvPr id="35847" name="Text Box 7"/>
          <p:cNvSpPr txBox="1">
            <a:spLocks noChangeArrowheads="1"/>
          </p:cNvSpPr>
          <p:nvPr/>
        </p:nvSpPr>
        <p:spPr bwMode="auto">
          <a:xfrm>
            <a:off x="381000" y="2057400"/>
            <a:ext cx="9296400" cy="480060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3000">
                <a:solidFill>
                  <a:srgbClr val="000000"/>
                </a:solidFill>
                <a:effectLst/>
                <a:latin typeface="Lydian" pitchFamily="34" charset="0"/>
              </a:rPr>
              <a:t> Which activities start at the beginning of the project? </a:t>
            </a:r>
            <a:r>
              <a:rPr lang="en-US" sz="3000">
                <a:solidFill>
                  <a:srgbClr val="E01F25"/>
                </a:solidFill>
                <a:effectLst/>
                <a:latin typeface="Lydian" pitchFamily="34" charset="0"/>
              </a:rPr>
              <a:t>(Starting)</a:t>
            </a:r>
            <a:r>
              <a:rPr lang="en-US" sz="3000">
                <a:solidFill>
                  <a:srgbClr val="000000"/>
                </a:solidFill>
                <a:effectLst/>
                <a:latin typeface="Lydian" pitchFamily="34" charset="0"/>
              </a:rPr>
              <a:t/>
            </a:r>
            <a:br>
              <a:rPr lang="en-US" sz="3000">
                <a:solidFill>
                  <a:srgbClr val="000000"/>
                </a:solidFill>
                <a:effectLst/>
                <a:latin typeface="Lydian" pitchFamily="34" charset="0"/>
              </a:rPr>
            </a:br>
            <a:endParaRPr lang="en-US">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000">
                <a:solidFill>
                  <a:srgbClr val="000000"/>
                </a:solidFill>
                <a:effectLst/>
                <a:latin typeface="Lydian" pitchFamily="34" charset="0"/>
              </a:rPr>
              <a:t> Which activities must be finished before the start of another? </a:t>
            </a:r>
            <a:r>
              <a:rPr lang="en-US" sz="3000">
                <a:solidFill>
                  <a:srgbClr val="E01F25"/>
                </a:solidFill>
                <a:effectLst/>
                <a:latin typeface="Lydian" pitchFamily="34" charset="0"/>
              </a:rPr>
              <a:t>(Preceding)</a:t>
            </a:r>
            <a:r>
              <a:rPr lang="en-US" sz="3000">
                <a:solidFill>
                  <a:srgbClr val="000000"/>
                </a:solidFill>
                <a:effectLst/>
                <a:latin typeface="Lydian" pitchFamily="34" charset="0"/>
              </a:rPr>
              <a:t/>
            </a:r>
            <a:br>
              <a:rPr lang="en-US" sz="3000">
                <a:solidFill>
                  <a:srgbClr val="000000"/>
                </a:solidFill>
                <a:effectLst/>
                <a:latin typeface="Lydian" pitchFamily="34" charset="0"/>
              </a:rPr>
            </a:br>
            <a:endParaRPr lang="en-US">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000">
                <a:solidFill>
                  <a:srgbClr val="000000"/>
                </a:solidFill>
                <a:effectLst/>
                <a:latin typeface="Lydian" pitchFamily="34" charset="0"/>
              </a:rPr>
              <a:t> Which activities can start or finish at the same time as another? </a:t>
            </a:r>
            <a:r>
              <a:rPr lang="en-US" sz="3000">
                <a:solidFill>
                  <a:srgbClr val="E01F25"/>
                </a:solidFill>
                <a:effectLst/>
                <a:latin typeface="Lydian" pitchFamily="34" charset="0"/>
              </a:rPr>
              <a:t>(Concurring)</a:t>
            </a:r>
            <a:r>
              <a:rPr lang="en-US" sz="3000">
                <a:solidFill>
                  <a:srgbClr val="000000"/>
                </a:solidFill>
                <a:effectLst/>
                <a:latin typeface="Lydian" pitchFamily="34" charset="0"/>
              </a:rPr>
              <a:t/>
            </a:r>
            <a:br>
              <a:rPr lang="en-US" sz="3000">
                <a:solidFill>
                  <a:srgbClr val="000000"/>
                </a:solidFill>
                <a:effectLst/>
                <a:latin typeface="Lydian" pitchFamily="34" charset="0"/>
              </a:rPr>
            </a:br>
            <a:endParaRPr lang="en-US">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000">
                <a:solidFill>
                  <a:srgbClr val="000000"/>
                </a:solidFill>
                <a:effectLst/>
                <a:latin typeface="Lydian" pitchFamily="34" charset="0"/>
              </a:rPr>
              <a:t> Which activities cannot begin until another is finished? </a:t>
            </a:r>
            <a:r>
              <a:rPr lang="en-US" sz="3000">
                <a:solidFill>
                  <a:srgbClr val="E01F25"/>
                </a:solidFill>
                <a:effectLst/>
                <a:latin typeface="Lydian" pitchFamily="34" charset="0"/>
              </a:rPr>
              <a:t>(Succeeding)</a:t>
            </a:r>
            <a:endParaRPr lang="en-US">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 calcmode="lin" valueType="num">
                                      <p:cBhvr additive="base">
                                        <p:cTn id="7" dur="500" fill="hold"/>
                                        <p:tgtEl>
                                          <p:spTgt spid="35847"/>
                                        </p:tgtEl>
                                        <p:attrNameLst>
                                          <p:attrName>ppt_x</p:attrName>
                                        </p:attrNameLst>
                                      </p:cBhvr>
                                      <p:tavLst>
                                        <p:tav tm="0">
                                          <p:val>
                                            <p:strVal val="0-#ppt_w/2"/>
                                          </p:val>
                                        </p:tav>
                                        <p:tav tm="100000">
                                          <p:val>
                                            <p:strVal val="#ppt_x"/>
                                          </p:val>
                                        </p:tav>
                                      </p:tavLst>
                                    </p:anim>
                                    <p:anim calcmode="lin" valueType="num">
                                      <p:cBhvr additive="base">
                                        <p:cTn id="8" dur="500" fill="hold"/>
                                        <p:tgtEl>
                                          <p:spTgt spid="358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04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3EE0A6F-5134-4671-8BCA-B9D05E8E80A8}" type="slidenum">
              <a:rPr lang="en-US"/>
              <a:pPr/>
              <a:t>48</a:t>
            </a:fld>
            <a:endParaRPr lang="en-US"/>
          </a:p>
        </p:txBody>
      </p:sp>
      <p:sp>
        <p:nvSpPr>
          <p:cNvPr id="61442" name="Rectangle 2"/>
          <p:cNvSpPr>
            <a:spLocks noChangeArrowheads="1"/>
          </p:cNvSpPr>
          <p:nvPr/>
        </p:nvSpPr>
        <p:spPr bwMode="auto">
          <a:xfrm>
            <a:off x="762000" y="2590800"/>
            <a:ext cx="8534400" cy="1295400"/>
          </a:xfrm>
          <a:prstGeom prst="rect">
            <a:avLst/>
          </a:prstGeom>
          <a:noFill/>
          <a:ln w="9525">
            <a:noFill/>
            <a:miter lim="800000"/>
            <a:headEnd/>
            <a:tailEnd/>
          </a:ln>
          <a:effectLst/>
        </p:spPr>
        <p:txBody>
          <a:bodyPr anchor="ctr"/>
          <a:lstStyle/>
          <a:p>
            <a:r>
              <a:rPr lang="en-US" sz="5400" i="1" dirty="0" smtClean="0">
                <a:solidFill>
                  <a:schemeClr val="tx2"/>
                </a:solidFill>
                <a:effectLst/>
              </a:rPr>
              <a:t>DEMONSTRATION</a:t>
            </a:r>
          </a:p>
          <a:p>
            <a:endParaRPr lang="en-US" sz="5400" i="1" dirty="0" smtClean="0">
              <a:solidFill>
                <a:schemeClr val="tx2"/>
              </a:solidFill>
              <a:effectLst/>
            </a:endParaRPr>
          </a:p>
          <a:p>
            <a:r>
              <a:rPr lang="en-US" sz="5400" i="1" dirty="0" smtClean="0">
                <a:solidFill>
                  <a:schemeClr val="tx2"/>
                </a:solidFill>
                <a:effectLst/>
              </a:rPr>
              <a:t>“Going to Morning Formation”</a:t>
            </a:r>
            <a:endParaRPr lang="en-US" sz="5400" i="1" dirty="0">
              <a:solidFill>
                <a:schemeClr val="tx2"/>
              </a:solidFill>
              <a:effectLst/>
            </a:endParaRPr>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3EE0A6F-5134-4671-8BCA-B9D05E8E80A8}" type="slidenum">
              <a:rPr lang="en-US"/>
              <a:pPr/>
              <a:t>49</a:t>
            </a:fld>
            <a:endParaRPr lang="en-US"/>
          </a:p>
        </p:txBody>
      </p:sp>
      <p:sp>
        <p:nvSpPr>
          <p:cNvPr id="61442" name="Rectangle 2"/>
          <p:cNvSpPr>
            <a:spLocks noChangeArrowheads="1"/>
          </p:cNvSpPr>
          <p:nvPr/>
        </p:nvSpPr>
        <p:spPr bwMode="auto">
          <a:xfrm>
            <a:off x="762000" y="3505200"/>
            <a:ext cx="8534400" cy="1295400"/>
          </a:xfrm>
          <a:prstGeom prst="rect">
            <a:avLst/>
          </a:prstGeom>
          <a:noFill/>
          <a:ln w="9525">
            <a:noFill/>
            <a:miter lim="800000"/>
            <a:headEnd/>
            <a:tailEnd/>
          </a:ln>
          <a:effectLst/>
        </p:spPr>
        <p:txBody>
          <a:bodyPr anchor="ctr"/>
          <a:lstStyle/>
          <a:p>
            <a:r>
              <a:rPr lang="en-US" sz="5400" i="1" dirty="0" smtClean="0">
                <a:solidFill>
                  <a:schemeClr val="tx2"/>
                </a:solidFill>
                <a:effectLst/>
              </a:rPr>
              <a:t>PRACTICAL </a:t>
            </a:r>
          </a:p>
          <a:p>
            <a:r>
              <a:rPr lang="en-US" sz="5400" i="1" dirty="0" smtClean="0">
                <a:solidFill>
                  <a:schemeClr val="tx2"/>
                </a:solidFill>
                <a:effectLst/>
              </a:rPr>
              <a:t>EXERCISE</a:t>
            </a:r>
          </a:p>
          <a:p>
            <a:endParaRPr lang="en-US" sz="5400" i="1" dirty="0" smtClean="0">
              <a:solidFill>
                <a:schemeClr val="tx2"/>
              </a:solidFill>
              <a:effectLst/>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
          <p:cNvSpPr>
            <a:spLocks noGrp="1"/>
          </p:cNvSpPr>
          <p:nvPr>
            <p:ph type="sldNum" sz="quarter" idx="12"/>
          </p:nvPr>
        </p:nvSpPr>
        <p:spPr/>
        <p:txBody>
          <a:bodyPr/>
          <a:lstStyle/>
          <a:p>
            <a:fld id="{E098AE22-B3EA-4385-937B-C001CB8B3974}" type="slidenum">
              <a:rPr lang="en-US"/>
              <a:pPr/>
              <a:t>5</a:t>
            </a:fld>
            <a:endParaRPr lang="en-US"/>
          </a:p>
        </p:txBody>
      </p:sp>
      <p:sp>
        <p:nvSpPr>
          <p:cNvPr id="3075" name="Rectangle 3"/>
          <p:cNvSpPr>
            <a:spLocks noGrp="1" noChangeArrowheads="1"/>
          </p:cNvSpPr>
          <p:nvPr>
            <p:ph type="body" idx="1"/>
          </p:nvPr>
        </p:nvSpPr>
        <p:spPr>
          <a:xfrm>
            <a:off x="0" y="0"/>
            <a:ext cx="10058400" cy="1522413"/>
          </a:xfrm>
          <a:noFill/>
          <a:ln/>
        </p:spPr>
        <p:txBody>
          <a:bodyPr lIns="0" tIns="0" rIns="0" bIns="0"/>
          <a:lstStyle/>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LEARNING OBJECTIVES</a:t>
            </a:r>
          </a:p>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E.L.O.</a:t>
            </a:r>
            <a:endParaRPr lang="en-US" dirty="0"/>
          </a:p>
        </p:txBody>
      </p:sp>
      <p:sp>
        <p:nvSpPr>
          <p:cNvPr id="3076" name="Text Box 4"/>
          <p:cNvSpPr txBox="1">
            <a:spLocks noChangeArrowheads="1"/>
          </p:cNvSpPr>
          <p:nvPr/>
        </p:nvSpPr>
        <p:spPr bwMode="auto">
          <a:xfrm>
            <a:off x="762000" y="2743200"/>
            <a:ext cx="8915400" cy="4648200"/>
          </a:xfrm>
          <a:prstGeom prst="rect">
            <a:avLst/>
          </a:prstGeom>
          <a:noFill/>
          <a:ln w="9525">
            <a:noFill/>
            <a:miter lim="800000"/>
            <a:headEnd/>
            <a:tailEnd/>
          </a:ln>
          <a:effectLst/>
        </p:spPr>
        <p:txBody>
          <a:bodyPr lIns="0" tIns="0" rIns="0" bIns="0" anchor="ctr"/>
          <a:lstStyle/>
          <a:p>
            <a:pPr algn="l"/>
            <a:r>
              <a:rPr lang="en-US" sz="2800" dirty="0" smtClean="0"/>
              <a:t>(4). Given written project specifications, a completed activity list, completed activity estimate sheets, a computer, and automated software application, and references, create a Gantt chart per the FM 5-412.</a:t>
            </a:r>
          </a:p>
          <a:p>
            <a:pPr algn="l"/>
            <a:r>
              <a:rPr lang="en-US" sz="2800" dirty="0" smtClean="0"/>
              <a:t>(1361-SRVY-2004d) </a:t>
            </a:r>
          </a:p>
          <a:p>
            <a:pPr algn="l"/>
            <a:r>
              <a:rPr lang="en-US" sz="2800" dirty="0" smtClean="0"/>
              <a:t> </a:t>
            </a:r>
          </a:p>
          <a:p>
            <a:pPr algn="l"/>
            <a:r>
              <a:rPr lang="en-US" sz="2800" dirty="0" smtClean="0"/>
              <a:t> (5). Given written project specifications, a completed activity list, completed activity estimate sheets, a computer, and automated software application, and references, complete a logic diagram per the FM</a:t>
            </a:r>
          </a:p>
          <a:p>
            <a:pPr algn="l"/>
            <a:r>
              <a:rPr lang="en-US" sz="2800" dirty="0" smtClean="0"/>
              <a:t>5-412. (1361-SRVY-2004e)</a:t>
            </a:r>
          </a:p>
          <a:p>
            <a:pPr algn="l"/>
            <a:r>
              <a:rPr lang="en-US" sz="2800" dirty="0" smtClean="0"/>
              <a:t> </a:t>
            </a:r>
          </a:p>
          <a:p>
            <a:pPr algn="l"/>
            <a:r>
              <a:rPr lang="en-US" sz="2800" dirty="0" smtClean="0"/>
              <a:t> </a:t>
            </a:r>
            <a:endParaRPr lang="en-US" sz="2800" b="0" dirty="0">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59D287F-FD87-4CF9-9ADD-3380BA7EB894}" type="slidenum">
              <a:rPr lang="en-US"/>
              <a:pPr/>
              <a:t>50</a:t>
            </a:fld>
            <a:endParaRPr lang="en-US"/>
          </a:p>
        </p:txBody>
      </p:sp>
      <p:sp>
        <p:nvSpPr>
          <p:cNvPr id="60418" name="Rectangle 2"/>
          <p:cNvSpPr>
            <a:spLocks noGrp="1" noChangeArrowheads="1"/>
          </p:cNvSpPr>
          <p:nvPr>
            <p:ph type="ctrTitle"/>
          </p:nvPr>
        </p:nvSpPr>
        <p:spPr>
          <a:xfrm>
            <a:off x="762000" y="2971800"/>
            <a:ext cx="8534400" cy="4495800"/>
          </a:xfrm>
        </p:spPr>
        <p:txBody>
          <a:bodyPr/>
          <a:lstStyle/>
          <a:p>
            <a:r>
              <a:rPr lang="en-US" sz="4000" dirty="0" smtClean="0"/>
              <a:t>What logic rules are used to create a logic diagram?</a:t>
            </a:r>
            <a:br>
              <a:rPr lang="en-US" sz="4000" dirty="0" smtClean="0"/>
            </a:br>
            <a:r>
              <a:rPr lang="en-US" sz="4000" dirty="0" smtClean="0"/>
              <a:t/>
            </a:r>
            <a:br>
              <a:rPr lang="en-US" sz="4000" dirty="0" smtClean="0"/>
            </a:br>
            <a:r>
              <a:rPr lang="en-US" sz="4000" dirty="0" smtClean="0"/>
              <a:t>What must all finishing nodes tie into?</a:t>
            </a:r>
            <a:br>
              <a:rPr lang="en-US" sz="4000" dirty="0" smtClean="0"/>
            </a:br>
            <a:r>
              <a:rPr lang="en-US" sz="4000" dirty="0" smtClean="0"/>
              <a:t/>
            </a:r>
            <a:br>
              <a:rPr lang="en-US" sz="4000" dirty="0" smtClean="0"/>
            </a:br>
            <a:endParaRPr lang="en-US" sz="4000" dirty="0"/>
          </a:p>
        </p:txBody>
      </p:sp>
      <p:sp>
        <p:nvSpPr>
          <p:cNvPr id="4" name="Rectangle 3"/>
          <p:cNvSpPr/>
          <p:nvPr/>
        </p:nvSpPr>
        <p:spPr>
          <a:xfrm>
            <a:off x="4415089" y="487740"/>
            <a:ext cx="1228221" cy="1569660"/>
          </a:xfrm>
          <a:prstGeom prst="rect">
            <a:avLst/>
          </a:prstGeom>
        </p:spPr>
        <p:txBody>
          <a:bodyPr wrap="none">
            <a:spAutoFit/>
          </a:bodyPr>
          <a:lstStyle/>
          <a:p>
            <a:pPr defTabSz="384175">
              <a:buClr>
                <a:srgbClr val="1F007F"/>
              </a:buClr>
              <a:buSzPct val="90000"/>
            </a:pPr>
            <a:r>
              <a:rPr lang="en-US" sz="9600" b="0" dirty="0" smtClean="0">
                <a:solidFill>
                  <a:srgbClr val="FF0000"/>
                </a:solidFill>
                <a:effectLst/>
                <a:latin typeface="Snap ITC" pitchFamily="82" charset="0"/>
              </a:rPr>
              <a:t>?</a:t>
            </a:r>
            <a:endParaRPr lang="en-US" sz="9600" dirty="0" smtClean="0">
              <a:solidFill>
                <a:srgbClr val="FF0000"/>
              </a:solidFill>
              <a:latin typeface="Snap ITC" pitchFamily="82" charset="0"/>
            </a:endParaRPr>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
          <p:cNvSpPr>
            <a:spLocks noGrp="1"/>
          </p:cNvSpPr>
          <p:nvPr>
            <p:ph type="sldNum" sz="quarter" idx="12"/>
          </p:nvPr>
        </p:nvSpPr>
        <p:spPr/>
        <p:txBody>
          <a:bodyPr/>
          <a:lstStyle/>
          <a:p>
            <a:fld id="{E098AE22-B3EA-4385-937B-C001CB8B3974}" type="slidenum">
              <a:rPr lang="en-US"/>
              <a:pPr/>
              <a:t>51</a:t>
            </a:fld>
            <a:endParaRPr lang="en-US"/>
          </a:p>
        </p:txBody>
      </p:sp>
      <p:sp>
        <p:nvSpPr>
          <p:cNvPr id="3075" name="Rectangle 3"/>
          <p:cNvSpPr>
            <a:spLocks noGrp="1" noChangeArrowheads="1"/>
          </p:cNvSpPr>
          <p:nvPr>
            <p:ph type="body" idx="1"/>
          </p:nvPr>
        </p:nvSpPr>
        <p:spPr>
          <a:xfrm>
            <a:off x="0" y="611187"/>
            <a:ext cx="10058400" cy="1522413"/>
          </a:xfrm>
          <a:noFill/>
          <a:ln/>
        </p:spPr>
        <p:txBody>
          <a:bodyPr lIns="0" tIns="0" rIns="0" bIns="0"/>
          <a:lstStyle/>
          <a:p>
            <a:pPr marL="0" indent="0" algn="ctr" defTabSz="384175">
              <a:spcBef>
                <a:spcPct val="0"/>
              </a:spcBef>
              <a:buClr>
                <a:srgbClr val="1F007F"/>
              </a:buClr>
              <a:buSzPct val="90000"/>
              <a:buFont typeface="Monotype Sorts" pitchFamily="2" charset="2"/>
              <a:buNone/>
            </a:pPr>
            <a:endParaRPr lang="en-US" sz="2800" b="1" dirty="0" smtClean="0">
              <a:solidFill>
                <a:srgbClr val="000000"/>
              </a:solidFill>
              <a:latin typeface="Lydian" pitchFamily="34" charset="0"/>
            </a:endParaRPr>
          </a:p>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10 Min</a:t>
            </a:r>
            <a:endParaRPr lang="en-US" dirty="0"/>
          </a:p>
        </p:txBody>
      </p:sp>
      <p:sp>
        <p:nvSpPr>
          <p:cNvPr id="3076" name="Text Box 4"/>
          <p:cNvSpPr txBox="1">
            <a:spLocks noChangeArrowheads="1"/>
          </p:cNvSpPr>
          <p:nvPr/>
        </p:nvSpPr>
        <p:spPr bwMode="auto">
          <a:xfrm>
            <a:off x="762000" y="2438400"/>
            <a:ext cx="8915400" cy="3886200"/>
          </a:xfrm>
          <a:prstGeom prst="rect">
            <a:avLst/>
          </a:prstGeom>
          <a:noFill/>
          <a:ln w="9525">
            <a:noFill/>
            <a:miter lim="800000"/>
            <a:headEnd/>
            <a:tailEnd/>
          </a:ln>
          <a:effectLst/>
        </p:spPr>
        <p:txBody>
          <a:bodyPr lIns="0" tIns="0" rIns="0" bIns="0" anchor="ctr"/>
          <a:lstStyle/>
          <a:p>
            <a:pPr defTabSz="384175">
              <a:buClr>
                <a:srgbClr val="1F007F"/>
              </a:buClr>
              <a:buSzPct val="90000"/>
            </a:pPr>
            <a:r>
              <a:rPr lang="en-US" sz="12000" b="0" dirty="0" smtClean="0">
                <a:solidFill>
                  <a:srgbClr val="FF0000"/>
                </a:solidFill>
                <a:effectLst/>
                <a:latin typeface="Snap ITC" pitchFamily="82" charset="0"/>
              </a:rPr>
              <a:t>Break!</a:t>
            </a:r>
            <a:endParaRPr lang="en-US" sz="12000" dirty="0" smtClean="0">
              <a:solidFill>
                <a:srgbClr val="FF0000"/>
              </a:solidFill>
              <a:latin typeface="Snap ITC" pitchFamily="8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10565D1-20F6-425A-A324-163DF72A65F5}" type="slidenum">
              <a:rPr lang="en-US"/>
              <a:pPr/>
              <a:t>52</a:t>
            </a:fld>
            <a:endParaRPr lang="en-US"/>
          </a:p>
        </p:txBody>
      </p:sp>
      <p:sp>
        <p:nvSpPr>
          <p:cNvPr id="36869"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36867" name="Rectangle 3"/>
          <p:cNvSpPr>
            <a:spLocks noGrp="1" noChangeArrowheads="1"/>
          </p:cNvSpPr>
          <p:nvPr>
            <p:ph type="body" idx="1"/>
          </p:nvPr>
        </p:nvSpPr>
        <p:spPr>
          <a:xfrm>
            <a:off x="360363" y="274638"/>
            <a:ext cx="10188575"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ACTIVITY ESTIMATES</a:t>
            </a:r>
            <a:endParaRPr lang="en-US"/>
          </a:p>
        </p:txBody>
      </p:sp>
      <p:sp>
        <p:nvSpPr>
          <p:cNvPr id="36871" name="Text Box 7"/>
          <p:cNvSpPr txBox="1">
            <a:spLocks noChangeArrowheads="1"/>
          </p:cNvSpPr>
          <p:nvPr/>
        </p:nvSpPr>
        <p:spPr bwMode="auto">
          <a:xfrm>
            <a:off x="381000" y="2057400"/>
            <a:ext cx="9144000" cy="490220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3400" b="0" dirty="0">
                <a:solidFill>
                  <a:srgbClr val="000000"/>
                </a:solidFill>
                <a:effectLst/>
                <a:latin typeface="Lydian" pitchFamily="34" charset="0"/>
              </a:rPr>
              <a:t> Estimating each activities required resources  and </a:t>
            </a:r>
            <a:r>
              <a:rPr lang="en-US" sz="3400" b="0" u="sng" dirty="0">
                <a:solidFill>
                  <a:srgbClr val="000000"/>
                </a:solidFill>
                <a:effectLst/>
                <a:latin typeface="Lydian" pitchFamily="34" charset="0"/>
              </a:rPr>
              <a:t>duration</a:t>
            </a:r>
            <a:r>
              <a:rPr lang="en-US" sz="3400" b="0" dirty="0">
                <a:solidFill>
                  <a:srgbClr val="000000"/>
                </a:solidFill>
                <a:effectLst/>
                <a:latin typeface="Lydian" pitchFamily="34" charset="0"/>
              </a:rPr>
              <a:t> times.</a:t>
            </a:r>
            <a:br>
              <a:rPr lang="en-US" sz="3400" b="0" dirty="0">
                <a:solidFill>
                  <a:srgbClr val="000000"/>
                </a:solidFill>
                <a:effectLst/>
                <a:latin typeface="Lydian" pitchFamily="34" charset="0"/>
              </a:rPr>
            </a:br>
            <a:endParaRPr lang="en-US" sz="3400" b="0" dirty="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b="0" dirty="0">
                <a:solidFill>
                  <a:srgbClr val="000000"/>
                </a:solidFill>
                <a:effectLst/>
                <a:latin typeface="Lydian" pitchFamily="34" charset="0"/>
              </a:rPr>
              <a:t> Estimated resources are:</a:t>
            </a:r>
          </a:p>
          <a:p>
            <a:pPr marL="620713" lvl="1" indent="-163513" algn="l" defTabSz="384175">
              <a:buClr>
                <a:srgbClr val="1F007F"/>
              </a:buClr>
              <a:buSzPct val="46000"/>
              <a:buFont typeface="Monotype Sorts" pitchFamily="2" charset="2"/>
              <a:buChar char="n"/>
            </a:pPr>
            <a:r>
              <a:rPr lang="en-US" sz="3000" b="0" dirty="0">
                <a:solidFill>
                  <a:srgbClr val="000000"/>
                </a:solidFill>
                <a:effectLst/>
                <a:latin typeface="Lydian" pitchFamily="34" charset="0"/>
              </a:rPr>
              <a:t> Materials</a:t>
            </a:r>
          </a:p>
          <a:p>
            <a:pPr marL="620713" lvl="1" indent="-163513" algn="l" defTabSz="384175">
              <a:buClr>
                <a:srgbClr val="1F007F"/>
              </a:buClr>
              <a:buSzPct val="46000"/>
              <a:buFont typeface="Monotype Sorts" pitchFamily="2" charset="2"/>
              <a:buChar char="n"/>
            </a:pPr>
            <a:r>
              <a:rPr lang="en-US" sz="3000" b="0" dirty="0">
                <a:solidFill>
                  <a:srgbClr val="000000"/>
                </a:solidFill>
                <a:effectLst/>
                <a:latin typeface="Lydian" pitchFamily="34" charset="0"/>
              </a:rPr>
              <a:t> Personnel</a:t>
            </a:r>
          </a:p>
          <a:p>
            <a:pPr marL="620713" lvl="1" indent="-163513" algn="l" defTabSz="384175">
              <a:buClr>
                <a:srgbClr val="1F007F"/>
              </a:buClr>
              <a:buSzPct val="46000"/>
              <a:buFont typeface="Monotype Sorts" pitchFamily="2" charset="2"/>
              <a:buChar char="n"/>
            </a:pPr>
            <a:r>
              <a:rPr lang="en-US" sz="3000" b="0" dirty="0">
                <a:solidFill>
                  <a:srgbClr val="000000"/>
                </a:solidFill>
                <a:effectLst/>
                <a:latin typeface="Lydian" pitchFamily="34" charset="0"/>
              </a:rPr>
              <a:t> Equipment</a:t>
            </a:r>
          </a:p>
          <a:p>
            <a:pPr marL="620713" lvl="1" indent="-163513" algn="l" defTabSz="384175">
              <a:buClr>
                <a:srgbClr val="1F007F"/>
              </a:buClr>
              <a:buSzPct val="46000"/>
              <a:buFont typeface="Monotype Sorts" pitchFamily="2" charset="2"/>
              <a:buChar char="n"/>
            </a:pPr>
            <a:r>
              <a:rPr lang="en-US" sz="3000" b="0" dirty="0">
                <a:solidFill>
                  <a:srgbClr val="000000"/>
                </a:solidFill>
                <a:effectLst/>
                <a:latin typeface="Lydian" pitchFamily="34" charset="0"/>
              </a:rPr>
              <a:t> Man-hours</a:t>
            </a:r>
          </a:p>
          <a:p>
            <a:pPr marL="620713" lvl="1" indent="-163513" algn="l" defTabSz="384175">
              <a:buClr>
                <a:srgbClr val="1F007F"/>
              </a:buClr>
              <a:buSzPct val="46000"/>
              <a:buFont typeface="Monotype Sorts" pitchFamily="2" charset="2"/>
              <a:buChar char="n"/>
            </a:pPr>
            <a:r>
              <a:rPr lang="en-US" sz="3000" b="0" dirty="0">
                <a:solidFill>
                  <a:srgbClr val="000000"/>
                </a:solidFill>
                <a:effectLst/>
                <a:latin typeface="Lydian" pitchFamily="34" charset="0"/>
              </a:rPr>
              <a:t> Equipment-hours</a:t>
            </a:r>
            <a:endParaRPr lang="en-US" b="0" dirty="0">
              <a:effectLst/>
            </a:endParaRPr>
          </a:p>
        </p:txBody>
      </p:sp>
    </p:spTree>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07991DC-CDE5-4E4D-98D9-FDEE3932E2D6}" type="slidenum">
              <a:rPr lang="en-US"/>
              <a:pPr/>
              <a:t>53</a:t>
            </a:fld>
            <a:endParaRPr lang="en-US"/>
          </a:p>
        </p:txBody>
      </p:sp>
      <p:sp>
        <p:nvSpPr>
          <p:cNvPr id="37893"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37891" name="Rectangle 3"/>
          <p:cNvSpPr>
            <a:spLocks noGrp="1" noChangeArrowheads="1"/>
          </p:cNvSpPr>
          <p:nvPr>
            <p:ph type="body" idx="1"/>
          </p:nvPr>
        </p:nvSpPr>
        <p:spPr>
          <a:xfrm>
            <a:off x="360363" y="274638"/>
            <a:ext cx="10188575"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MATERIAL ESTIMATES</a:t>
            </a:r>
            <a:endParaRPr lang="en-US"/>
          </a:p>
        </p:txBody>
      </p:sp>
      <p:sp>
        <p:nvSpPr>
          <p:cNvPr id="37895" name="Text Box 7"/>
          <p:cNvSpPr txBox="1">
            <a:spLocks noChangeArrowheads="1"/>
          </p:cNvSpPr>
          <p:nvPr/>
        </p:nvSpPr>
        <p:spPr bwMode="auto">
          <a:xfrm>
            <a:off x="428625" y="2062163"/>
            <a:ext cx="9172575" cy="355600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3400" b="0" dirty="0">
                <a:solidFill>
                  <a:srgbClr val="000000"/>
                </a:solidFill>
                <a:effectLst/>
                <a:latin typeface="Lydian" pitchFamily="34" charset="0"/>
              </a:rPr>
              <a:t> Work Items</a:t>
            </a:r>
          </a:p>
          <a:p>
            <a:pPr marL="174625" indent="-174625" algn="l" defTabSz="384175">
              <a:buClr>
                <a:srgbClr val="1F007F"/>
              </a:buClr>
              <a:buSzPct val="90000"/>
              <a:buFont typeface="Monotype Sorts" pitchFamily="2" charset="2"/>
              <a:buChar char="è"/>
            </a:pPr>
            <a:r>
              <a:rPr lang="en-US" sz="3400" b="0" dirty="0">
                <a:solidFill>
                  <a:srgbClr val="000000"/>
                </a:solidFill>
                <a:effectLst/>
                <a:latin typeface="Lydian" pitchFamily="34" charset="0"/>
              </a:rPr>
              <a:t> Materials</a:t>
            </a:r>
          </a:p>
          <a:p>
            <a:pPr marL="174625" indent="-174625" algn="l" defTabSz="384175">
              <a:buClr>
                <a:srgbClr val="1F007F"/>
              </a:buClr>
              <a:buSzPct val="90000"/>
              <a:buFont typeface="Monotype Sorts" pitchFamily="2" charset="2"/>
              <a:buChar char="è"/>
            </a:pPr>
            <a:r>
              <a:rPr lang="en-US" sz="3400" b="0" dirty="0">
                <a:solidFill>
                  <a:srgbClr val="000000"/>
                </a:solidFill>
                <a:effectLst/>
                <a:latin typeface="Lydian" pitchFamily="34" charset="0"/>
              </a:rPr>
              <a:t> Quantities</a:t>
            </a:r>
          </a:p>
          <a:p>
            <a:pPr marL="174625" indent="-174625" algn="l" defTabSz="384175">
              <a:buClr>
                <a:srgbClr val="1F007F"/>
              </a:buClr>
              <a:buSzPct val="90000"/>
              <a:buFont typeface="Monotype Sorts" pitchFamily="2" charset="2"/>
              <a:buChar char="è"/>
            </a:pPr>
            <a:r>
              <a:rPr lang="en-US" sz="3400" b="0" dirty="0">
                <a:solidFill>
                  <a:srgbClr val="000000"/>
                </a:solidFill>
                <a:effectLst/>
                <a:latin typeface="Lydian" pitchFamily="34" charset="0"/>
              </a:rPr>
              <a:t> Waste Factors</a:t>
            </a:r>
          </a:p>
          <a:p>
            <a:pPr marL="174625" indent="-174625" algn="l" defTabSz="384175">
              <a:buClr>
                <a:srgbClr val="1F007F"/>
              </a:buClr>
              <a:buSzPct val="90000"/>
              <a:buFont typeface="Monotype Sorts" pitchFamily="2" charset="2"/>
              <a:buChar char="è"/>
            </a:pPr>
            <a:r>
              <a:rPr lang="en-US" sz="3400" b="0" dirty="0">
                <a:solidFill>
                  <a:srgbClr val="000000"/>
                </a:solidFill>
                <a:effectLst/>
                <a:latin typeface="Lydian" pitchFamily="34" charset="0"/>
              </a:rPr>
              <a:t> Total Material Requirements</a:t>
            </a:r>
          </a:p>
          <a:p>
            <a:pPr marL="174625" indent="-174625" algn="l" defTabSz="384175">
              <a:buClr>
                <a:srgbClr val="1F007F"/>
              </a:buClr>
              <a:buSzPct val="90000"/>
              <a:buFont typeface="Monotype Sorts" pitchFamily="2" charset="2"/>
              <a:buChar char="è"/>
            </a:pPr>
            <a:r>
              <a:rPr lang="en-US" sz="3400" b="0" dirty="0">
                <a:solidFill>
                  <a:srgbClr val="000000"/>
                </a:solidFill>
                <a:effectLst/>
                <a:latin typeface="Lydian" pitchFamily="34" charset="0"/>
              </a:rPr>
              <a:t> Bills of Materials</a:t>
            </a:r>
            <a:endParaRPr lang="en-US" b="0" dirty="0">
              <a:effectLst/>
            </a:endParaRPr>
          </a:p>
        </p:txBody>
      </p:sp>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B615283-2FBC-4907-9226-1ED55C3A5081}" type="slidenum">
              <a:rPr lang="en-US"/>
              <a:pPr/>
              <a:t>54</a:t>
            </a:fld>
            <a:endParaRPr lang="en-US"/>
          </a:p>
        </p:txBody>
      </p:sp>
      <p:sp>
        <p:nvSpPr>
          <p:cNvPr id="38917"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38915" name="Rectangle 3"/>
          <p:cNvSpPr>
            <a:spLocks noGrp="1" noChangeArrowheads="1"/>
          </p:cNvSpPr>
          <p:nvPr>
            <p:ph type="body" idx="1"/>
          </p:nvPr>
        </p:nvSpPr>
        <p:spPr>
          <a:xfrm>
            <a:off x="360363" y="274638"/>
            <a:ext cx="10188575"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EQUIPMENT/PERSONNEL ESTIMATES</a:t>
            </a:r>
            <a:endParaRPr lang="en-US"/>
          </a:p>
        </p:txBody>
      </p:sp>
      <p:sp>
        <p:nvSpPr>
          <p:cNvPr id="38919" name="Text Box 7"/>
          <p:cNvSpPr txBox="1">
            <a:spLocks noChangeArrowheads="1"/>
          </p:cNvSpPr>
          <p:nvPr/>
        </p:nvSpPr>
        <p:spPr bwMode="auto">
          <a:xfrm>
            <a:off x="381000" y="1752600"/>
            <a:ext cx="9372600" cy="530225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2600">
                <a:solidFill>
                  <a:srgbClr val="000000"/>
                </a:solidFill>
                <a:effectLst/>
                <a:latin typeface="Lydian" pitchFamily="34" charset="0"/>
              </a:rPr>
              <a:t> Work Items.  </a:t>
            </a:r>
            <a:r>
              <a:rPr lang="en-US" sz="2600">
                <a:solidFill>
                  <a:srgbClr val="FF3300"/>
                </a:solidFill>
                <a:effectLst/>
                <a:latin typeface="Lydian" pitchFamily="34" charset="0"/>
              </a:rPr>
              <a:t>(Activities)</a:t>
            </a:r>
            <a:r>
              <a:rPr lang="en-US" sz="2600">
                <a:solidFill>
                  <a:srgbClr val="000000"/>
                </a:solidFill>
                <a:effectLst/>
                <a:latin typeface="Lydian" pitchFamily="34" charset="0"/>
              </a:rPr>
              <a:t/>
            </a:r>
            <a:br>
              <a:rPr lang="en-US" sz="2600">
                <a:solidFill>
                  <a:srgbClr val="000000"/>
                </a:solidFill>
                <a:effectLst/>
                <a:latin typeface="Lydian" pitchFamily="34" charset="0"/>
              </a:rPr>
            </a:br>
            <a:endParaRPr lang="en-US" sz="16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600">
                <a:solidFill>
                  <a:srgbClr val="000000"/>
                </a:solidFill>
                <a:effectLst/>
                <a:latin typeface="Lydian" pitchFamily="34" charset="0"/>
              </a:rPr>
              <a:t> Material Quantities.  </a:t>
            </a:r>
            <a:r>
              <a:rPr lang="en-US" sz="2600">
                <a:solidFill>
                  <a:srgbClr val="FF3300"/>
                </a:solidFill>
                <a:effectLst/>
                <a:latin typeface="Lydian" pitchFamily="34" charset="0"/>
              </a:rPr>
              <a:t>(Units of work)</a:t>
            </a:r>
            <a:r>
              <a:rPr lang="en-US" sz="2600">
                <a:solidFill>
                  <a:srgbClr val="000000"/>
                </a:solidFill>
                <a:effectLst/>
                <a:latin typeface="Lydian" pitchFamily="34" charset="0"/>
              </a:rPr>
              <a:t/>
            </a:r>
            <a:br>
              <a:rPr lang="en-US" sz="2600">
                <a:solidFill>
                  <a:srgbClr val="000000"/>
                </a:solidFill>
                <a:effectLst/>
                <a:latin typeface="Lydian" pitchFamily="34" charset="0"/>
              </a:rPr>
            </a:br>
            <a:endParaRPr lang="en-US" sz="16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600">
                <a:solidFill>
                  <a:srgbClr val="000000"/>
                </a:solidFill>
                <a:effectLst/>
                <a:latin typeface="Lydian" pitchFamily="34" charset="0"/>
              </a:rPr>
              <a:t> Work Rate.  </a:t>
            </a:r>
            <a:r>
              <a:rPr lang="en-US" sz="2600">
                <a:solidFill>
                  <a:srgbClr val="FF3300"/>
                </a:solidFill>
                <a:effectLst/>
                <a:latin typeface="Lydian" pitchFamily="34" charset="0"/>
              </a:rPr>
              <a:t>(Man-hour Tables)</a:t>
            </a:r>
            <a:r>
              <a:rPr lang="en-US" sz="2600">
                <a:solidFill>
                  <a:srgbClr val="000000"/>
                </a:solidFill>
                <a:effectLst/>
                <a:latin typeface="Lydian" pitchFamily="34" charset="0"/>
              </a:rPr>
              <a:t/>
            </a:r>
            <a:br>
              <a:rPr lang="en-US" sz="2600">
                <a:solidFill>
                  <a:srgbClr val="000000"/>
                </a:solidFill>
                <a:effectLst/>
                <a:latin typeface="Lydian" pitchFamily="34" charset="0"/>
              </a:rPr>
            </a:br>
            <a:endParaRPr lang="en-US" sz="16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600">
                <a:solidFill>
                  <a:srgbClr val="000000"/>
                </a:solidFill>
                <a:effectLst/>
                <a:latin typeface="Lydian" pitchFamily="34" charset="0"/>
              </a:rPr>
              <a:t> Standard Work Effort (Labor).  </a:t>
            </a:r>
            <a:r>
              <a:rPr lang="en-US" sz="2600">
                <a:solidFill>
                  <a:srgbClr val="FF3300"/>
                </a:solidFill>
                <a:effectLst/>
                <a:latin typeface="Lydian" pitchFamily="34" charset="0"/>
              </a:rPr>
              <a:t>(Quantity x Work Rate)</a:t>
            </a:r>
            <a:r>
              <a:rPr lang="en-US" sz="2600">
                <a:solidFill>
                  <a:srgbClr val="000000"/>
                </a:solidFill>
                <a:effectLst/>
                <a:latin typeface="Lydian" pitchFamily="34" charset="0"/>
              </a:rPr>
              <a:t/>
            </a:r>
            <a:br>
              <a:rPr lang="en-US" sz="2600">
                <a:solidFill>
                  <a:srgbClr val="000000"/>
                </a:solidFill>
                <a:effectLst/>
                <a:latin typeface="Lydian" pitchFamily="34" charset="0"/>
              </a:rPr>
            </a:br>
            <a:endParaRPr lang="en-US" sz="16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600">
                <a:solidFill>
                  <a:srgbClr val="000000"/>
                </a:solidFill>
                <a:effectLst/>
                <a:latin typeface="Lydian" pitchFamily="34" charset="0"/>
              </a:rPr>
              <a:t> Efficiency Factor.  </a:t>
            </a:r>
            <a:r>
              <a:rPr lang="en-US" sz="2600">
                <a:solidFill>
                  <a:srgbClr val="FF3300"/>
                </a:solidFill>
                <a:effectLst/>
                <a:latin typeface="Lydian" pitchFamily="34" charset="0"/>
              </a:rPr>
              <a:t>(Represented as a Percentage)</a:t>
            </a:r>
            <a:br>
              <a:rPr lang="en-US" sz="2600">
                <a:solidFill>
                  <a:srgbClr val="FF3300"/>
                </a:solidFill>
                <a:effectLst/>
                <a:latin typeface="Lydian" pitchFamily="34" charset="0"/>
              </a:rPr>
            </a:br>
            <a:endParaRPr lang="en-US" sz="1600">
              <a:solidFill>
                <a:srgbClr val="FF33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600">
                <a:solidFill>
                  <a:srgbClr val="000000"/>
                </a:solidFill>
                <a:effectLst/>
                <a:latin typeface="Lydian" pitchFamily="34" charset="0"/>
              </a:rPr>
              <a:t> Troop Effort (Total Labor Hours).  </a:t>
            </a:r>
            <a:r>
              <a:rPr lang="en-US" sz="2600">
                <a:solidFill>
                  <a:srgbClr val="FF3300"/>
                </a:solidFill>
                <a:effectLst/>
                <a:latin typeface="Lydian" pitchFamily="34" charset="0"/>
              </a:rPr>
              <a:t>(Standard Effort / Efficiency)</a:t>
            </a:r>
            <a:r>
              <a:rPr lang="en-US" sz="2600">
                <a:solidFill>
                  <a:srgbClr val="000000"/>
                </a:solidFill>
                <a:effectLst/>
                <a:latin typeface="Lydian" pitchFamily="34" charset="0"/>
              </a:rPr>
              <a:t/>
            </a:r>
            <a:br>
              <a:rPr lang="en-US" sz="2600">
                <a:solidFill>
                  <a:srgbClr val="000000"/>
                </a:solidFill>
                <a:effectLst/>
                <a:latin typeface="Lydian" pitchFamily="34" charset="0"/>
              </a:rPr>
            </a:br>
            <a:endParaRPr lang="en-US" sz="16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600">
                <a:solidFill>
                  <a:srgbClr val="000000"/>
                </a:solidFill>
                <a:effectLst/>
                <a:latin typeface="Lydian" pitchFamily="34" charset="0"/>
              </a:rPr>
              <a:t> Duration (Hours, Days, Weeks, or Months).  </a:t>
            </a:r>
          </a:p>
          <a:p>
            <a:pPr marL="174625" indent="-174625" algn="l" defTabSz="384175">
              <a:buClr>
                <a:srgbClr val="1F007F"/>
              </a:buClr>
              <a:buSzPct val="90000"/>
              <a:buFont typeface="Monotype Sorts" pitchFamily="2" charset="2"/>
              <a:buNone/>
            </a:pPr>
            <a:r>
              <a:rPr lang="en-US" sz="2600">
                <a:solidFill>
                  <a:srgbClr val="000000"/>
                </a:solidFill>
                <a:effectLst/>
                <a:latin typeface="Lydian" pitchFamily="34" charset="0"/>
              </a:rPr>
              <a:t>		(Troop Effort / Crew Size)</a:t>
            </a:r>
            <a:endParaRPr lang="en-US" sz="2600">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additive="base">
                                        <p:cTn id="7" dur="500" fill="hold"/>
                                        <p:tgtEl>
                                          <p:spTgt spid="38919"/>
                                        </p:tgtEl>
                                        <p:attrNameLst>
                                          <p:attrName>ppt_x</p:attrName>
                                        </p:attrNameLst>
                                      </p:cBhvr>
                                      <p:tavLst>
                                        <p:tav tm="0">
                                          <p:val>
                                            <p:strVal val="0-#ppt_w/2"/>
                                          </p:val>
                                        </p:tav>
                                        <p:tav tm="100000">
                                          <p:val>
                                            <p:strVal val="#ppt_x"/>
                                          </p:val>
                                        </p:tav>
                                      </p:tavLst>
                                    </p:anim>
                                    <p:anim calcmode="lin" valueType="num">
                                      <p:cBhvr additive="base">
                                        <p:cTn id="8" dur="500" fill="hold"/>
                                        <p:tgtEl>
                                          <p:spTgt spid="389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04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865D7DE-A22E-4792-B63C-7452AEBCFCB7}" type="slidenum">
              <a:rPr lang="en-US"/>
              <a:pPr/>
              <a:t>55</a:t>
            </a:fld>
            <a:endParaRPr lang="en-US"/>
          </a:p>
        </p:txBody>
      </p:sp>
      <p:sp>
        <p:nvSpPr>
          <p:cNvPr id="64516" name="AutoShape 4"/>
          <p:cNvSpPr>
            <a:spLocks noChangeArrowheads="1"/>
          </p:cNvSpPr>
          <p:nvPr/>
        </p:nvSpPr>
        <p:spPr bwMode="auto">
          <a:xfrm flipV="1">
            <a:off x="376238" y="1720850"/>
            <a:ext cx="9199562"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64517" name="Rectangle 5"/>
          <p:cNvSpPr>
            <a:spLocks noGrp="1" noChangeArrowheads="1"/>
          </p:cNvSpPr>
          <p:nvPr>
            <p:ph type="body" idx="1"/>
          </p:nvPr>
        </p:nvSpPr>
        <p:spPr>
          <a:xfrm>
            <a:off x="377825" y="274638"/>
            <a:ext cx="9680575"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DURATIONS</a:t>
            </a:r>
            <a:endParaRPr lang="en-US"/>
          </a:p>
        </p:txBody>
      </p:sp>
      <p:sp>
        <p:nvSpPr>
          <p:cNvPr id="64518" name="Text Box 6"/>
          <p:cNvSpPr txBox="1">
            <a:spLocks noChangeArrowheads="1"/>
          </p:cNvSpPr>
          <p:nvPr/>
        </p:nvSpPr>
        <p:spPr bwMode="auto">
          <a:xfrm>
            <a:off x="381000" y="1752600"/>
            <a:ext cx="9296400" cy="530225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2500" b="0">
                <a:solidFill>
                  <a:srgbClr val="000000"/>
                </a:solidFill>
                <a:effectLst/>
                <a:latin typeface="Lydian" pitchFamily="34" charset="0"/>
              </a:rPr>
              <a:t>Durations are calculated based on:</a:t>
            </a:r>
          </a:p>
          <a:p>
            <a:pPr marL="174625" indent="-174625" algn="l" defTabSz="384175">
              <a:buClr>
                <a:srgbClr val="1F007F"/>
              </a:buClr>
              <a:buSzPct val="90000"/>
              <a:buFont typeface="Monotype Sorts" pitchFamily="2" charset="2"/>
              <a:buNone/>
            </a:pPr>
            <a:endParaRPr lang="en-US" sz="1400" b="0">
              <a:solidFill>
                <a:srgbClr val="000000"/>
              </a:solidFill>
              <a:effectLst/>
              <a:latin typeface="Lydian" pitchFamily="34" charset="0"/>
            </a:endParaRPr>
          </a:p>
          <a:p>
            <a:pPr marL="620713" lvl="1" indent="-163513" algn="l" defTabSz="384175">
              <a:buClr>
                <a:srgbClr val="1F007F"/>
              </a:buClr>
              <a:buSzPct val="90000"/>
              <a:buFont typeface="Monotype Sorts" pitchFamily="2" charset="2"/>
              <a:buChar char="è"/>
            </a:pPr>
            <a:r>
              <a:rPr lang="en-US" sz="2200">
                <a:solidFill>
                  <a:srgbClr val="000000"/>
                </a:solidFill>
                <a:effectLst/>
                <a:latin typeface="Lydian" pitchFamily="34" charset="0"/>
              </a:rPr>
              <a:t>Amount of Material Handled</a:t>
            </a:r>
          </a:p>
          <a:p>
            <a:pPr marL="620713" lvl="1" indent="-163513" algn="l" defTabSz="384175">
              <a:buClr>
                <a:srgbClr val="1F007F"/>
              </a:buClr>
              <a:buSzPct val="90000"/>
              <a:buFont typeface="Monotype Sorts" pitchFamily="2" charset="2"/>
              <a:buChar char="è"/>
            </a:pPr>
            <a:r>
              <a:rPr lang="en-US" sz="2200">
                <a:solidFill>
                  <a:srgbClr val="000000"/>
                </a:solidFill>
                <a:effectLst/>
                <a:latin typeface="Lydian" pitchFamily="34" charset="0"/>
              </a:rPr>
              <a:t>Amount of effort put into using manpower</a:t>
            </a:r>
          </a:p>
          <a:p>
            <a:pPr marL="620713" lvl="1" indent="-163513" algn="l" defTabSz="384175">
              <a:buClr>
                <a:srgbClr val="1F007F"/>
              </a:buClr>
              <a:buSzPct val="90000"/>
              <a:buFont typeface="Monotype Sorts" pitchFamily="2" charset="2"/>
              <a:buChar char="è"/>
            </a:pPr>
            <a:endParaRPr lang="en-US" sz="140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500" b="0">
                <a:solidFill>
                  <a:srgbClr val="000000"/>
                </a:solidFill>
                <a:effectLst/>
                <a:latin typeface="Lydian" pitchFamily="34" charset="0"/>
              </a:rPr>
              <a:t>Duration Guidelines:</a:t>
            </a:r>
          </a:p>
          <a:p>
            <a:pPr marL="174625" indent="-174625" algn="l" defTabSz="384175">
              <a:buClr>
                <a:srgbClr val="1F007F"/>
              </a:buClr>
              <a:buSzPct val="90000"/>
              <a:buFont typeface="Monotype Sorts" pitchFamily="2" charset="2"/>
              <a:buNone/>
            </a:pPr>
            <a:endParaRPr lang="en-US" sz="1400" b="0">
              <a:solidFill>
                <a:srgbClr val="000000"/>
              </a:solidFill>
              <a:effectLst/>
              <a:latin typeface="Lydian" pitchFamily="34" charset="0"/>
            </a:endParaRPr>
          </a:p>
          <a:p>
            <a:pPr marL="620713" lvl="1" indent="-163513" algn="l" defTabSz="384175">
              <a:buClr>
                <a:srgbClr val="1F007F"/>
              </a:buClr>
              <a:buSzPct val="90000"/>
              <a:buFont typeface="Monotype Sorts" pitchFamily="2" charset="2"/>
              <a:buChar char="è"/>
            </a:pPr>
            <a:r>
              <a:rPr lang="en-US" sz="2200">
                <a:solidFill>
                  <a:srgbClr val="000000"/>
                </a:solidFill>
                <a:effectLst/>
                <a:latin typeface="Lydian" pitchFamily="34" charset="0"/>
              </a:rPr>
              <a:t>Increasing equipment or Personnel = Reduced duration time of Activity.</a:t>
            </a:r>
          </a:p>
          <a:p>
            <a:pPr marL="620713" lvl="1" indent="-163513" algn="l" defTabSz="384175">
              <a:buClr>
                <a:srgbClr val="1F007F"/>
              </a:buClr>
              <a:buSzPct val="90000"/>
              <a:buFont typeface="Monotype Sorts" pitchFamily="2" charset="2"/>
              <a:buChar char="è"/>
            </a:pPr>
            <a:r>
              <a:rPr lang="en-US" sz="2200">
                <a:solidFill>
                  <a:srgbClr val="000000"/>
                </a:solidFill>
                <a:effectLst/>
                <a:latin typeface="Lydian" pitchFamily="34" charset="0"/>
              </a:rPr>
              <a:t>Decreasing equipment or Personnel = Increased duration time of Activity.</a:t>
            </a:r>
          </a:p>
          <a:p>
            <a:pPr marL="620713" lvl="1" indent="-163513" algn="l" defTabSz="384175">
              <a:buClr>
                <a:srgbClr val="1F007F"/>
              </a:buClr>
              <a:buSzPct val="90000"/>
              <a:buFont typeface="Monotype Sorts" pitchFamily="2" charset="2"/>
              <a:buChar char="è"/>
            </a:pPr>
            <a:r>
              <a:rPr lang="en-US" sz="2200">
                <a:solidFill>
                  <a:srgbClr val="000000"/>
                </a:solidFill>
                <a:effectLst/>
                <a:latin typeface="Lydian" pitchFamily="34" charset="0"/>
              </a:rPr>
              <a:t>Increasing length of workday = Reduced duration time of Activity.</a:t>
            </a:r>
          </a:p>
          <a:p>
            <a:pPr marL="620713" lvl="1" indent="-163513" algn="l" defTabSz="384175">
              <a:buClr>
                <a:srgbClr val="1F007F"/>
              </a:buClr>
              <a:buSzPct val="90000"/>
              <a:buFont typeface="Monotype Sorts" pitchFamily="2" charset="2"/>
              <a:buChar char="è"/>
            </a:pPr>
            <a:r>
              <a:rPr lang="en-US" sz="2200">
                <a:solidFill>
                  <a:srgbClr val="000000"/>
                </a:solidFill>
                <a:effectLst/>
                <a:latin typeface="Lydian" pitchFamily="34" charset="0"/>
              </a:rPr>
              <a:t>Decreasing length of workday = Increased duration time of Activity.</a:t>
            </a:r>
          </a:p>
          <a:p>
            <a:pPr marL="620713" lvl="1" indent="-163513" algn="l" defTabSz="384175">
              <a:buClr>
                <a:srgbClr val="1F007F"/>
              </a:buClr>
              <a:buSzPct val="90000"/>
              <a:buFont typeface="Monotype Sorts" pitchFamily="2" charset="2"/>
              <a:buChar char="è"/>
            </a:pPr>
            <a:r>
              <a:rPr lang="en-US" sz="2200">
                <a:solidFill>
                  <a:srgbClr val="000000"/>
                </a:solidFill>
                <a:effectLst/>
                <a:latin typeface="Lydian" pitchFamily="34" charset="0"/>
              </a:rPr>
              <a:t>Working on the weekend = Reduced duration time of the entire project.</a:t>
            </a:r>
          </a:p>
          <a:p>
            <a:pPr marL="174625" indent="-174625" algn="l" defTabSz="384175">
              <a:buClr>
                <a:srgbClr val="1F007F"/>
              </a:buClr>
              <a:buSzPct val="90000"/>
              <a:buFont typeface="Monotype Sorts" pitchFamily="2" charset="2"/>
              <a:buChar char="è"/>
            </a:pPr>
            <a:endParaRPr lang="en-US" sz="2200">
              <a:solidFill>
                <a:srgbClr val="000000"/>
              </a:solidFill>
              <a:effectLst/>
              <a:latin typeface="Lydian"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8"/>
                                        </p:tgtEl>
                                        <p:attrNameLst>
                                          <p:attrName>style.visibility</p:attrName>
                                        </p:attrNameLst>
                                      </p:cBhvr>
                                      <p:to>
                                        <p:strVal val="visible"/>
                                      </p:to>
                                    </p:set>
                                    <p:anim calcmode="lin" valueType="num">
                                      <p:cBhvr additive="base">
                                        <p:cTn id="7" dur="500" fill="hold"/>
                                        <p:tgtEl>
                                          <p:spTgt spid="64518"/>
                                        </p:tgtEl>
                                        <p:attrNameLst>
                                          <p:attrName>ppt_x</p:attrName>
                                        </p:attrNameLst>
                                      </p:cBhvr>
                                      <p:tavLst>
                                        <p:tav tm="0">
                                          <p:val>
                                            <p:strVal val="0-#ppt_w/2"/>
                                          </p:val>
                                        </p:tav>
                                        <p:tav tm="100000">
                                          <p:val>
                                            <p:strVal val="#ppt_x"/>
                                          </p:val>
                                        </p:tav>
                                      </p:tavLst>
                                    </p:anim>
                                    <p:anim calcmode="lin" valueType="num">
                                      <p:cBhvr additive="base">
                                        <p:cTn id="8" dur="500" fill="hold"/>
                                        <p:tgtEl>
                                          <p:spTgt spid="645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04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59D287F-FD87-4CF9-9ADD-3380BA7EB894}" type="slidenum">
              <a:rPr lang="en-US"/>
              <a:pPr/>
              <a:t>56</a:t>
            </a:fld>
            <a:endParaRPr lang="en-US"/>
          </a:p>
        </p:txBody>
      </p:sp>
      <p:sp>
        <p:nvSpPr>
          <p:cNvPr id="60418" name="Rectangle 2"/>
          <p:cNvSpPr>
            <a:spLocks noGrp="1" noChangeArrowheads="1"/>
          </p:cNvSpPr>
          <p:nvPr>
            <p:ph type="ctrTitle"/>
          </p:nvPr>
        </p:nvSpPr>
        <p:spPr>
          <a:xfrm>
            <a:off x="762000" y="2971800"/>
            <a:ext cx="8534400" cy="4495800"/>
          </a:xfrm>
        </p:spPr>
        <p:txBody>
          <a:bodyPr/>
          <a:lstStyle/>
          <a:p>
            <a:r>
              <a:rPr lang="en-US" sz="4000" dirty="0" smtClean="0"/>
              <a:t>What are the two types of estimates?</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What effect does increasing equipment quantities have on the duration of an activity?</a:t>
            </a:r>
            <a:br>
              <a:rPr lang="en-US" sz="4000" dirty="0" smtClean="0"/>
            </a:br>
            <a:r>
              <a:rPr lang="en-US" sz="4000" dirty="0" smtClean="0"/>
              <a:t/>
            </a:r>
            <a:br>
              <a:rPr lang="en-US" sz="4000" dirty="0" smtClean="0"/>
            </a:br>
            <a:endParaRPr lang="en-US" sz="4000" dirty="0"/>
          </a:p>
        </p:txBody>
      </p:sp>
      <p:sp>
        <p:nvSpPr>
          <p:cNvPr id="4" name="Rectangle 3"/>
          <p:cNvSpPr/>
          <p:nvPr/>
        </p:nvSpPr>
        <p:spPr>
          <a:xfrm>
            <a:off x="4415089" y="487740"/>
            <a:ext cx="1228221" cy="1569660"/>
          </a:xfrm>
          <a:prstGeom prst="rect">
            <a:avLst/>
          </a:prstGeom>
        </p:spPr>
        <p:txBody>
          <a:bodyPr wrap="none">
            <a:spAutoFit/>
          </a:bodyPr>
          <a:lstStyle/>
          <a:p>
            <a:pPr defTabSz="384175">
              <a:buClr>
                <a:srgbClr val="1F007F"/>
              </a:buClr>
              <a:buSzPct val="90000"/>
            </a:pPr>
            <a:r>
              <a:rPr lang="en-US" sz="9600" b="0" dirty="0" smtClean="0">
                <a:solidFill>
                  <a:srgbClr val="FF0000"/>
                </a:solidFill>
                <a:effectLst/>
                <a:latin typeface="Snap ITC" pitchFamily="82" charset="0"/>
              </a:rPr>
              <a:t>?</a:t>
            </a:r>
            <a:endParaRPr lang="en-US" sz="9600" dirty="0" smtClean="0">
              <a:solidFill>
                <a:srgbClr val="FF0000"/>
              </a:solidFill>
              <a:latin typeface="Snap ITC" pitchFamily="82" charset="0"/>
            </a:endParaRPr>
          </a:p>
        </p:txBody>
      </p:sp>
    </p:spTree>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0FD6CE1-5593-4EA8-A69D-9BBFEC625353}" type="slidenum">
              <a:rPr lang="en-US"/>
              <a:pPr/>
              <a:t>57</a:t>
            </a:fld>
            <a:endParaRPr lang="en-US"/>
          </a:p>
        </p:txBody>
      </p:sp>
      <p:sp>
        <p:nvSpPr>
          <p:cNvPr id="40965"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40963" name="Rectangle 3"/>
          <p:cNvSpPr>
            <a:spLocks noGrp="1" noChangeArrowheads="1"/>
          </p:cNvSpPr>
          <p:nvPr>
            <p:ph type="body" idx="1"/>
          </p:nvPr>
        </p:nvSpPr>
        <p:spPr>
          <a:xfrm>
            <a:off x="381000" y="914400"/>
            <a:ext cx="7793038" cy="617538"/>
          </a:xfrm>
          <a:noFill/>
          <a:ln/>
        </p:spPr>
        <p:txBody>
          <a:bodyPr lIns="0" tIns="0" rIns="0" bIns="0" anchor="b"/>
          <a:lstStyle/>
          <a:p>
            <a:pPr marL="0" indent="0" defTabSz="384175">
              <a:lnSpc>
                <a:spcPct val="90000"/>
              </a:lnSpc>
              <a:spcBef>
                <a:spcPct val="0"/>
              </a:spcBef>
              <a:buClr>
                <a:srgbClr val="1F007F"/>
              </a:buClr>
              <a:buSzPct val="90000"/>
              <a:buFont typeface="Monotype Sorts" pitchFamily="2" charset="2"/>
              <a:buNone/>
            </a:pPr>
            <a:r>
              <a:rPr lang="en-US" sz="4100" b="1">
                <a:solidFill>
                  <a:srgbClr val="000080"/>
                </a:solidFill>
                <a:latin typeface="Lydian" pitchFamily="34" charset="0"/>
              </a:rPr>
              <a:t>EARLY/LATE EVENT TIMES</a:t>
            </a:r>
            <a:endParaRPr lang="en-US"/>
          </a:p>
        </p:txBody>
      </p:sp>
      <p:sp>
        <p:nvSpPr>
          <p:cNvPr id="40967" name="Text Box 7"/>
          <p:cNvSpPr txBox="1">
            <a:spLocks noChangeArrowheads="1"/>
          </p:cNvSpPr>
          <p:nvPr/>
        </p:nvSpPr>
        <p:spPr bwMode="auto">
          <a:xfrm>
            <a:off x="381000" y="1752600"/>
            <a:ext cx="9296400" cy="472440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2800" b="0">
                <a:solidFill>
                  <a:srgbClr val="000000"/>
                </a:solidFill>
                <a:effectLst/>
                <a:latin typeface="Lydian" pitchFamily="34" charset="0"/>
              </a:rPr>
              <a:t> After all duration's have been computed, you are now able   to calculate each activities Early and Late event times.  </a:t>
            </a:r>
            <a:r>
              <a:rPr lang="en-US" sz="2800">
                <a:solidFill>
                  <a:srgbClr val="000000"/>
                </a:solidFill>
                <a:effectLst/>
                <a:latin typeface="Lydian" pitchFamily="34" charset="0"/>
              </a:rPr>
              <a:t>(Forward Pass </a:t>
            </a:r>
            <a:r>
              <a:rPr lang="en-US" sz="2800" b="0">
                <a:solidFill>
                  <a:srgbClr val="000000"/>
                </a:solidFill>
                <a:effectLst/>
                <a:latin typeface="Lydian" pitchFamily="34" charset="0"/>
              </a:rPr>
              <a:t> and  </a:t>
            </a:r>
            <a:r>
              <a:rPr lang="en-US" sz="2800">
                <a:solidFill>
                  <a:srgbClr val="000000"/>
                </a:solidFill>
                <a:effectLst/>
                <a:latin typeface="Lydian" pitchFamily="34" charset="0"/>
              </a:rPr>
              <a:t>Backward Pass)</a:t>
            </a:r>
            <a:br>
              <a:rPr lang="en-US" sz="2800">
                <a:solidFill>
                  <a:srgbClr val="000000"/>
                </a:solidFill>
                <a:effectLst/>
                <a:latin typeface="Lydian" pitchFamily="34" charset="0"/>
              </a:rPr>
            </a:br>
            <a:endParaRPr lang="en-US" sz="1200" b="0">
              <a:solidFill>
                <a:srgbClr val="000000"/>
              </a:solidFill>
              <a:effectLst/>
              <a:latin typeface="Lydian" pitchFamily="34" charset="0"/>
            </a:endParaRPr>
          </a:p>
          <a:p>
            <a:pPr marL="620713" lvl="1" indent="-163513" algn="l" defTabSz="384175">
              <a:buClr>
                <a:srgbClr val="1F007F"/>
              </a:buClr>
              <a:buSzPct val="46000"/>
              <a:buFont typeface="Monotype Sorts" pitchFamily="2" charset="2"/>
              <a:buChar char="n"/>
            </a:pPr>
            <a:r>
              <a:rPr lang="en-US" b="0" u="sng">
                <a:solidFill>
                  <a:srgbClr val="000000"/>
                </a:solidFill>
                <a:effectLst/>
                <a:latin typeface="Lydian" pitchFamily="34" charset="0"/>
              </a:rPr>
              <a:t> Early Start </a:t>
            </a:r>
            <a:r>
              <a:rPr lang="en-US" u="sng">
                <a:solidFill>
                  <a:srgbClr val="000000"/>
                </a:solidFill>
                <a:effectLst/>
                <a:latin typeface="Lydian" pitchFamily="34" charset="0"/>
              </a:rPr>
              <a:t>(ES)</a:t>
            </a:r>
            <a:r>
              <a:rPr lang="en-US" b="0">
                <a:solidFill>
                  <a:srgbClr val="000000"/>
                </a:solidFill>
                <a:effectLst/>
                <a:latin typeface="Lydian" pitchFamily="34" charset="0"/>
              </a:rPr>
              <a:t>: The earliest time a activity can logically start.</a:t>
            </a:r>
            <a:br>
              <a:rPr lang="en-US" b="0">
                <a:solidFill>
                  <a:srgbClr val="000000"/>
                </a:solidFill>
                <a:effectLst/>
                <a:latin typeface="Lydian" pitchFamily="34" charset="0"/>
              </a:rPr>
            </a:br>
            <a:endParaRPr lang="en-US" sz="1200" b="0">
              <a:solidFill>
                <a:srgbClr val="000000"/>
              </a:solidFill>
              <a:effectLst/>
              <a:latin typeface="Lydian" pitchFamily="34" charset="0"/>
            </a:endParaRPr>
          </a:p>
          <a:p>
            <a:pPr marL="620713" lvl="1" indent="-163513" algn="l" defTabSz="384175">
              <a:buClr>
                <a:srgbClr val="1F007F"/>
              </a:buClr>
              <a:buSzPct val="46000"/>
              <a:buFont typeface="Monotype Sorts" pitchFamily="2" charset="2"/>
              <a:buChar char="n"/>
            </a:pPr>
            <a:r>
              <a:rPr lang="en-US" b="0" u="sng">
                <a:solidFill>
                  <a:srgbClr val="000000"/>
                </a:solidFill>
                <a:effectLst/>
                <a:latin typeface="Lydian" pitchFamily="34" charset="0"/>
              </a:rPr>
              <a:t> Early Finish </a:t>
            </a:r>
            <a:r>
              <a:rPr lang="en-US" u="sng">
                <a:solidFill>
                  <a:srgbClr val="000000"/>
                </a:solidFill>
                <a:effectLst/>
                <a:latin typeface="Lydian" pitchFamily="34" charset="0"/>
              </a:rPr>
              <a:t>(EF)</a:t>
            </a:r>
            <a:r>
              <a:rPr lang="en-US" b="0">
                <a:solidFill>
                  <a:srgbClr val="000000"/>
                </a:solidFill>
                <a:effectLst/>
                <a:latin typeface="Lydian" pitchFamily="34" charset="0"/>
              </a:rPr>
              <a:t>: The earliest an activity can finish without delaying </a:t>
            </a:r>
            <a:r>
              <a:rPr lang="en-US">
                <a:solidFill>
                  <a:srgbClr val="000000"/>
                </a:solidFill>
                <a:effectLst/>
                <a:latin typeface="Lydian" pitchFamily="34" charset="0"/>
              </a:rPr>
              <a:t>follow on </a:t>
            </a:r>
            <a:r>
              <a:rPr lang="en-US" b="0">
                <a:solidFill>
                  <a:srgbClr val="000000"/>
                </a:solidFill>
                <a:effectLst/>
                <a:latin typeface="Lydian" pitchFamily="34" charset="0"/>
              </a:rPr>
              <a:t>activities. </a:t>
            </a:r>
            <a:r>
              <a:rPr lang="en-US">
                <a:solidFill>
                  <a:srgbClr val="C20000"/>
                </a:solidFill>
                <a:effectLst/>
                <a:latin typeface="Lydian" pitchFamily="34" charset="0"/>
              </a:rPr>
              <a:t>(ES + Duration)</a:t>
            </a:r>
            <a:br>
              <a:rPr lang="en-US">
                <a:solidFill>
                  <a:srgbClr val="C20000"/>
                </a:solidFill>
                <a:effectLst/>
                <a:latin typeface="Lydian" pitchFamily="34" charset="0"/>
              </a:rPr>
            </a:br>
            <a:endParaRPr lang="en-US" sz="1200">
              <a:solidFill>
                <a:srgbClr val="000000"/>
              </a:solidFill>
              <a:effectLst/>
              <a:latin typeface="Lydian" pitchFamily="34" charset="0"/>
            </a:endParaRPr>
          </a:p>
          <a:p>
            <a:pPr marL="620713" lvl="1" indent="-163513" algn="l" defTabSz="384175">
              <a:buClr>
                <a:srgbClr val="1F007F"/>
              </a:buClr>
              <a:buSzPct val="46000"/>
              <a:buFont typeface="Monotype Sorts" pitchFamily="2" charset="2"/>
              <a:buChar char="n"/>
            </a:pPr>
            <a:r>
              <a:rPr lang="en-US" b="0">
                <a:solidFill>
                  <a:srgbClr val="000000"/>
                </a:solidFill>
                <a:effectLst/>
                <a:latin typeface="Lydian" pitchFamily="34" charset="0"/>
              </a:rPr>
              <a:t> </a:t>
            </a:r>
            <a:r>
              <a:rPr lang="en-US" b="0" u="sng">
                <a:solidFill>
                  <a:srgbClr val="000000"/>
                </a:solidFill>
                <a:effectLst/>
                <a:latin typeface="Lydian" pitchFamily="34" charset="0"/>
              </a:rPr>
              <a:t>Late Finish </a:t>
            </a:r>
            <a:r>
              <a:rPr lang="en-US" u="sng">
                <a:solidFill>
                  <a:srgbClr val="000000"/>
                </a:solidFill>
                <a:effectLst/>
                <a:latin typeface="Lydian" pitchFamily="34" charset="0"/>
              </a:rPr>
              <a:t>(LF)</a:t>
            </a:r>
            <a:r>
              <a:rPr lang="en-US" b="0">
                <a:solidFill>
                  <a:srgbClr val="000000"/>
                </a:solidFill>
                <a:effectLst/>
                <a:latin typeface="Lydian" pitchFamily="34" charset="0"/>
              </a:rPr>
              <a:t>: The latest an activity can finish without delaying  the </a:t>
            </a:r>
            <a:r>
              <a:rPr lang="en-US">
                <a:solidFill>
                  <a:srgbClr val="000000"/>
                </a:solidFill>
                <a:effectLst/>
                <a:latin typeface="Lydian" pitchFamily="34" charset="0"/>
              </a:rPr>
              <a:t>entire</a:t>
            </a:r>
            <a:r>
              <a:rPr lang="en-US" b="0">
                <a:solidFill>
                  <a:srgbClr val="000000"/>
                </a:solidFill>
                <a:effectLst/>
                <a:latin typeface="Lydian" pitchFamily="34" charset="0"/>
              </a:rPr>
              <a:t> project.</a:t>
            </a:r>
            <a:br>
              <a:rPr lang="en-US" b="0">
                <a:solidFill>
                  <a:srgbClr val="000000"/>
                </a:solidFill>
                <a:effectLst/>
                <a:latin typeface="Lydian" pitchFamily="34" charset="0"/>
              </a:rPr>
            </a:br>
            <a:endParaRPr lang="en-US" sz="1200" b="0">
              <a:solidFill>
                <a:srgbClr val="000000"/>
              </a:solidFill>
              <a:effectLst/>
              <a:latin typeface="Lydian" pitchFamily="34" charset="0"/>
            </a:endParaRPr>
          </a:p>
          <a:p>
            <a:pPr marL="620713" lvl="1" indent="-163513" algn="l" defTabSz="384175">
              <a:buClr>
                <a:srgbClr val="1F007F"/>
              </a:buClr>
              <a:buSzPct val="46000"/>
              <a:buFont typeface="Monotype Sorts" pitchFamily="2" charset="2"/>
              <a:buChar char="n"/>
            </a:pPr>
            <a:r>
              <a:rPr lang="en-US" b="0" u="sng">
                <a:solidFill>
                  <a:srgbClr val="000000"/>
                </a:solidFill>
                <a:effectLst/>
                <a:latin typeface="Lydian" pitchFamily="34" charset="0"/>
              </a:rPr>
              <a:t> Late Start </a:t>
            </a:r>
            <a:r>
              <a:rPr lang="en-US" u="sng">
                <a:solidFill>
                  <a:srgbClr val="000000"/>
                </a:solidFill>
                <a:effectLst/>
                <a:latin typeface="Lydian" pitchFamily="34" charset="0"/>
              </a:rPr>
              <a:t>(LS)</a:t>
            </a:r>
            <a:r>
              <a:rPr lang="en-US" b="0">
                <a:solidFill>
                  <a:srgbClr val="000000"/>
                </a:solidFill>
                <a:effectLst/>
                <a:latin typeface="Lydian" pitchFamily="34" charset="0"/>
              </a:rPr>
              <a:t>: The latest time an activity can start without delaying the entire project. </a:t>
            </a:r>
            <a:r>
              <a:rPr lang="en-US">
                <a:solidFill>
                  <a:srgbClr val="C20000"/>
                </a:solidFill>
                <a:effectLst/>
                <a:latin typeface="Lydian" pitchFamily="34" charset="0"/>
              </a:rPr>
              <a:t>(LF - Duration)</a:t>
            </a:r>
            <a:endParaRPr lang="en-US" b="0">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ppt_x</p:attrName>
                                        </p:attrNameLst>
                                      </p:cBhvr>
                                      <p:tavLst>
                                        <p:tav tm="0">
                                          <p:val>
                                            <p:strVal val="#ppt_x-#ppt_w/2"/>
                                          </p:val>
                                        </p:tav>
                                        <p:tav tm="100000">
                                          <p:val>
                                            <p:strVal val="#ppt_x"/>
                                          </p:val>
                                        </p:tav>
                                      </p:tavLst>
                                    </p:anim>
                                    <p:anim calcmode="lin" valueType="num">
                                      <p:cBhvr>
                                        <p:cTn id="8" dur="500" fill="hold"/>
                                        <p:tgtEl>
                                          <p:spTgt spid="40963"/>
                                        </p:tgtEl>
                                        <p:attrNameLst>
                                          <p:attrName>ppt_y</p:attrName>
                                        </p:attrNameLst>
                                      </p:cBhvr>
                                      <p:tavLst>
                                        <p:tav tm="0">
                                          <p:val>
                                            <p:strVal val="#ppt_y"/>
                                          </p:val>
                                        </p:tav>
                                        <p:tav tm="100000">
                                          <p:val>
                                            <p:strVal val="#ppt_y"/>
                                          </p:val>
                                        </p:tav>
                                      </p:tavLst>
                                    </p:anim>
                                    <p:anim calcmode="lin" valueType="num">
                                      <p:cBhvr>
                                        <p:cTn id="9" dur="500" fill="hold"/>
                                        <p:tgtEl>
                                          <p:spTgt spid="40963"/>
                                        </p:tgtEl>
                                        <p:attrNameLst>
                                          <p:attrName>ppt_w</p:attrName>
                                        </p:attrNameLst>
                                      </p:cBhvr>
                                      <p:tavLst>
                                        <p:tav tm="0">
                                          <p:val>
                                            <p:fltVal val="0"/>
                                          </p:val>
                                        </p:tav>
                                        <p:tav tm="100000">
                                          <p:val>
                                            <p:strVal val="#ppt_w"/>
                                          </p:val>
                                        </p:tav>
                                      </p:tavLst>
                                    </p:anim>
                                    <p:anim calcmode="lin" valueType="num">
                                      <p:cBhvr>
                                        <p:cTn id="10" dur="500" fill="hold"/>
                                        <p:tgtEl>
                                          <p:spTgt spid="409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404578E-2D19-4883-A5DA-506D0EB5FF97}" type="slidenum">
              <a:rPr lang="en-US"/>
              <a:pPr/>
              <a:t>58</a:t>
            </a:fld>
            <a:endParaRPr lang="en-US"/>
          </a:p>
        </p:txBody>
      </p:sp>
      <p:sp>
        <p:nvSpPr>
          <p:cNvPr id="41989" name="AutoShape 5"/>
          <p:cNvSpPr>
            <a:spLocks noChangeArrowheads="1"/>
          </p:cNvSpPr>
          <p:nvPr/>
        </p:nvSpPr>
        <p:spPr bwMode="auto">
          <a:xfrm flipV="1">
            <a:off x="358775" y="129540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41987" name="Rectangle 3"/>
          <p:cNvSpPr>
            <a:spLocks noGrp="1" noChangeArrowheads="1"/>
          </p:cNvSpPr>
          <p:nvPr>
            <p:ph type="body" idx="1"/>
          </p:nvPr>
        </p:nvSpPr>
        <p:spPr>
          <a:xfrm>
            <a:off x="1219200" y="1371600"/>
            <a:ext cx="7772400" cy="5791200"/>
          </a:xfrm>
          <a:noFill/>
          <a:ln/>
        </p:spPr>
        <p:txBody>
          <a:bodyPr lIns="0" tIns="0" rIns="0" bIns="0"/>
          <a:lstStyle/>
          <a:p>
            <a:pPr marL="0" indent="0" defTabSz="384175">
              <a:spcBef>
                <a:spcPct val="0"/>
              </a:spcBef>
              <a:buClr>
                <a:srgbClr val="1F007F"/>
              </a:buClr>
              <a:buSzPct val="90000"/>
              <a:buFont typeface="Monotype Sorts" pitchFamily="2" charset="2"/>
              <a:buNone/>
            </a:pPr>
            <a:r>
              <a:rPr lang="en-US" sz="1800" b="1">
                <a:solidFill>
                  <a:srgbClr val="000000"/>
                </a:solidFill>
                <a:latin typeface="Arial" charset="0"/>
              </a:rPr>
              <a:t>Activity</a:t>
            </a:r>
          </a:p>
          <a:p>
            <a:pPr marL="0" indent="0" defTabSz="384175">
              <a:spcBef>
                <a:spcPct val="0"/>
              </a:spcBef>
              <a:buClr>
                <a:srgbClr val="1F007F"/>
              </a:buClr>
              <a:buSzPct val="90000"/>
              <a:buFont typeface="Monotype Sorts" pitchFamily="2" charset="2"/>
              <a:buNone/>
            </a:pPr>
            <a:r>
              <a:rPr lang="en-US" sz="1800" b="1" u="sng">
                <a:solidFill>
                  <a:srgbClr val="000000"/>
                </a:solidFill>
                <a:latin typeface="Arial" charset="0"/>
              </a:rPr>
              <a:t>Number 		Activity						IPB 				Duration</a:t>
            </a:r>
          </a:p>
          <a:p>
            <a:pPr marL="0" indent="0" defTabSz="384175">
              <a:spcBef>
                <a:spcPct val="0"/>
              </a:spcBef>
              <a:buClr>
                <a:srgbClr val="1F007F"/>
              </a:buClr>
              <a:buSzPct val="90000"/>
              <a:buFont typeface="Monotype Sorts" pitchFamily="2" charset="2"/>
              <a:buNone/>
            </a:pPr>
            <a:endParaRPr lang="en-US" sz="1800" b="1">
              <a:solidFill>
                <a:srgbClr val="000000"/>
              </a:solidFill>
              <a:latin typeface="Arial" charset="0"/>
            </a:endParaRPr>
          </a:p>
          <a:p>
            <a:pPr marL="0" indent="0" defTabSz="384175">
              <a:spcBef>
                <a:spcPct val="0"/>
              </a:spcBef>
              <a:buClr>
                <a:srgbClr val="1F007F"/>
              </a:buClr>
              <a:buSzPct val="90000"/>
              <a:buFont typeface="Monotype Sorts" pitchFamily="2" charset="2"/>
              <a:buNone/>
            </a:pPr>
            <a:r>
              <a:rPr lang="en-US" sz="1800" b="1">
                <a:solidFill>
                  <a:srgbClr val="000000"/>
                </a:solidFill>
                <a:latin typeface="Arial" charset="0"/>
              </a:rPr>
              <a:t> 5			“Topo” project site				None 				2 days</a:t>
            </a:r>
          </a:p>
          <a:p>
            <a:pPr marL="0" indent="0" defTabSz="384175">
              <a:spcBef>
                <a:spcPct val="0"/>
              </a:spcBef>
              <a:buClr>
                <a:srgbClr val="1F007F"/>
              </a:buClr>
              <a:buSzPct val="90000"/>
              <a:buFont typeface="Monotype Sorts" pitchFamily="2" charset="2"/>
              <a:buNone/>
            </a:pPr>
            <a:r>
              <a:rPr lang="en-US" sz="1800" b="1">
                <a:solidFill>
                  <a:srgbClr val="000000"/>
                </a:solidFill>
                <a:latin typeface="Arial" charset="0"/>
              </a:rPr>
              <a:t> 10			Create project drawings 			5 					2 days</a:t>
            </a:r>
          </a:p>
          <a:p>
            <a:pPr marL="0" indent="0" defTabSz="384175">
              <a:spcBef>
                <a:spcPct val="0"/>
              </a:spcBef>
              <a:buClr>
                <a:srgbClr val="1F007F"/>
              </a:buClr>
              <a:buSzPct val="90000"/>
              <a:buFont typeface="Monotype Sorts" pitchFamily="2" charset="2"/>
              <a:buNone/>
            </a:pPr>
            <a:r>
              <a:rPr lang="en-US" sz="1800" b="1">
                <a:solidFill>
                  <a:srgbClr val="000000"/>
                </a:solidFill>
                <a:latin typeface="Arial" charset="0"/>
              </a:rPr>
              <a:t> 15			Order gravel						None 				6 days</a:t>
            </a:r>
          </a:p>
          <a:p>
            <a:pPr marL="0" indent="0" defTabSz="384175">
              <a:spcBef>
                <a:spcPct val="0"/>
              </a:spcBef>
              <a:buClr>
                <a:srgbClr val="1F007F"/>
              </a:buClr>
              <a:buSzPct val="90000"/>
              <a:buFont typeface="Monotype Sorts" pitchFamily="2" charset="2"/>
              <a:buNone/>
            </a:pPr>
            <a:r>
              <a:rPr lang="en-US" sz="1800" b="1">
                <a:solidFill>
                  <a:srgbClr val="000000"/>
                </a:solidFill>
                <a:latin typeface="Arial" charset="0"/>
              </a:rPr>
              <a:t> 20			Prefabricate forms				None 				1 day</a:t>
            </a:r>
          </a:p>
          <a:p>
            <a:pPr marL="0" indent="0" defTabSz="384175">
              <a:spcBef>
                <a:spcPct val="0"/>
              </a:spcBef>
              <a:buClr>
                <a:srgbClr val="1F007F"/>
              </a:buClr>
              <a:buSzPct val="90000"/>
              <a:buFont typeface="Monotype Sorts" pitchFamily="2" charset="2"/>
              <a:buNone/>
            </a:pPr>
            <a:r>
              <a:rPr lang="en-US" sz="1800" b="1">
                <a:solidFill>
                  <a:srgbClr val="000000"/>
                </a:solidFill>
                <a:latin typeface="Arial" charset="0"/>
              </a:rPr>
              <a:t> 25			Clear roadway					10 					2 days</a:t>
            </a:r>
          </a:p>
          <a:p>
            <a:pPr marL="0" indent="0" defTabSz="384175">
              <a:spcBef>
                <a:spcPct val="0"/>
              </a:spcBef>
              <a:buClr>
                <a:srgbClr val="1F007F"/>
              </a:buClr>
              <a:buSzPct val="90000"/>
              <a:buFont typeface="Monotype Sorts" pitchFamily="2" charset="2"/>
              <a:buNone/>
            </a:pPr>
            <a:r>
              <a:rPr lang="en-US" sz="1800" b="1">
                <a:solidFill>
                  <a:srgbClr val="000000"/>
                </a:solidFill>
                <a:latin typeface="Arial" charset="0"/>
              </a:rPr>
              <a:t> 30			Set road alignments				25 					1 day</a:t>
            </a:r>
          </a:p>
          <a:p>
            <a:pPr marL="0" indent="0" defTabSz="384175">
              <a:spcBef>
                <a:spcPct val="0"/>
              </a:spcBef>
              <a:buClr>
                <a:srgbClr val="1F007F"/>
              </a:buClr>
              <a:buSzPct val="90000"/>
              <a:buFont typeface="Monotype Sorts" pitchFamily="2" charset="2"/>
              <a:buNone/>
            </a:pPr>
            <a:r>
              <a:rPr lang="en-US" sz="1800" b="1">
                <a:solidFill>
                  <a:srgbClr val="000000"/>
                </a:solidFill>
                <a:latin typeface="Arial" charset="0"/>
              </a:rPr>
              <a:t> 35			Establish road grades			30 					1 day</a:t>
            </a:r>
          </a:p>
          <a:p>
            <a:pPr marL="0" indent="0" defTabSz="384175">
              <a:spcBef>
                <a:spcPct val="0"/>
              </a:spcBef>
              <a:buClr>
                <a:srgbClr val="1F007F"/>
              </a:buClr>
              <a:buSzPct val="90000"/>
              <a:buFont typeface="Monotype Sorts" pitchFamily="2" charset="2"/>
              <a:buNone/>
            </a:pPr>
            <a:r>
              <a:rPr lang="en-US" sz="1800" b="1">
                <a:solidFill>
                  <a:srgbClr val="000000"/>
                </a:solidFill>
                <a:latin typeface="Arial" charset="0"/>
              </a:rPr>
              <a:t> 40			Check road grades				35 					2 days</a:t>
            </a:r>
          </a:p>
          <a:p>
            <a:pPr marL="0" indent="0" defTabSz="384175">
              <a:spcBef>
                <a:spcPct val="0"/>
              </a:spcBef>
              <a:buClr>
                <a:srgbClr val="1F007F"/>
              </a:buClr>
              <a:buSzPct val="90000"/>
              <a:buFont typeface="Monotype Sorts" pitchFamily="2" charset="2"/>
              <a:buNone/>
            </a:pPr>
            <a:r>
              <a:rPr lang="en-US" sz="1800" b="1">
                <a:solidFill>
                  <a:srgbClr val="000000"/>
                </a:solidFill>
                <a:latin typeface="Arial" charset="0"/>
              </a:rPr>
              <a:t> 45			Lay gravel						     15,40 				2 days</a:t>
            </a:r>
          </a:p>
          <a:p>
            <a:pPr marL="0" indent="0" defTabSz="384175">
              <a:spcBef>
                <a:spcPct val="0"/>
              </a:spcBef>
              <a:buClr>
                <a:srgbClr val="1F007F"/>
              </a:buClr>
              <a:buSzPct val="90000"/>
              <a:buFont typeface="Monotype Sorts" pitchFamily="2" charset="2"/>
              <a:buNone/>
            </a:pPr>
            <a:r>
              <a:rPr lang="en-US" sz="1800" b="1">
                <a:solidFill>
                  <a:srgbClr val="000000"/>
                </a:solidFill>
                <a:latin typeface="Arial" charset="0"/>
              </a:rPr>
              <a:t> 50			Clear pad site					     10 					1 day</a:t>
            </a:r>
          </a:p>
          <a:p>
            <a:pPr marL="0" indent="0" defTabSz="384175">
              <a:spcBef>
                <a:spcPct val="0"/>
              </a:spcBef>
              <a:buClr>
                <a:srgbClr val="1F007F"/>
              </a:buClr>
              <a:buSzPct val="90000"/>
              <a:buFont typeface="Monotype Sorts" pitchFamily="2" charset="2"/>
              <a:buNone/>
            </a:pPr>
            <a:r>
              <a:rPr lang="en-US" sz="1800" b="1">
                <a:solidFill>
                  <a:srgbClr val="000000"/>
                </a:solidFill>
                <a:latin typeface="Arial" charset="0"/>
              </a:rPr>
              <a:t> 55			Layout pad batter boards 		50					1 day</a:t>
            </a:r>
          </a:p>
          <a:p>
            <a:pPr marL="0" indent="0" defTabSz="384175">
              <a:spcBef>
                <a:spcPct val="0"/>
              </a:spcBef>
              <a:buClr>
                <a:srgbClr val="1F007F"/>
              </a:buClr>
              <a:buSzPct val="90000"/>
              <a:buFont typeface="Monotype Sorts" pitchFamily="2" charset="2"/>
              <a:buNone/>
            </a:pPr>
            <a:r>
              <a:rPr lang="en-US" sz="1800" b="1">
                <a:solidFill>
                  <a:srgbClr val="000000"/>
                </a:solidFill>
                <a:latin typeface="Arial" charset="0"/>
              </a:rPr>
              <a:t> 60			Excavate pad footings			55 					2 days</a:t>
            </a:r>
          </a:p>
          <a:p>
            <a:pPr marL="0" indent="0" defTabSz="384175">
              <a:spcBef>
                <a:spcPct val="0"/>
              </a:spcBef>
              <a:buClr>
                <a:srgbClr val="1F007F"/>
              </a:buClr>
              <a:buSzPct val="90000"/>
              <a:buFont typeface="Monotype Sorts" pitchFamily="2" charset="2"/>
              <a:buNone/>
            </a:pPr>
            <a:r>
              <a:rPr lang="en-US" sz="1800" b="1">
                <a:latin typeface="Arial" charset="0"/>
              </a:rPr>
              <a:t> 65			Check pad elevations			60 					1 day</a:t>
            </a:r>
          </a:p>
          <a:p>
            <a:pPr marL="0" indent="0" defTabSz="384175">
              <a:spcBef>
                <a:spcPct val="0"/>
              </a:spcBef>
              <a:buClr>
                <a:srgbClr val="1F007F"/>
              </a:buClr>
              <a:buSzPct val="90000"/>
              <a:buFont typeface="Monotype Sorts" pitchFamily="2" charset="2"/>
              <a:buNone/>
            </a:pPr>
            <a:r>
              <a:rPr lang="en-US" sz="1800" b="1">
                <a:latin typeface="Arial" charset="0"/>
              </a:rPr>
              <a:t> 70			Place concrete forms			20,65 				1 day</a:t>
            </a:r>
          </a:p>
          <a:p>
            <a:pPr marL="0" indent="0" defTabSz="384175">
              <a:spcBef>
                <a:spcPct val="0"/>
              </a:spcBef>
              <a:buClr>
                <a:srgbClr val="1F007F"/>
              </a:buClr>
              <a:buSzPct val="90000"/>
              <a:buFont typeface="Monotype Sorts" pitchFamily="2" charset="2"/>
              <a:buNone/>
            </a:pPr>
            <a:r>
              <a:rPr lang="en-US" sz="1800" b="1">
                <a:latin typeface="Arial" charset="0"/>
              </a:rPr>
              <a:t> 75			Pour concrete					70 					1 day</a:t>
            </a:r>
          </a:p>
          <a:p>
            <a:pPr marL="0" indent="0" defTabSz="384175">
              <a:spcBef>
                <a:spcPct val="0"/>
              </a:spcBef>
              <a:buClr>
                <a:srgbClr val="1F007F"/>
              </a:buClr>
              <a:buSzPct val="90000"/>
              <a:buFont typeface="Monotype Sorts" pitchFamily="2" charset="2"/>
              <a:buNone/>
            </a:pPr>
            <a:r>
              <a:rPr lang="en-US" sz="1800" b="1">
                <a:latin typeface="Arial" charset="0"/>
              </a:rPr>
              <a:t> 80			Cure concrete					75 					6 days</a:t>
            </a:r>
          </a:p>
          <a:p>
            <a:pPr marL="0" indent="0" defTabSz="384175">
              <a:spcBef>
                <a:spcPct val="0"/>
              </a:spcBef>
              <a:buClr>
                <a:srgbClr val="1F007F"/>
              </a:buClr>
              <a:buSzPct val="90000"/>
              <a:buFont typeface="Monotype Sorts" pitchFamily="2" charset="2"/>
              <a:buNone/>
            </a:pPr>
            <a:r>
              <a:rPr lang="en-US" sz="1800" b="1">
                <a:latin typeface="Arial" charset="0"/>
              </a:rPr>
              <a:t> 85			Remove forms					80 					1 day</a:t>
            </a:r>
          </a:p>
          <a:p>
            <a:pPr marL="0" indent="0" defTabSz="384175">
              <a:spcBef>
                <a:spcPct val="0"/>
              </a:spcBef>
              <a:buClr>
                <a:srgbClr val="1F007F"/>
              </a:buClr>
              <a:buSzPct val="90000"/>
              <a:buFont typeface="Monotype Sorts" pitchFamily="2" charset="2"/>
              <a:buNone/>
            </a:pPr>
            <a:r>
              <a:rPr lang="en-US" sz="1800" b="1">
                <a:latin typeface="Arial" charset="0"/>
              </a:rPr>
              <a:t> 90			Perform “As-built”				45,85 				2 days</a:t>
            </a:r>
          </a:p>
        </p:txBody>
      </p:sp>
      <p:sp>
        <p:nvSpPr>
          <p:cNvPr id="41991" name="Text Box 7"/>
          <p:cNvSpPr txBox="1">
            <a:spLocks noChangeArrowheads="1"/>
          </p:cNvSpPr>
          <p:nvPr/>
        </p:nvSpPr>
        <p:spPr bwMode="auto">
          <a:xfrm>
            <a:off x="152400" y="0"/>
            <a:ext cx="10199688" cy="1279525"/>
          </a:xfrm>
          <a:prstGeom prst="rect">
            <a:avLst/>
          </a:prstGeom>
          <a:noFill/>
          <a:ln w="9525">
            <a:noFill/>
            <a:miter lim="800000"/>
            <a:headEnd/>
            <a:tailEnd/>
          </a:ln>
          <a:effectLst/>
        </p:spPr>
        <p:txBody>
          <a:bodyPr lIns="0" tIns="0" rIns="0" bIns="0" anchor="b"/>
          <a:lstStyle/>
          <a:p>
            <a:pPr algn="l" defTabSz="384175">
              <a:buClr>
                <a:srgbClr val="1F007F"/>
              </a:buClr>
              <a:buSzPct val="90000"/>
              <a:buFont typeface="Monotype Sorts" pitchFamily="2" charset="2"/>
              <a:buNone/>
            </a:pPr>
            <a:r>
              <a:rPr lang="en-US" sz="4100">
                <a:solidFill>
                  <a:srgbClr val="000080"/>
                </a:solidFill>
                <a:effectLst/>
                <a:latin typeface="Lydian" pitchFamily="34" charset="0"/>
              </a:rPr>
              <a:t>ACTIVITY LIST WITH ESTIMATED DURATION'S</a:t>
            </a:r>
            <a:endParaRPr lang="en-US" b="0">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1991"/>
                                        </p:tgtEl>
                                        <p:attrNameLst>
                                          <p:attrName>style.visibility</p:attrName>
                                        </p:attrNameLst>
                                      </p:cBhvr>
                                      <p:to>
                                        <p:strVal val="visible"/>
                                      </p:to>
                                    </p:set>
                                    <p:animEffect transition="in" filter="barn(inHorizontal)">
                                      <p:cBhvr>
                                        <p:cTn id="7" dur="500"/>
                                        <p:tgtEl>
                                          <p:spTgt spid="41991"/>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CEDB1BD-3462-476E-AB71-0526B662BEB0}" type="slidenum">
              <a:rPr lang="en-US"/>
              <a:pPr/>
              <a:t>59</a:t>
            </a:fld>
            <a:endParaRPr lang="en-US"/>
          </a:p>
        </p:txBody>
      </p:sp>
      <p:sp>
        <p:nvSpPr>
          <p:cNvPr id="43013"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43011" name="Rectangle 3"/>
          <p:cNvSpPr>
            <a:spLocks noGrp="1" noChangeArrowheads="1"/>
          </p:cNvSpPr>
          <p:nvPr>
            <p:ph type="body" idx="1"/>
          </p:nvPr>
        </p:nvSpPr>
        <p:spPr>
          <a:xfrm>
            <a:off x="381000" y="381000"/>
            <a:ext cx="9144000"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CRITICAL PATH </a:t>
            </a:r>
          </a:p>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&amp; CRITICAL ACTIVITIES</a:t>
            </a:r>
            <a:endParaRPr lang="en-US"/>
          </a:p>
        </p:txBody>
      </p:sp>
      <p:sp>
        <p:nvSpPr>
          <p:cNvPr id="43015" name="Text Box 7"/>
          <p:cNvSpPr txBox="1">
            <a:spLocks noChangeArrowheads="1"/>
          </p:cNvSpPr>
          <p:nvPr/>
        </p:nvSpPr>
        <p:spPr bwMode="auto">
          <a:xfrm>
            <a:off x="381000" y="2057400"/>
            <a:ext cx="9144000" cy="4186238"/>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After completing the event times, you can determine the "critical path" of the project and all of the "critical activities" by simple observation using the following guidelines:</a:t>
            </a:r>
            <a:br>
              <a:rPr lang="en-US" sz="3400" b="0">
                <a:solidFill>
                  <a:srgbClr val="000000"/>
                </a:solidFill>
                <a:effectLst/>
                <a:latin typeface="Lydian" pitchFamily="34" charset="0"/>
              </a:rPr>
            </a:br>
            <a:endParaRPr lang="en-US" sz="3400" b="0">
              <a:solidFill>
                <a:srgbClr val="000000"/>
              </a:solidFill>
              <a:effectLst/>
              <a:latin typeface="Lydian" pitchFamily="34" charset="0"/>
            </a:endParaRPr>
          </a:p>
          <a:p>
            <a:pPr marL="620713" lvl="1" indent="-163513" algn="l" defTabSz="384175">
              <a:buClr>
                <a:srgbClr val="1F007F"/>
              </a:buClr>
              <a:buSzPct val="46000"/>
              <a:buFont typeface="Monotype Sorts" pitchFamily="2" charset="2"/>
              <a:buChar char="n"/>
            </a:pPr>
            <a:r>
              <a:rPr lang="en-US" sz="3000">
                <a:solidFill>
                  <a:srgbClr val="000000"/>
                </a:solidFill>
                <a:effectLst/>
                <a:latin typeface="Lydian" pitchFamily="34" charset="0"/>
              </a:rPr>
              <a:t> The ES for an activity is the same as its LS.</a:t>
            </a:r>
            <a:br>
              <a:rPr lang="en-US" sz="3000">
                <a:solidFill>
                  <a:srgbClr val="000000"/>
                </a:solidFill>
                <a:effectLst/>
                <a:latin typeface="Lydian" pitchFamily="34" charset="0"/>
              </a:rPr>
            </a:br>
            <a:endParaRPr lang="en-US" sz="3000">
              <a:solidFill>
                <a:srgbClr val="000000"/>
              </a:solidFill>
              <a:effectLst/>
              <a:latin typeface="Lydian" pitchFamily="34" charset="0"/>
            </a:endParaRPr>
          </a:p>
          <a:p>
            <a:pPr marL="620713" lvl="1" indent="-163513" algn="l" defTabSz="384175">
              <a:buClr>
                <a:srgbClr val="1F007F"/>
              </a:buClr>
              <a:buSzPct val="46000"/>
              <a:buFont typeface="Monotype Sorts" pitchFamily="2" charset="2"/>
              <a:buChar char="n"/>
            </a:pPr>
            <a:r>
              <a:rPr lang="en-US" sz="3000">
                <a:solidFill>
                  <a:srgbClr val="000000"/>
                </a:solidFill>
                <a:effectLst/>
                <a:latin typeface="Lydian" pitchFamily="34" charset="0"/>
              </a:rPr>
              <a:t> The EF for an activity is the same as its LF.</a:t>
            </a:r>
            <a:endParaRPr lang="en-US">
              <a:effectLst/>
            </a:endParaRP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
          <p:cNvSpPr>
            <a:spLocks noGrp="1"/>
          </p:cNvSpPr>
          <p:nvPr>
            <p:ph type="sldNum" sz="quarter" idx="12"/>
          </p:nvPr>
        </p:nvSpPr>
        <p:spPr/>
        <p:txBody>
          <a:bodyPr/>
          <a:lstStyle/>
          <a:p>
            <a:fld id="{E098AE22-B3EA-4385-937B-C001CB8B3974}" type="slidenum">
              <a:rPr lang="en-US"/>
              <a:pPr/>
              <a:t>6</a:t>
            </a:fld>
            <a:endParaRPr lang="en-US"/>
          </a:p>
        </p:txBody>
      </p:sp>
      <p:sp>
        <p:nvSpPr>
          <p:cNvPr id="3075" name="Rectangle 3"/>
          <p:cNvSpPr>
            <a:spLocks noGrp="1" noChangeArrowheads="1"/>
          </p:cNvSpPr>
          <p:nvPr>
            <p:ph type="body" idx="1"/>
          </p:nvPr>
        </p:nvSpPr>
        <p:spPr>
          <a:xfrm>
            <a:off x="0" y="0"/>
            <a:ext cx="10058400" cy="1522413"/>
          </a:xfrm>
          <a:noFill/>
          <a:ln/>
        </p:spPr>
        <p:txBody>
          <a:bodyPr lIns="0" tIns="0" rIns="0" bIns="0"/>
          <a:lstStyle/>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LEARNING OBJECTIVES</a:t>
            </a:r>
          </a:p>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E.L.O.</a:t>
            </a:r>
            <a:endParaRPr lang="en-US" dirty="0"/>
          </a:p>
        </p:txBody>
      </p:sp>
      <p:sp>
        <p:nvSpPr>
          <p:cNvPr id="3076" name="Text Box 4"/>
          <p:cNvSpPr txBox="1">
            <a:spLocks noChangeArrowheads="1"/>
          </p:cNvSpPr>
          <p:nvPr/>
        </p:nvSpPr>
        <p:spPr bwMode="auto">
          <a:xfrm>
            <a:off x="762000" y="2514600"/>
            <a:ext cx="8915400" cy="3886200"/>
          </a:xfrm>
          <a:prstGeom prst="rect">
            <a:avLst/>
          </a:prstGeom>
          <a:noFill/>
          <a:ln w="9525">
            <a:noFill/>
            <a:miter lim="800000"/>
            <a:headEnd/>
            <a:tailEnd/>
          </a:ln>
          <a:effectLst/>
        </p:spPr>
        <p:txBody>
          <a:bodyPr lIns="0" tIns="0" rIns="0" bIns="0" anchor="ctr"/>
          <a:lstStyle/>
          <a:p>
            <a:pPr algn="l"/>
            <a:r>
              <a:rPr lang="en-US" sz="2800" dirty="0" smtClean="0"/>
              <a:t>(6). Given written project specifications, a completed activity list, a completed logic diagram, completed activity estimate sheets, scientific calculator, and completed activity estimate sheets, and references, create a completed project schedule per the FM 5-412. (1361-SRVY-2004f)</a:t>
            </a:r>
          </a:p>
          <a:p>
            <a:pPr algn="l"/>
            <a:r>
              <a:rPr lang="en-US" sz="2800" dirty="0" smtClean="0"/>
              <a:t> </a:t>
            </a:r>
          </a:p>
          <a:p>
            <a:pPr algn="l"/>
            <a:r>
              <a:rPr lang="en-US" sz="2800" dirty="0" smtClean="0"/>
              <a:t> (7). Given a completed project schedule, computer, and automated software application, and references, automate a project schedule per the FM 5-412. (1361-SRVY-2004g)</a:t>
            </a:r>
            <a:endParaRPr lang="en-US" sz="28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3EE0A6F-5134-4671-8BCA-B9D05E8E80A8}" type="slidenum">
              <a:rPr lang="en-US"/>
              <a:pPr/>
              <a:t>60</a:t>
            </a:fld>
            <a:endParaRPr lang="en-US"/>
          </a:p>
        </p:txBody>
      </p:sp>
      <p:sp>
        <p:nvSpPr>
          <p:cNvPr id="61442" name="Rectangle 2"/>
          <p:cNvSpPr>
            <a:spLocks noChangeArrowheads="1"/>
          </p:cNvSpPr>
          <p:nvPr/>
        </p:nvSpPr>
        <p:spPr bwMode="auto">
          <a:xfrm>
            <a:off x="762000" y="2590800"/>
            <a:ext cx="8534400" cy="1295400"/>
          </a:xfrm>
          <a:prstGeom prst="rect">
            <a:avLst/>
          </a:prstGeom>
          <a:noFill/>
          <a:ln w="9525">
            <a:noFill/>
            <a:miter lim="800000"/>
            <a:headEnd/>
            <a:tailEnd/>
          </a:ln>
          <a:effectLst/>
        </p:spPr>
        <p:txBody>
          <a:bodyPr anchor="ctr"/>
          <a:lstStyle/>
          <a:p>
            <a:r>
              <a:rPr lang="en-US" sz="5400" i="1" dirty="0" smtClean="0">
                <a:solidFill>
                  <a:schemeClr val="tx2"/>
                </a:solidFill>
                <a:effectLst/>
              </a:rPr>
              <a:t>DEMONSTRATION</a:t>
            </a:r>
          </a:p>
          <a:p>
            <a:endParaRPr lang="en-US" sz="5400" i="1" dirty="0" smtClean="0">
              <a:solidFill>
                <a:schemeClr val="tx2"/>
              </a:solidFill>
              <a:effectLst/>
            </a:endParaRPr>
          </a:p>
          <a:p>
            <a:r>
              <a:rPr lang="en-US" sz="5400" i="1" dirty="0" smtClean="0">
                <a:solidFill>
                  <a:schemeClr val="tx2"/>
                </a:solidFill>
                <a:effectLst/>
              </a:rPr>
              <a:t>“</a:t>
            </a:r>
            <a:r>
              <a:rPr lang="en-US" sz="4400" b="0" kern="0" dirty="0" smtClean="0">
                <a:solidFill>
                  <a:srgbClr val="000080"/>
                </a:solidFill>
                <a:effectLst>
                  <a:outerShdw blurRad="38100" dist="38100" dir="2700000" algn="tl">
                    <a:srgbClr val="C0C0C0"/>
                  </a:outerShdw>
                </a:effectLst>
                <a:latin typeface="Times New Roman"/>
                <a:ea typeface="+mj-ea"/>
                <a:cs typeface="+mj-cs"/>
              </a:rPr>
              <a:t>EARLY/LATE EVENT TIMES</a:t>
            </a:r>
            <a:r>
              <a:rPr lang="en-US" sz="5400" i="1" dirty="0" smtClean="0">
                <a:solidFill>
                  <a:schemeClr val="tx2"/>
                </a:solidFill>
                <a:effectLst/>
              </a:rPr>
              <a:t>”</a:t>
            </a:r>
            <a:endParaRPr lang="en-US" sz="5400" i="1" dirty="0">
              <a:solidFill>
                <a:schemeClr val="tx2"/>
              </a:solidFill>
              <a:effectLst/>
            </a:endParaRPr>
          </a:p>
        </p:txBody>
      </p:sp>
    </p:spTree>
  </p:cSld>
  <p:clrMapOvr>
    <a:masterClrMapping/>
  </p:clrMapOvr>
  <p:transition>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3EE0A6F-5134-4671-8BCA-B9D05E8E80A8}" type="slidenum">
              <a:rPr lang="en-US"/>
              <a:pPr/>
              <a:t>61</a:t>
            </a:fld>
            <a:endParaRPr lang="en-US"/>
          </a:p>
        </p:txBody>
      </p:sp>
      <p:sp>
        <p:nvSpPr>
          <p:cNvPr id="61442" name="Rectangle 2"/>
          <p:cNvSpPr>
            <a:spLocks noChangeArrowheads="1"/>
          </p:cNvSpPr>
          <p:nvPr/>
        </p:nvSpPr>
        <p:spPr bwMode="auto">
          <a:xfrm>
            <a:off x="762000" y="3505200"/>
            <a:ext cx="8534400" cy="1295400"/>
          </a:xfrm>
          <a:prstGeom prst="rect">
            <a:avLst/>
          </a:prstGeom>
          <a:noFill/>
          <a:ln w="9525">
            <a:noFill/>
            <a:miter lim="800000"/>
            <a:headEnd/>
            <a:tailEnd/>
          </a:ln>
          <a:effectLst/>
        </p:spPr>
        <p:txBody>
          <a:bodyPr anchor="ctr"/>
          <a:lstStyle/>
          <a:p>
            <a:r>
              <a:rPr lang="en-US" sz="5400" i="1" dirty="0" smtClean="0">
                <a:solidFill>
                  <a:schemeClr val="tx2"/>
                </a:solidFill>
                <a:effectLst/>
              </a:rPr>
              <a:t>PRACTICAL </a:t>
            </a:r>
          </a:p>
          <a:p>
            <a:r>
              <a:rPr lang="en-US" sz="5400" i="1" dirty="0" smtClean="0">
                <a:solidFill>
                  <a:schemeClr val="tx2"/>
                </a:solidFill>
                <a:effectLst/>
              </a:rPr>
              <a:t>EXERCISE</a:t>
            </a:r>
          </a:p>
          <a:p>
            <a:endParaRPr lang="en-US" sz="5400" i="1" dirty="0" smtClean="0">
              <a:solidFill>
                <a:schemeClr val="tx2"/>
              </a:solidFill>
              <a:effectLst/>
            </a:endParaRPr>
          </a:p>
        </p:txBody>
      </p:sp>
    </p:spTree>
  </p:cSld>
  <p:clrMapOvr>
    <a:masterClrMapping/>
  </p:clrMapOvr>
  <p:transition>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59D287F-FD87-4CF9-9ADD-3380BA7EB894}" type="slidenum">
              <a:rPr lang="en-US"/>
              <a:pPr/>
              <a:t>62</a:t>
            </a:fld>
            <a:endParaRPr lang="en-US"/>
          </a:p>
        </p:txBody>
      </p:sp>
      <p:sp>
        <p:nvSpPr>
          <p:cNvPr id="60418" name="Rectangle 2"/>
          <p:cNvSpPr>
            <a:spLocks noGrp="1" noChangeArrowheads="1"/>
          </p:cNvSpPr>
          <p:nvPr>
            <p:ph type="ctrTitle"/>
          </p:nvPr>
        </p:nvSpPr>
        <p:spPr>
          <a:xfrm>
            <a:off x="762000" y="2971800"/>
            <a:ext cx="8534400" cy="4495800"/>
          </a:xfrm>
        </p:spPr>
        <p:txBody>
          <a:bodyPr/>
          <a:lstStyle/>
          <a:p>
            <a:r>
              <a:rPr lang="en-US" sz="4000" dirty="0" smtClean="0"/>
              <a:t>What are some of the types of resources that must be estimated for an activity?</a:t>
            </a:r>
            <a:br>
              <a:rPr lang="en-US" sz="4000" dirty="0" smtClean="0"/>
            </a:br>
            <a:r>
              <a:rPr lang="en-US" sz="4000" dirty="0" smtClean="0"/>
              <a:t/>
            </a:r>
            <a:br>
              <a:rPr lang="en-US" sz="4000" dirty="0" smtClean="0"/>
            </a:br>
            <a:r>
              <a:rPr lang="en-US" sz="4000" dirty="0" smtClean="0"/>
              <a:t>What is the term that is used to calculate the early event times for a project?</a:t>
            </a:r>
            <a:br>
              <a:rPr lang="en-US" sz="4000" dirty="0" smtClean="0"/>
            </a:br>
            <a:r>
              <a:rPr lang="en-US" sz="4000" dirty="0" smtClean="0"/>
              <a:t/>
            </a:r>
            <a:br>
              <a:rPr lang="en-US" sz="4000" dirty="0" smtClean="0"/>
            </a:br>
            <a:r>
              <a:rPr lang="en-US" sz="4000" dirty="0" smtClean="0"/>
              <a:t>What is the term that is used to calculate the late event times for a project?</a:t>
            </a:r>
            <a:br>
              <a:rPr lang="en-US" sz="4000" dirty="0" smtClean="0"/>
            </a:br>
            <a:r>
              <a:rPr lang="en-US" sz="4000" dirty="0" smtClean="0"/>
              <a:t/>
            </a:r>
            <a:br>
              <a:rPr lang="en-US" sz="4000" dirty="0" smtClean="0"/>
            </a:br>
            <a:r>
              <a:rPr lang="en-US" sz="4000" dirty="0" smtClean="0"/>
              <a:t/>
            </a:r>
            <a:br>
              <a:rPr lang="en-US" sz="4000" dirty="0" smtClean="0"/>
            </a:br>
            <a:endParaRPr lang="en-US" sz="4000" dirty="0"/>
          </a:p>
        </p:txBody>
      </p:sp>
      <p:sp>
        <p:nvSpPr>
          <p:cNvPr id="4" name="Rectangle 3"/>
          <p:cNvSpPr/>
          <p:nvPr/>
        </p:nvSpPr>
        <p:spPr>
          <a:xfrm>
            <a:off x="4415089" y="487740"/>
            <a:ext cx="1228221" cy="1569660"/>
          </a:xfrm>
          <a:prstGeom prst="rect">
            <a:avLst/>
          </a:prstGeom>
        </p:spPr>
        <p:txBody>
          <a:bodyPr wrap="none">
            <a:spAutoFit/>
          </a:bodyPr>
          <a:lstStyle/>
          <a:p>
            <a:pPr defTabSz="384175">
              <a:buClr>
                <a:srgbClr val="1F007F"/>
              </a:buClr>
              <a:buSzPct val="90000"/>
            </a:pPr>
            <a:r>
              <a:rPr lang="en-US" sz="9600" b="0" dirty="0" smtClean="0">
                <a:solidFill>
                  <a:srgbClr val="FF0000"/>
                </a:solidFill>
                <a:effectLst/>
                <a:latin typeface="Snap ITC" pitchFamily="82" charset="0"/>
              </a:rPr>
              <a:t>?</a:t>
            </a:r>
            <a:endParaRPr lang="en-US" sz="9600" dirty="0" smtClean="0">
              <a:solidFill>
                <a:srgbClr val="FF0000"/>
              </a:solidFill>
              <a:latin typeface="Snap ITC" pitchFamily="82" charset="0"/>
            </a:endParaRPr>
          </a:p>
        </p:txBody>
      </p:sp>
    </p:spTree>
  </p:cSld>
  <p:clrMapOvr>
    <a:masterClrMapping/>
  </p:clrMapOvr>
  <p:transition>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
          <p:cNvSpPr>
            <a:spLocks noGrp="1"/>
          </p:cNvSpPr>
          <p:nvPr>
            <p:ph type="sldNum" sz="quarter" idx="12"/>
          </p:nvPr>
        </p:nvSpPr>
        <p:spPr/>
        <p:txBody>
          <a:bodyPr/>
          <a:lstStyle/>
          <a:p>
            <a:fld id="{E098AE22-B3EA-4385-937B-C001CB8B3974}" type="slidenum">
              <a:rPr lang="en-US"/>
              <a:pPr/>
              <a:t>63</a:t>
            </a:fld>
            <a:endParaRPr lang="en-US"/>
          </a:p>
        </p:txBody>
      </p:sp>
      <p:sp>
        <p:nvSpPr>
          <p:cNvPr id="3075" name="Rectangle 3"/>
          <p:cNvSpPr>
            <a:spLocks noGrp="1" noChangeArrowheads="1"/>
          </p:cNvSpPr>
          <p:nvPr>
            <p:ph type="body" idx="1"/>
          </p:nvPr>
        </p:nvSpPr>
        <p:spPr>
          <a:xfrm>
            <a:off x="0" y="611187"/>
            <a:ext cx="10058400" cy="1522413"/>
          </a:xfrm>
          <a:noFill/>
          <a:ln/>
        </p:spPr>
        <p:txBody>
          <a:bodyPr lIns="0" tIns="0" rIns="0" bIns="0"/>
          <a:lstStyle/>
          <a:p>
            <a:pPr marL="0" indent="0" algn="ctr" defTabSz="384175">
              <a:spcBef>
                <a:spcPct val="0"/>
              </a:spcBef>
              <a:buClr>
                <a:srgbClr val="1F007F"/>
              </a:buClr>
              <a:buSzPct val="90000"/>
              <a:buFont typeface="Monotype Sorts" pitchFamily="2" charset="2"/>
              <a:buNone/>
            </a:pPr>
            <a:endParaRPr lang="en-US" sz="2800" b="1" dirty="0" smtClean="0">
              <a:solidFill>
                <a:srgbClr val="000000"/>
              </a:solidFill>
              <a:latin typeface="Lydian" pitchFamily="34" charset="0"/>
            </a:endParaRPr>
          </a:p>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10 Min</a:t>
            </a:r>
            <a:endParaRPr lang="en-US" dirty="0"/>
          </a:p>
        </p:txBody>
      </p:sp>
      <p:sp>
        <p:nvSpPr>
          <p:cNvPr id="3076" name="Text Box 4"/>
          <p:cNvSpPr txBox="1">
            <a:spLocks noChangeArrowheads="1"/>
          </p:cNvSpPr>
          <p:nvPr/>
        </p:nvSpPr>
        <p:spPr bwMode="auto">
          <a:xfrm>
            <a:off x="762000" y="2438400"/>
            <a:ext cx="8915400" cy="3886200"/>
          </a:xfrm>
          <a:prstGeom prst="rect">
            <a:avLst/>
          </a:prstGeom>
          <a:noFill/>
          <a:ln w="9525">
            <a:noFill/>
            <a:miter lim="800000"/>
            <a:headEnd/>
            <a:tailEnd/>
          </a:ln>
          <a:effectLst/>
        </p:spPr>
        <p:txBody>
          <a:bodyPr lIns="0" tIns="0" rIns="0" bIns="0" anchor="ctr"/>
          <a:lstStyle/>
          <a:p>
            <a:pPr defTabSz="384175">
              <a:buClr>
                <a:srgbClr val="1F007F"/>
              </a:buClr>
              <a:buSzPct val="90000"/>
            </a:pPr>
            <a:r>
              <a:rPr lang="en-US" sz="12000" b="0" dirty="0" smtClean="0">
                <a:solidFill>
                  <a:srgbClr val="FF0000"/>
                </a:solidFill>
                <a:effectLst/>
                <a:latin typeface="Snap ITC" pitchFamily="82" charset="0"/>
              </a:rPr>
              <a:t>Break!</a:t>
            </a:r>
            <a:endParaRPr lang="en-US" sz="12000" dirty="0" smtClean="0">
              <a:solidFill>
                <a:srgbClr val="FF0000"/>
              </a:solidFill>
              <a:latin typeface="Snap ITC" pitchFamily="8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AE31BF0-39EA-4AC6-A246-94993626C7A2}" type="slidenum">
              <a:rPr lang="en-US"/>
              <a:pPr/>
              <a:t>64</a:t>
            </a:fld>
            <a:endParaRPr lang="en-US"/>
          </a:p>
        </p:txBody>
      </p:sp>
      <p:sp>
        <p:nvSpPr>
          <p:cNvPr id="44037" name="AutoShape 5"/>
          <p:cNvSpPr>
            <a:spLocks noChangeArrowheads="1"/>
          </p:cNvSpPr>
          <p:nvPr/>
        </p:nvSpPr>
        <p:spPr bwMode="auto">
          <a:xfrm flipV="1">
            <a:off x="358775" y="1720850"/>
            <a:ext cx="9682163"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44035" name="Rectangle 3"/>
          <p:cNvSpPr>
            <a:spLocks noGrp="1" noChangeArrowheads="1"/>
          </p:cNvSpPr>
          <p:nvPr>
            <p:ph type="body" idx="1"/>
          </p:nvPr>
        </p:nvSpPr>
        <p:spPr>
          <a:xfrm>
            <a:off x="360363" y="274638"/>
            <a:ext cx="10188575"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EARLY START SCHEDULES</a:t>
            </a:r>
            <a:endParaRPr lang="en-US"/>
          </a:p>
        </p:txBody>
      </p:sp>
      <p:sp>
        <p:nvSpPr>
          <p:cNvPr id="44039" name="Text Box 7"/>
          <p:cNvSpPr txBox="1">
            <a:spLocks noChangeArrowheads="1"/>
          </p:cNvSpPr>
          <p:nvPr/>
        </p:nvSpPr>
        <p:spPr bwMode="auto">
          <a:xfrm>
            <a:off x="381000" y="1828800"/>
            <a:ext cx="9296400" cy="502920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An early start schedule, when joined with the logic diagram, graphically shows all of the planning information that is needed to manage the construction project from start to finish.</a:t>
            </a:r>
            <a:br>
              <a:rPr lang="en-US" sz="3400" b="0">
                <a:solidFill>
                  <a:srgbClr val="000000"/>
                </a:solidFill>
                <a:effectLst/>
                <a:latin typeface="Lydian" pitchFamily="34" charset="0"/>
              </a:rPr>
            </a:br>
            <a:endParaRPr lang="en-US" sz="2000"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b="0">
                <a:solidFill>
                  <a:srgbClr val="000000"/>
                </a:solidFill>
                <a:effectLst/>
                <a:latin typeface="Lydian" pitchFamily="34" charset="0"/>
              </a:rPr>
              <a:t> Any activity not on the</a:t>
            </a:r>
            <a:r>
              <a:rPr lang="en-US" sz="3400" b="0">
                <a:solidFill>
                  <a:srgbClr val="C20000"/>
                </a:solidFill>
                <a:effectLst/>
                <a:latin typeface="Lydian" pitchFamily="34" charset="0"/>
              </a:rPr>
              <a:t> "Critical Path"</a:t>
            </a:r>
            <a:r>
              <a:rPr lang="en-US" sz="3400" b="0">
                <a:solidFill>
                  <a:srgbClr val="000000"/>
                </a:solidFill>
                <a:effectLst/>
                <a:latin typeface="Lydian" pitchFamily="34" charset="0"/>
              </a:rPr>
              <a:t> will contain some </a:t>
            </a:r>
            <a:r>
              <a:rPr lang="en-US" sz="3400" b="0" u="sng">
                <a:solidFill>
                  <a:srgbClr val="000000"/>
                </a:solidFill>
                <a:effectLst/>
                <a:latin typeface="Lydian" pitchFamily="34" charset="0"/>
              </a:rPr>
              <a:t>float</a:t>
            </a:r>
            <a:r>
              <a:rPr lang="en-US" sz="3400" b="0">
                <a:solidFill>
                  <a:srgbClr val="000000"/>
                </a:solidFill>
                <a:effectLst/>
                <a:latin typeface="Lydian" pitchFamily="34" charset="0"/>
              </a:rPr>
              <a:t>.  Float is any extra time that is available to complete an activity </a:t>
            </a:r>
            <a:r>
              <a:rPr lang="en-US" sz="3400" b="0" u="sng">
                <a:solidFill>
                  <a:srgbClr val="000000"/>
                </a:solidFill>
                <a:effectLst/>
                <a:latin typeface="Lydian" pitchFamily="34" charset="0"/>
              </a:rPr>
              <a:t>beyond</a:t>
            </a:r>
            <a:r>
              <a:rPr lang="en-US" sz="3400" b="0">
                <a:solidFill>
                  <a:srgbClr val="000000"/>
                </a:solidFill>
                <a:effectLst/>
                <a:latin typeface="Lydian" pitchFamily="34" charset="0"/>
              </a:rPr>
              <a:t> its actual duration, without effecting the entire project.</a:t>
            </a:r>
            <a:endParaRPr lang="en-US" b="0">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5000" fill="hold"/>
                                        <p:tgtEl>
                                          <p:spTgt spid="44035"/>
                                        </p:tgtEl>
                                        <p:attrNameLst>
                                          <p:attrName>ppt_w</p:attrName>
                                        </p:attrNameLst>
                                      </p:cBhvr>
                                      <p:tavLst>
                                        <p:tav tm="0" fmla="#ppt_w*sin(2.5*pi*$)">
                                          <p:val>
                                            <p:fltVal val="0"/>
                                          </p:val>
                                        </p:tav>
                                        <p:tav tm="100000">
                                          <p:val>
                                            <p:fltVal val="1"/>
                                          </p:val>
                                        </p:tav>
                                      </p:tavLst>
                                    </p:anim>
                                    <p:anim calcmode="lin" valueType="num">
                                      <p:cBhvr>
                                        <p:cTn id="8" dur="5000" fill="hold"/>
                                        <p:tgtEl>
                                          <p:spTgt spid="440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AA42D661-87AA-485F-809F-28B2D86C5942}" type="slidenum">
              <a:rPr lang="en-US"/>
              <a:pPr/>
              <a:t>65</a:t>
            </a:fld>
            <a:endParaRPr lang="en-US"/>
          </a:p>
        </p:txBody>
      </p:sp>
      <p:sp>
        <p:nvSpPr>
          <p:cNvPr id="45061" name="AutoShape 5"/>
          <p:cNvSpPr>
            <a:spLocks noChangeArrowheads="1"/>
          </p:cNvSpPr>
          <p:nvPr/>
        </p:nvSpPr>
        <p:spPr bwMode="auto">
          <a:xfrm rot="16200000" flipV="1">
            <a:off x="-2933700" y="3848100"/>
            <a:ext cx="7772400" cy="76200"/>
          </a:xfrm>
          <a:prstGeom prst="roundRect">
            <a:avLst>
              <a:gd name="adj" fmla="val 5000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45059" name="Rectangle 3"/>
          <p:cNvSpPr>
            <a:spLocks noGrp="1" noChangeArrowheads="1"/>
          </p:cNvSpPr>
          <p:nvPr>
            <p:ph type="body" idx="1"/>
          </p:nvPr>
        </p:nvSpPr>
        <p:spPr>
          <a:xfrm rot="16200000">
            <a:off x="-3543300" y="3543300"/>
            <a:ext cx="7772400" cy="685800"/>
          </a:xfrm>
          <a:noFill/>
          <a:ln/>
        </p:spPr>
        <p:txBody>
          <a:bodyPr lIns="0" tIns="0" rIns="0" bIns="0" anchor="b"/>
          <a:lstStyle/>
          <a:p>
            <a:pPr marL="0" indent="0" algn="ctr" defTabSz="384175">
              <a:spcBef>
                <a:spcPct val="0"/>
              </a:spcBef>
              <a:buClr>
                <a:srgbClr val="1F007F"/>
              </a:buClr>
              <a:buSzPct val="90000"/>
              <a:buFont typeface="Monotype Sorts" pitchFamily="2" charset="2"/>
              <a:buNone/>
            </a:pPr>
            <a:r>
              <a:rPr lang="en-US" b="1">
                <a:solidFill>
                  <a:srgbClr val="000080"/>
                </a:solidFill>
                <a:latin typeface="Lydian" pitchFamily="34" charset="0"/>
              </a:rPr>
              <a:t>EARLY START SCHEDULE FORMAT</a:t>
            </a:r>
            <a:endParaRPr lang="en-US"/>
          </a:p>
        </p:txBody>
      </p:sp>
      <p:sp>
        <p:nvSpPr>
          <p:cNvPr id="67421" name="Rectangle 1885"/>
          <p:cNvSpPr>
            <a:spLocks noChangeArrowheads="1"/>
          </p:cNvSpPr>
          <p:nvPr/>
        </p:nvSpPr>
        <p:spPr bwMode="auto">
          <a:xfrm>
            <a:off x="46038" y="14288"/>
            <a:ext cx="0" cy="92075"/>
          </a:xfrm>
          <a:prstGeom prst="rect">
            <a:avLst/>
          </a:prstGeom>
          <a:noFill/>
          <a:ln w="9525">
            <a:noFill/>
            <a:miter lim="800000"/>
            <a:headEnd/>
            <a:tailEnd/>
          </a:ln>
          <a:effectLst/>
        </p:spPr>
        <p:txBody>
          <a:bodyPr>
            <a:spAutoFit/>
          </a:bodyPr>
          <a:lstStyle/>
          <a:p>
            <a:endParaRPr lang="en-US"/>
          </a:p>
        </p:txBody>
      </p:sp>
      <p:pic>
        <p:nvPicPr>
          <p:cNvPr id="67420" name="Picture 1884"/>
          <p:cNvPicPr>
            <a:picLocks noChangeAspect="1" noChangeArrowheads="1"/>
          </p:cNvPicPr>
          <p:nvPr/>
        </p:nvPicPr>
        <p:blipFill>
          <a:blip r:embed="rId2" cstate="print"/>
          <a:srcRect l="-769" t="-597" r="-758" b="-597"/>
          <a:stretch>
            <a:fillRect/>
          </a:stretch>
        </p:blipFill>
        <p:spPr bwMode="auto">
          <a:xfrm>
            <a:off x="2209800" y="28575"/>
            <a:ext cx="6029325" cy="7743825"/>
          </a:xfrm>
          <a:prstGeom prst="rect">
            <a:avLst/>
          </a:prstGeom>
          <a:noFill/>
        </p:spPr>
      </p:pic>
      <p:sp>
        <p:nvSpPr>
          <p:cNvPr id="67422" name="Rectangle 1886"/>
          <p:cNvSpPr>
            <a:spLocks noChangeArrowheads="1"/>
          </p:cNvSpPr>
          <p:nvPr/>
        </p:nvSpPr>
        <p:spPr bwMode="auto">
          <a:xfrm>
            <a:off x="0" y="106363"/>
            <a:ext cx="10058400" cy="822325"/>
          </a:xfrm>
          <a:prstGeom prst="rect">
            <a:avLst/>
          </a:prstGeom>
          <a:noFill/>
          <a:ln w="9525">
            <a:noFill/>
            <a:miter lim="800000"/>
            <a:headEnd/>
            <a:tailEnd/>
          </a:ln>
          <a:effectLst/>
        </p:spPr>
        <p:txBody>
          <a:bodyPr>
            <a:spAutoFit/>
          </a:bodyPr>
          <a:lstStyle/>
          <a:p>
            <a:pPr algn="l"/>
            <a:r>
              <a:rPr lang="en-US" b="0">
                <a:effectLst/>
              </a:rPr>
              <a:t/>
            </a:r>
            <a:br>
              <a:rPr lang="en-US" b="0">
                <a:effectLst/>
              </a:rPr>
            </a:br>
            <a:endParaRPr lang="en-US" b="0">
              <a:effectLst/>
            </a:endParaRPr>
          </a:p>
        </p:txBody>
      </p:sp>
    </p:spTree>
  </p:cSld>
  <p:clrMapOvr>
    <a:masterClrMapping/>
  </p:clrMapOvr>
  <p:transition>
    <p:zoom/>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73C4094-9754-468C-9301-F7EAA69006C8}" type="slidenum">
              <a:rPr lang="en-US"/>
              <a:pPr/>
              <a:t>66</a:t>
            </a:fld>
            <a:endParaRPr lang="en-US"/>
          </a:p>
        </p:txBody>
      </p:sp>
      <p:sp>
        <p:nvSpPr>
          <p:cNvPr id="46085" name="AutoShape 5"/>
          <p:cNvSpPr>
            <a:spLocks noChangeArrowheads="1"/>
          </p:cNvSpPr>
          <p:nvPr/>
        </p:nvSpPr>
        <p:spPr bwMode="auto">
          <a:xfrm flipV="1">
            <a:off x="376238" y="1295400"/>
            <a:ext cx="9682162"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46083" name="Rectangle 3"/>
          <p:cNvSpPr>
            <a:spLocks noGrp="1" noChangeArrowheads="1"/>
          </p:cNvSpPr>
          <p:nvPr>
            <p:ph type="body" idx="1"/>
          </p:nvPr>
        </p:nvSpPr>
        <p:spPr>
          <a:xfrm>
            <a:off x="685800" y="0"/>
            <a:ext cx="9067800" cy="1257300"/>
          </a:xfrm>
          <a:noFill/>
          <a:ln/>
        </p:spPr>
        <p:txBody>
          <a:bodyPr lIns="0" tIns="0" rIns="0" bIns="0" anchor="b"/>
          <a:lstStyle/>
          <a:p>
            <a:pPr marL="0" indent="0" defTabSz="384175">
              <a:spcBef>
                <a:spcPct val="0"/>
              </a:spcBef>
              <a:buClr>
                <a:srgbClr val="1F007F"/>
              </a:buClr>
              <a:buSzPct val="90000"/>
              <a:buFont typeface="Monotype Sorts" pitchFamily="2" charset="2"/>
              <a:buNone/>
            </a:pPr>
            <a:r>
              <a:rPr lang="en-US" sz="4100" b="1">
                <a:solidFill>
                  <a:srgbClr val="000080"/>
                </a:solidFill>
                <a:latin typeface="Lydian" pitchFamily="34" charset="0"/>
              </a:rPr>
              <a:t>FLOAT</a:t>
            </a:r>
            <a:endParaRPr lang="en-US"/>
          </a:p>
        </p:txBody>
      </p:sp>
      <p:sp>
        <p:nvSpPr>
          <p:cNvPr id="46087" name="Text Box 7"/>
          <p:cNvSpPr txBox="1">
            <a:spLocks noChangeArrowheads="1"/>
          </p:cNvSpPr>
          <p:nvPr/>
        </p:nvSpPr>
        <p:spPr bwMode="auto">
          <a:xfrm>
            <a:off x="381000" y="1447800"/>
            <a:ext cx="9220200" cy="533400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buFont typeface="Monotype Sorts" pitchFamily="2" charset="2"/>
              <a:buChar char="è"/>
            </a:pPr>
            <a:r>
              <a:rPr lang="en-US" b="0">
                <a:solidFill>
                  <a:srgbClr val="000000"/>
                </a:solidFill>
                <a:effectLst/>
                <a:latin typeface="Lydian" pitchFamily="34" charset="0"/>
              </a:rPr>
              <a:t> </a:t>
            </a:r>
            <a:r>
              <a:rPr lang="en-US" b="0" u="sng">
                <a:solidFill>
                  <a:srgbClr val="000000"/>
                </a:solidFill>
                <a:effectLst/>
                <a:latin typeface="Lydian" pitchFamily="34" charset="0"/>
              </a:rPr>
              <a:t>Total Float </a:t>
            </a:r>
            <a:r>
              <a:rPr lang="en-US" u="sng">
                <a:solidFill>
                  <a:srgbClr val="000000"/>
                </a:solidFill>
                <a:effectLst/>
                <a:latin typeface="Lydian" pitchFamily="34" charset="0"/>
              </a:rPr>
              <a:t>(TF)</a:t>
            </a:r>
            <a:r>
              <a:rPr lang="en-US" b="0">
                <a:solidFill>
                  <a:srgbClr val="000000"/>
                </a:solidFill>
                <a:effectLst/>
                <a:latin typeface="Lydian" pitchFamily="34" charset="0"/>
              </a:rPr>
              <a:t>: The entire amount of time that an activity can be delayed without delaying the entire project completion time.  </a:t>
            </a:r>
          </a:p>
          <a:p>
            <a:pPr marL="620713" lvl="1" indent="-163513" algn="l" defTabSz="384175">
              <a:buClr>
                <a:srgbClr val="1F007F"/>
              </a:buClr>
              <a:buSzPct val="90000"/>
              <a:buFont typeface="Monotype Sorts" pitchFamily="2" charset="2"/>
              <a:buNone/>
            </a:pPr>
            <a:endParaRPr lang="en-US" sz="1200">
              <a:solidFill>
                <a:srgbClr val="C20000"/>
              </a:solidFill>
              <a:effectLst/>
              <a:latin typeface="Lydian" pitchFamily="34" charset="0"/>
            </a:endParaRPr>
          </a:p>
          <a:p>
            <a:pPr marL="620713" lvl="1" indent="-163513" algn="l" defTabSz="384175">
              <a:buClr>
                <a:srgbClr val="1F007F"/>
              </a:buClr>
              <a:buSzPct val="90000"/>
              <a:buFont typeface="Monotype Sorts" pitchFamily="2" charset="2"/>
              <a:buNone/>
            </a:pPr>
            <a:r>
              <a:rPr lang="en-US">
                <a:solidFill>
                  <a:srgbClr val="C20000"/>
                </a:solidFill>
                <a:effectLst/>
                <a:latin typeface="Lydian" pitchFamily="34" charset="0"/>
              </a:rPr>
              <a:t>TF = LS - ES or LF - EF</a:t>
            </a:r>
            <a:r>
              <a:rPr lang="en-US" b="0">
                <a:solidFill>
                  <a:srgbClr val="C20000"/>
                </a:solidFill>
                <a:effectLst/>
                <a:latin typeface="Lydian" pitchFamily="34" charset="0"/>
              </a:rPr>
              <a:t/>
            </a:r>
            <a:br>
              <a:rPr lang="en-US" b="0">
                <a:solidFill>
                  <a:srgbClr val="C20000"/>
                </a:solidFill>
                <a:effectLst/>
                <a:latin typeface="Lydian" pitchFamily="34" charset="0"/>
              </a:rPr>
            </a:br>
            <a:endParaRPr lang="en-US"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b="0">
                <a:solidFill>
                  <a:srgbClr val="000000"/>
                </a:solidFill>
                <a:effectLst/>
                <a:latin typeface="Lydian" pitchFamily="34" charset="0"/>
              </a:rPr>
              <a:t> </a:t>
            </a:r>
            <a:r>
              <a:rPr lang="en-US" b="0" u="sng">
                <a:solidFill>
                  <a:srgbClr val="000000"/>
                </a:solidFill>
                <a:effectLst/>
                <a:latin typeface="Lydian" pitchFamily="34" charset="0"/>
              </a:rPr>
              <a:t>Interfering Float </a:t>
            </a:r>
            <a:r>
              <a:rPr lang="en-US" u="sng">
                <a:solidFill>
                  <a:srgbClr val="000000"/>
                </a:solidFill>
                <a:effectLst/>
                <a:latin typeface="Lydian" pitchFamily="34" charset="0"/>
              </a:rPr>
              <a:t>(IF):</a:t>
            </a:r>
            <a:r>
              <a:rPr lang="en-US" b="0">
                <a:solidFill>
                  <a:srgbClr val="000000"/>
                </a:solidFill>
                <a:effectLst/>
                <a:latin typeface="Lydian" pitchFamily="34" charset="0"/>
              </a:rPr>
              <a:t>  Time that is available to delay an activity without delaying the projects entire completion time, but may delay the start of one or more non-critical activities.</a:t>
            </a:r>
            <a:r>
              <a:rPr lang="en-US">
                <a:solidFill>
                  <a:srgbClr val="000000"/>
                </a:solidFill>
                <a:effectLst/>
                <a:latin typeface="Lydian" pitchFamily="34" charset="0"/>
              </a:rPr>
              <a:t> </a:t>
            </a:r>
          </a:p>
          <a:p>
            <a:pPr marL="174625" indent="-174625" algn="l" defTabSz="384175">
              <a:buClr>
                <a:srgbClr val="1F007F"/>
              </a:buClr>
              <a:buSzPct val="90000"/>
              <a:buFont typeface="Monotype Sorts" pitchFamily="2" charset="2"/>
              <a:buChar char="è"/>
            </a:pPr>
            <a:endParaRPr lang="en-US" sz="1200">
              <a:solidFill>
                <a:srgbClr val="000000"/>
              </a:solidFill>
              <a:effectLst/>
              <a:latin typeface="Lydian" pitchFamily="34" charset="0"/>
            </a:endParaRPr>
          </a:p>
          <a:p>
            <a:pPr marL="620713" lvl="1" indent="-163513" algn="l" defTabSz="384175">
              <a:buClr>
                <a:srgbClr val="1F007F"/>
              </a:buClr>
              <a:buSzPct val="90000"/>
              <a:buFont typeface="Monotype Sorts" pitchFamily="2" charset="2"/>
              <a:buNone/>
            </a:pPr>
            <a:r>
              <a:rPr lang="en-US">
                <a:solidFill>
                  <a:srgbClr val="C20000"/>
                </a:solidFill>
                <a:effectLst/>
                <a:latin typeface="Lydian" pitchFamily="34" charset="0"/>
              </a:rPr>
              <a:t>IF = LF -ES of following activity.  (Use the smallest ES time)</a:t>
            </a:r>
            <a:br>
              <a:rPr lang="en-US">
                <a:solidFill>
                  <a:srgbClr val="C20000"/>
                </a:solidFill>
                <a:effectLst/>
                <a:latin typeface="Lydian" pitchFamily="34" charset="0"/>
              </a:rPr>
            </a:br>
            <a:endParaRPr lang="en-US" b="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b="0">
                <a:solidFill>
                  <a:srgbClr val="000000"/>
                </a:solidFill>
                <a:effectLst/>
                <a:latin typeface="Lydian" pitchFamily="34" charset="0"/>
              </a:rPr>
              <a:t> </a:t>
            </a:r>
            <a:r>
              <a:rPr lang="en-US" b="0" u="sng">
                <a:solidFill>
                  <a:srgbClr val="000000"/>
                </a:solidFill>
                <a:effectLst/>
                <a:latin typeface="Lydian" pitchFamily="34" charset="0"/>
              </a:rPr>
              <a:t>Free Float </a:t>
            </a:r>
            <a:r>
              <a:rPr lang="en-US" u="sng">
                <a:solidFill>
                  <a:srgbClr val="000000"/>
                </a:solidFill>
                <a:effectLst/>
                <a:latin typeface="Lydian" pitchFamily="34" charset="0"/>
              </a:rPr>
              <a:t>(FF)</a:t>
            </a:r>
            <a:r>
              <a:rPr lang="en-US" b="0">
                <a:solidFill>
                  <a:srgbClr val="000000"/>
                </a:solidFill>
                <a:effectLst/>
                <a:latin typeface="Lydian" pitchFamily="34" charset="0"/>
              </a:rPr>
              <a:t>:  Time that is available to delay an activity without delaying the start of any other activity, or the entire projects completion time. </a:t>
            </a:r>
            <a:r>
              <a:rPr lang="en-US" b="0">
                <a:solidFill>
                  <a:srgbClr val="C20000"/>
                </a:solidFill>
                <a:effectLst/>
                <a:latin typeface="Lydian" pitchFamily="34" charset="0"/>
              </a:rPr>
              <a:t> </a:t>
            </a:r>
          </a:p>
          <a:p>
            <a:pPr marL="174625" indent="-174625" algn="l" defTabSz="384175">
              <a:buClr>
                <a:srgbClr val="1F007F"/>
              </a:buClr>
              <a:buSzPct val="90000"/>
              <a:buFont typeface="Monotype Sorts" pitchFamily="2" charset="2"/>
              <a:buChar char="è"/>
            </a:pPr>
            <a:endParaRPr lang="en-US" sz="1200" b="0">
              <a:solidFill>
                <a:srgbClr val="C20000"/>
              </a:solidFill>
              <a:effectLst/>
              <a:latin typeface="Lydian" pitchFamily="34" charset="0"/>
            </a:endParaRPr>
          </a:p>
          <a:p>
            <a:pPr marL="620713" lvl="1" indent="-163513" algn="l" defTabSz="384175">
              <a:buClr>
                <a:srgbClr val="1F007F"/>
              </a:buClr>
              <a:buSzPct val="90000"/>
              <a:buFont typeface="Monotype Sorts" pitchFamily="2" charset="2"/>
              <a:buNone/>
            </a:pPr>
            <a:r>
              <a:rPr lang="en-US">
                <a:solidFill>
                  <a:srgbClr val="C20000"/>
                </a:solidFill>
                <a:effectLst/>
                <a:latin typeface="Lydian" pitchFamily="34" charset="0"/>
              </a:rPr>
              <a:t>FF = TF - IF</a:t>
            </a:r>
            <a:endParaRPr lang="en-US" b="0">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additive="base">
                                        <p:cTn id="7" dur="500" fill="hold"/>
                                        <p:tgtEl>
                                          <p:spTgt spid="46083"/>
                                        </p:tgtEl>
                                        <p:attrNameLst>
                                          <p:attrName>ppt_x</p:attrName>
                                        </p:attrNameLst>
                                      </p:cBhvr>
                                      <p:tavLst>
                                        <p:tav tm="0">
                                          <p:val>
                                            <p:strVal val="1+#ppt_w/2"/>
                                          </p:val>
                                        </p:tav>
                                        <p:tav tm="100000">
                                          <p:val>
                                            <p:strVal val="#ppt_x"/>
                                          </p:val>
                                        </p:tav>
                                      </p:tavLst>
                                    </p:anim>
                                    <p:anim calcmode="lin" valueType="num">
                                      <p:cBhvr additive="base">
                                        <p:cTn id="8" dur="500" fill="hold"/>
                                        <p:tgtEl>
                                          <p:spTgt spid="460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asso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44A5A6D-1EC6-4FB1-8E74-DE6C320888C6}" type="slidenum">
              <a:rPr lang="en-US"/>
              <a:pPr/>
              <a:t>67</a:t>
            </a:fld>
            <a:endParaRPr lang="en-US"/>
          </a:p>
        </p:txBody>
      </p:sp>
      <p:sp>
        <p:nvSpPr>
          <p:cNvPr id="55298" name="Rectangle 2"/>
          <p:cNvSpPr>
            <a:spLocks noGrp="1" noChangeArrowheads="1"/>
          </p:cNvSpPr>
          <p:nvPr>
            <p:ph type="ctrTitle"/>
          </p:nvPr>
        </p:nvSpPr>
        <p:spPr>
          <a:xfrm>
            <a:off x="304800" y="381000"/>
            <a:ext cx="8534400" cy="1066800"/>
          </a:xfrm>
        </p:spPr>
        <p:txBody>
          <a:bodyPr/>
          <a:lstStyle/>
          <a:p>
            <a:pPr algn="l"/>
            <a:r>
              <a:rPr lang="en-US" sz="4000" b="1">
                <a:latin typeface="Lydian" pitchFamily="34" charset="0"/>
              </a:rPr>
              <a:t>Early Start Schedule Plotting</a:t>
            </a:r>
            <a:endParaRPr lang="en-US" sz="4000">
              <a:latin typeface="Lydian" pitchFamily="34" charset="0"/>
            </a:endParaRPr>
          </a:p>
        </p:txBody>
      </p:sp>
      <p:sp>
        <p:nvSpPr>
          <p:cNvPr id="55299" name="Rectangle 3"/>
          <p:cNvSpPr>
            <a:spLocks noGrp="1" noChangeArrowheads="1"/>
          </p:cNvSpPr>
          <p:nvPr>
            <p:ph type="subTitle" idx="1"/>
          </p:nvPr>
        </p:nvSpPr>
        <p:spPr>
          <a:xfrm>
            <a:off x="381000" y="1524000"/>
            <a:ext cx="9372600" cy="5486400"/>
          </a:xfrm>
          <a:noFill/>
          <a:ln/>
        </p:spPr>
        <p:txBody>
          <a:bodyPr/>
          <a:lstStyle/>
          <a:p>
            <a:pPr algn="l"/>
            <a:r>
              <a:rPr lang="en-US" sz="2800" b="1">
                <a:latin typeface="Lydian" pitchFamily="34" charset="0"/>
              </a:rPr>
              <a:t>Start by listing all activity numbers and their succeeding activities.</a:t>
            </a:r>
          </a:p>
          <a:p>
            <a:pPr algn="l"/>
            <a:endParaRPr lang="en-US" sz="1600" b="1">
              <a:latin typeface="Lydian" pitchFamily="34" charset="0"/>
            </a:endParaRPr>
          </a:p>
          <a:p>
            <a:pPr algn="l"/>
            <a:r>
              <a:rPr lang="en-US" sz="2800" b="1" u="sng">
                <a:solidFill>
                  <a:srgbClr val="FF0000"/>
                </a:solidFill>
                <a:latin typeface="Lydian" pitchFamily="34" charset="0"/>
              </a:rPr>
              <a:t>Draw time brackets</a:t>
            </a:r>
            <a:r>
              <a:rPr lang="en-US" sz="2800" b="1">
                <a:solidFill>
                  <a:srgbClr val="FF0000"/>
                </a:solidFill>
                <a:latin typeface="Lydian" pitchFamily="34" charset="0"/>
              </a:rPr>
              <a:t>:</a:t>
            </a:r>
            <a:r>
              <a:rPr lang="en-US" sz="2800" b="1">
                <a:latin typeface="Lydian" pitchFamily="34" charset="0"/>
              </a:rPr>
              <a:t> Length is equal to LF-ES.  (This will include total float if any)</a:t>
            </a:r>
            <a:endParaRPr lang="en-US" sz="2800" b="1" u="sng">
              <a:solidFill>
                <a:srgbClr val="FF3300"/>
              </a:solidFill>
              <a:latin typeface="Lydian" pitchFamily="34" charset="0"/>
            </a:endParaRPr>
          </a:p>
          <a:p>
            <a:pPr algn="l"/>
            <a:endParaRPr lang="en-US" sz="1600" b="1" u="sng">
              <a:solidFill>
                <a:srgbClr val="FF3300"/>
              </a:solidFill>
              <a:latin typeface="Lydian" pitchFamily="34" charset="0"/>
            </a:endParaRPr>
          </a:p>
          <a:p>
            <a:pPr algn="l"/>
            <a:r>
              <a:rPr lang="en-US" sz="2800" b="1" u="sng">
                <a:solidFill>
                  <a:srgbClr val="FF0000"/>
                </a:solidFill>
                <a:latin typeface="Lydian" pitchFamily="34" charset="0"/>
              </a:rPr>
              <a:t>Note</a:t>
            </a:r>
            <a:r>
              <a:rPr lang="en-US" sz="2800" b="1">
                <a:solidFill>
                  <a:srgbClr val="FF0000"/>
                </a:solidFill>
                <a:latin typeface="Lydian" pitchFamily="34" charset="0"/>
              </a:rPr>
              <a:t>:</a:t>
            </a:r>
            <a:r>
              <a:rPr lang="en-US" sz="2800" b="1">
                <a:latin typeface="Lydian" pitchFamily="34" charset="0"/>
              </a:rPr>
              <a:t> ES times for starting activities will be day 1.  All other ES will begin on the morning of the succeeding day.</a:t>
            </a:r>
          </a:p>
          <a:p>
            <a:pPr algn="l"/>
            <a:endParaRPr lang="en-US" sz="1600" b="1">
              <a:latin typeface="Lydian" pitchFamily="34" charset="0"/>
            </a:endParaRPr>
          </a:p>
          <a:p>
            <a:pPr algn="l"/>
            <a:r>
              <a:rPr lang="en-US" sz="2800" b="1">
                <a:latin typeface="Lydian" pitchFamily="34" charset="0"/>
              </a:rPr>
              <a:t>Label resource quantities in each appropriate time bracket.  Only label the blocks for the activity’s normal duration.</a:t>
            </a:r>
          </a:p>
        </p:txBody>
      </p:sp>
      <p:sp>
        <p:nvSpPr>
          <p:cNvPr id="55300" name="AutoShape 4"/>
          <p:cNvSpPr>
            <a:spLocks noChangeArrowheads="1"/>
          </p:cNvSpPr>
          <p:nvPr/>
        </p:nvSpPr>
        <p:spPr bwMode="auto">
          <a:xfrm flipV="1">
            <a:off x="376238" y="1295400"/>
            <a:ext cx="9682162"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Tree>
  </p:cSld>
  <p:clrMapOvr>
    <a:masterClrMapping/>
  </p:clrMapOvr>
  <p:transition>
    <p:zoom/>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Slide Number Placeholder 5"/>
          <p:cNvSpPr>
            <a:spLocks noGrp="1"/>
          </p:cNvSpPr>
          <p:nvPr>
            <p:ph type="sldNum" sz="quarter" idx="12"/>
          </p:nvPr>
        </p:nvSpPr>
        <p:spPr/>
        <p:txBody>
          <a:bodyPr/>
          <a:lstStyle/>
          <a:p>
            <a:fld id="{F29D5F6D-094E-4701-BC7A-203EE2C9B357}" type="slidenum">
              <a:rPr lang="en-US"/>
              <a:pPr/>
              <a:t>68</a:t>
            </a:fld>
            <a:endParaRPr lang="en-US"/>
          </a:p>
        </p:txBody>
      </p:sp>
      <p:sp>
        <p:nvSpPr>
          <p:cNvPr id="47109" name="AutoShape 5"/>
          <p:cNvSpPr>
            <a:spLocks noChangeArrowheads="1"/>
          </p:cNvSpPr>
          <p:nvPr/>
        </p:nvSpPr>
        <p:spPr bwMode="auto">
          <a:xfrm flipV="1">
            <a:off x="376238" y="914400"/>
            <a:ext cx="9682162"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47107" name="Rectangle 3"/>
          <p:cNvSpPr>
            <a:spLocks noGrp="1" noChangeArrowheads="1"/>
          </p:cNvSpPr>
          <p:nvPr>
            <p:ph type="body" idx="1"/>
          </p:nvPr>
        </p:nvSpPr>
        <p:spPr>
          <a:xfrm>
            <a:off x="-76200" y="0"/>
            <a:ext cx="10188575" cy="838200"/>
          </a:xfrm>
          <a:noFill/>
          <a:ln/>
        </p:spPr>
        <p:txBody>
          <a:bodyPr lIns="0" tIns="0" rIns="0" bIns="0" anchor="b"/>
          <a:lstStyle/>
          <a:p>
            <a:pPr marL="0" indent="0" algn="ctr" defTabSz="384175">
              <a:spcBef>
                <a:spcPct val="0"/>
              </a:spcBef>
              <a:buClr>
                <a:srgbClr val="1F007F"/>
              </a:buClr>
              <a:buSzPct val="90000"/>
              <a:buFont typeface="Monotype Sorts" pitchFamily="2" charset="2"/>
              <a:buNone/>
            </a:pPr>
            <a:r>
              <a:rPr lang="en-US" sz="4100" b="1" dirty="0">
                <a:solidFill>
                  <a:srgbClr val="000080"/>
                </a:solidFill>
                <a:latin typeface="Lydian" pitchFamily="34" charset="0"/>
              </a:rPr>
              <a:t>RESOURCE ABBREVIATIONS</a:t>
            </a:r>
            <a:endParaRPr lang="en-US" dirty="0"/>
          </a:p>
        </p:txBody>
      </p:sp>
      <p:graphicFrame>
        <p:nvGraphicFramePr>
          <p:cNvPr id="47295" name="Group 191"/>
          <p:cNvGraphicFramePr>
            <a:graphicFrameLocks noGrp="1"/>
          </p:cNvGraphicFramePr>
          <p:nvPr/>
        </p:nvGraphicFramePr>
        <p:xfrm>
          <a:off x="762000" y="1447800"/>
          <a:ext cx="8458200" cy="4470401"/>
        </p:xfrm>
        <a:graphic>
          <a:graphicData uri="http://schemas.openxmlformats.org/drawingml/2006/table">
            <a:tbl>
              <a:tblPr/>
              <a:tblGrid>
                <a:gridCol w="4724400"/>
                <a:gridCol w="3733800"/>
              </a:tblGrid>
              <a:tr h="638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00"/>
                          </a:solidFill>
                          <a:effectLst/>
                          <a:latin typeface="Lydian" pitchFamily="34" charset="0"/>
                        </a:rPr>
                        <a:t>SQUAD = SQ</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Lydian" pitchFamily="34" charset="0"/>
                        </a:rPr>
                        <a:t>7-TON = 7T</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639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Lydian" pitchFamily="34" charset="0"/>
                        </a:rPr>
                        <a:t>SCRAPER = SC</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Lydian" pitchFamily="34" charset="0"/>
                        </a:rPr>
                        <a:t>DOZER = DZ</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638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Lydian" pitchFamily="34" charset="0"/>
                        </a:rPr>
                        <a:t>BACKHOE LOADER = BL</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00"/>
                          </a:solidFill>
                          <a:effectLst/>
                          <a:latin typeface="Lydian" pitchFamily="34" charset="0"/>
                        </a:rPr>
                        <a:t>EXCAVATOR = EX</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638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00"/>
                          </a:solidFill>
                          <a:effectLst/>
                          <a:latin typeface="Lydian" pitchFamily="34" charset="0"/>
                        </a:rPr>
                        <a:t>COMPACTOR = CP</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00"/>
                          </a:solidFill>
                          <a:effectLst/>
                          <a:latin typeface="Lydian" pitchFamily="34" charset="0"/>
                        </a:rPr>
                        <a:t>SHEEPS FOOT = SF</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638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00"/>
                          </a:solidFill>
                          <a:effectLst/>
                          <a:latin typeface="Lydian" pitchFamily="34" charset="0"/>
                        </a:rPr>
                        <a:t>SURVEY CREW = EA</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00"/>
                          </a:solidFill>
                          <a:effectLst/>
                          <a:latin typeface="Lydian" pitchFamily="34" charset="0"/>
                        </a:rPr>
                        <a:t>HMMWV = HV</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6397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Lydian" pitchFamily="34" charset="0"/>
                        </a:rPr>
                        <a:t>DRAFTSMAN = EA</a:t>
                      </a:r>
                      <a:endParaRPr kumimoji="0" lang="en-US" sz="2800" b="1" i="0" u="none" strike="noStrike" cap="none" normalizeH="0" baseline="0" dirty="0" smtClean="0">
                        <a:ln>
                          <a:noFill/>
                        </a:ln>
                        <a:solidFill>
                          <a:schemeClr val="tx1"/>
                        </a:solidFill>
                        <a:effectLst/>
                        <a:latin typeface="Lydian" pitchFamily="34"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00"/>
                          </a:solidFill>
                          <a:effectLst/>
                          <a:latin typeface="Lydian" pitchFamily="34" charset="0"/>
                        </a:rPr>
                        <a:t>TRAM = TR</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638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00"/>
                          </a:solidFill>
                          <a:effectLst/>
                          <a:latin typeface="Lydian" pitchFamily="34" charset="0"/>
                        </a:rPr>
                        <a:t>GRADER = GD</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Lydian" pitchFamily="34" charset="0"/>
                        </a:rPr>
                        <a:t>DUMP TRUCK= DT</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bl>
          </a:graphicData>
        </a:graphic>
      </p:graphicFrame>
    </p:spTree>
  </p:cSld>
  <p:clrMapOvr>
    <a:masterClrMapping/>
  </p:clrMapOvr>
  <p:transition>
    <p:zo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92C0032-416B-4154-96D3-4E41FF4FF070}" type="slidenum">
              <a:rPr lang="en-US"/>
              <a:pPr/>
              <a:t>69</a:t>
            </a:fld>
            <a:endParaRPr lang="en-US"/>
          </a:p>
        </p:txBody>
      </p:sp>
      <p:sp>
        <p:nvSpPr>
          <p:cNvPr id="56322" name="Rectangle 2"/>
          <p:cNvSpPr>
            <a:spLocks noGrp="1" noChangeArrowheads="1"/>
          </p:cNvSpPr>
          <p:nvPr>
            <p:ph type="ctrTitle"/>
          </p:nvPr>
        </p:nvSpPr>
        <p:spPr>
          <a:xfrm>
            <a:off x="609600" y="0"/>
            <a:ext cx="8534400" cy="1295400"/>
          </a:xfrm>
        </p:spPr>
        <p:txBody>
          <a:bodyPr/>
          <a:lstStyle/>
          <a:p>
            <a:pPr algn="l"/>
            <a:r>
              <a:rPr lang="en-US" sz="3600" b="1">
                <a:latin typeface="Lydian" pitchFamily="34" charset="0"/>
              </a:rPr>
              <a:t>Early Start Schedule Plotting (Cont.)</a:t>
            </a:r>
            <a:endParaRPr lang="en-US" b="1">
              <a:latin typeface="Lydian" pitchFamily="34" charset="0"/>
            </a:endParaRPr>
          </a:p>
        </p:txBody>
      </p:sp>
      <p:sp>
        <p:nvSpPr>
          <p:cNvPr id="56323" name="Rectangle 3"/>
          <p:cNvSpPr>
            <a:spLocks noGrp="1" noChangeArrowheads="1"/>
          </p:cNvSpPr>
          <p:nvPr>
            <p:ph type="subTitle" idx="1"/>
          </p:nvPr>
        </p:nvSpPr>
        <p:spPr>
          <a:xfrm>
            <a:off x="457200" y="1143000"/>
            <a:ext cx="8915400" cy="5410200"/>
          </a:xfrm>
        </p:spPr>
        <p:txBody>
          <a:bodyPr/>
          <a:lstStyle/>
          <a:p>
            <a:pPr algn="l"/>
            <a:r>
              <a:rPr lang="en-US" sz="2800" b="1" u="sng">
                <a:latin typeface="Lydian" pitchFamily="34" charset="0"/>
              </a:rPr>
              <a:t>Interfering Float</a:t>
            </a:r>
            <a:r>
              <a:rPr lang="en-US" sz="2800">
                <a:latin typeface="Lydian" pitchFamily="34" charset="0"/>
              </a:rPr>
              <a:t>:  When plotting IF work </a:t>
            </a:r>
            <a:r>
              <a:rPr lang="en-US" sz="2800" b="1">
                <a:latin typeface="Lydian" pitchFamily="34" charset="0"/>
              </a:rPr>
              <a:t>right to left</a:t>
            </a:r>
            <a:r>
              <a:rPr lang="en-US" sz="2800">
                <a:latin typeface="Lydian" pitchFamily="34" charset="0"/>
              </a:rPr>
              <a:t> starting at the ending bracket, shown as a “X”.  IF  will be plotted first.  Any remaining blank/open blocks will be Free Float.</a:t>
            </a:r>
          </a:p>
          <a:p>
            <a:pPr algn="l"/>
            <a:endParaRPr lang="en-US" sz="1200">
              <a:latin typeface="Lydian" pitchFamily="34" charset="0"/>
            </a:endParaRPr>
          </a:p>
          <a:p>
            <a:pPr algn="l"/>
            <a:r>
              <a:rPr lang="en-US" sz="2800" b="1" u="sng">
                <a:latin typeface="Lydian" pitchFamily="34" charset="0"/>
              </a:rPr>
              <a:t>Free Float</a:t>
            </a:r>
            <a:r>
              <a:rPr lang="en-US" sz="2800">
                <a:latin typeface="Lydian" pitchFamily="34" charset="0"/>
              </a:rPr>
              <a:t>:  FF will fall automatically into position after the IF is marked.  </a:t>
            </a:r>
          </a:p>
          <a:p>
            <a:pPr algn="l"/>
            <a:endParaRPr lang="en-US" sz="1200">
              <a:latin typeface="Lydian" pitchFamily="34" charset="0"/>
            </a:endParaRPr>
          </a:p>
          <a:p>
            <a:pPr algn="l"/>
            <a:r>
              <a:rPr lang="en-US" sz="2800" b="1" u="sng">
                <a:latin typeface="Lydian" pitchFamily="34" charset="0"/>
              </a:rPr>
              <a:t>Note</a:t>
            </a:r>
            <a:r>
              <a:rPr lang="en-US" sz="2800">
                <a:latin typeface="Lydian" pitchFamily="34" charset="0"/>
              </a:rPr>
              <a:t>: All finishing activities will only have FF and that the critical path will </a:t>
            </a:r>
            <a:r>
              <a:rPr lang="en-US" sz="2800" u="sng">
                <a:latin typeface="Lydian" pitchFamily="34" charset="0"/>
              </a:rPr>
              <a:t>NOT</a:t>
            </a:r>
            <a:r>
              <a:rPr lang="en-US" sz="2800">
                <a:latin typeface="Lydian" pitchFamily="34" charset="0"/>
              </a:rPr>
              <a:t> have any float.</a:t>
            </a:r>
          </a:p>
          <a:p>
            <a:pPr algn="l"/>
            <a:endParaRPr lang="en-US" sz="1200">
              <a:latin typeface="Lydian" pitchFamily="34" charset="0"/>
            </a:endParaRPr>
          </a:p>
          <a:p>
            <a:pPr algn="l"/>
            <a:r>
              <a:rPr lang="en-US" sz="2800">
                <a:latin typeface="Lydian" pitchFamily="34" charset="0"/>
              </a:rPr>
              <a:t>The final step is to total all resources for each day and list them at the bottom of the schedule.</a:t>
            </a:r>
            <a:endParaRPr lang="en-US">
              <a:latin typeface="Lydian" pitchFamily="34" charset="0"/>
            </a:endParaRPr>
          </a:p>
        </p:txBody>
      </p:sp>
      <p:sp>
        <p:nvSpPr>
          <p:cNvPr id="56324" name="AutoShape 4"/>
          <p:cNvSpPr>
            <a:spLocks noChangeArrowheads="1"/>
          </p:cNvSpPr>
          <p:nvPr/>
        </p:nvSpPr>
        <p:spPr bwMode="auto">
          <a:xfrm flipV="1">
            <a:off x="376238" y="990600"/>
            <a:ext cx="9682162"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
          <p:cNvSpPr>
            <a:spLocks noGrp="1"/>
          </p:cNvSpPr>
          <p:nvPr>
            <p:ph type="sldNum" sz="quarter" idx="12"/>
          </p:nvPr>
        </p:nvSpPr>
        <p:spPr/>
        <p:txBody>
          <a:bodyPr/>
          <a:lstStyle/>
          <a:p>
            <a:fld id="{E098AE22-B3EA-4385-937B-C001CB8B3974}" type="slidenum">
              <a:rPr lang="en-US"/>
              <a:pPr/>
              <a:t>7</a:t>
            </a:fld>
            <a:endParaRPr lang="en-US"/>
          </a:p>
        </p:txBody>
      </p:sp>
      <p:sp>
        <p:nvSpPr>
          <p:cNvPr id="3075" name="Rectangle 3"/>
          <p:cNvSpPr>
            <a:spLocks noGrp="1" noChangeArrowheads="1"/>
          </p:cNvSpPr>
          <p:nvPr>
            <p:ph type="body" idx="1"/>
          </p:nvPr>
        </p:nvSpPr>
        <p:spPr>
          <a:xfrm>
            <a:off x="0" y="0"/>
            <a:ext cx="10058400" cy="1522413"/>
          </a:xfrm>
          <a:noFill/>
          <a:ln/>
        </p:spPr>
        <p:txBody>
          <a:bodyPr lIns="0" tIns="0" rIns="0" bIns="0"/>
          <a:lstStyle/>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METHOD </a:t>
            </a:r>
          </a:p>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AND </a:t>
            </a:r>
          </a:p>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MEDIA</a:t>
            </a:r>
            <a:endParaRPr lang="en-US" dirty="0"/>
          </a:p>
        </p:txBody>
      </p:sp>
      <p:sp>
        <p:nvSpPr>
          <p:cNvPr id="3076" name="Text Box 4"/>
          <p:cNvSpPr txBox="1">
            <a:spLocks noChangeArrowheads="1"/>
          </p:cNvSpPr>
          <p:nvPr/>
        </p:nvSpPr>
        <p:spPr bwMode="auto">
          <a:xfrm>
            <a:off x="762000" y="2971800"/>
            <a:ext cx="8915400" cy="3886200"/>
          </a:xfrm>
          <a:prstGeom prst="rect">
            <a:avLst/>
          </a:prstGeom>
          <a:noFill/>
          <a:ln w="9525">
            <a:noFill/>
            <a:miter lim="800000"/>
            <a:headEnd/>
            <a:tailEnd/>
          </a:ln>
          <a:effectLst/>
        </p:spPr>
        <p:txBody>
          <a:bodyPr lIns="0" tIns="0" rIns="0" bIns="0" anchor="ctr"/>
          <a:lstStyle/>
          <a:p>
            <a:pPr algn="l" defTabSz="384175">
              <a:buClr>
                <a:srgbClr val="1F007F"/>
              </a:buClr>
              <a:buSzPct val="90000"/>
            </a:pPr>
            <a:endParaRPr lang="en-US" sz="2800" dirty="0" smtClean="0"/>
          </a:p>
          <a:p>
            <a:pPr algn="l" defTabSz="384175">
              <a:buClr>
                <a:srgbClr val="1F007F"/>
              </a:buClr>
              <a:buSzPct val="90000"/>
            </a:pPr>
            <a:endParaRPr lang="en-US" sz="2800" dirty="0" smtClean="0">
              <a:solidFill>
                <a:srgbClr val="00008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100" b="0" dirty="0" smtClean="0">
                <a:solidFill>
                  <a:srgbClr val="000000"/>
                </a:solidFill>
                <a:effectLst/>
                <a:latin typeface="Lydian" pitchFamily="34" charset="0"/>
              </a:rPr>
              <a:t>LECTURE, DEMONSTRATION, PRACTICAL APPLICATION</a:t>
            </a:r>
          </a:p>
          <a:p>
            <a:pPr marL="174625" indent="-174625" algn="l" defTabSz="384175">
              <a:buClr>
                <a:srgbClr val="1F007F"/>
              </a:buClr>
              <a:buSzPct val="90000"/>
              <a:buFont typeface="Monotype Sorts" pitchFamily="2" charset="2"/>
              <a:buChar char="è"/>
            </a:pPr>
            <a:endParaRPr lang="en-US" sz="3100" b="0" dirty="0" smtClean="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100" b="0" dirty="0" smtClean="0">
                <a:solidFill>
                  <a:srgbClr val="000000"/>
                </a:solidFill>
                <a:effectLst/>
                <a:latin typeface="Lydian" pitchFamily="34" charset="0"/>
              </a:rPr>
              <a:t>SLIDE PRESENTATION</a:t>
            </a:r>
          </a:p>
          <a:p>
            <a:pPr marL="174625" indent="-174625" algn="l" defTabSz="384175">
              <a:buClr>
                <a:srgbClr val="1F007F"/>
              </a:buClr>
              <a:buSzPct val="90000"/>
              <a:buFont typeface="Monotype Sorts" pitchFamily="2" charset="2"/>
              <a:buChar char="è"/>
            </a:pPr>
            <a:endParaRPr lang="en-US" sz="3100" b="0" dirty="0" smtClean="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100" b="0" dirty="0" smtClean="0">
                <a:solidFill>
                  <a:srgbClr val="000000"/>
                </a:solidFill>
                <a:effectLst/>
                <a:latin typeface="Lydian" pitchFamily="34" charset="0"/>
              </a:rPr>
              <a:t>DRY-ERASE BOARD</a:t>
            </a:r>
          </a:p>
          <a:p>
            <a:pPr marL="174625" indent="-174625" algn="l" defTabSz="384175">
              <a:buClr>
                <a:srgbClr val="1F007F"/>
              </a:buClr>
              <a:buSzPct val="90000"/>
              <a:buFont typeface="Monotype Sorts" pitchFamily="2" charset="2"/>
              <a:buChar char="è"/>
            </a:pPr>
            <a:endParaRPr lang="en-US" sz="3100" b="0" dirty="0" smtClean="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100" b="0" dirty="0" smtClean="0">
                <a:solidFill>
                  <a:srgbClr val="000000"/>
                </a:solidFill>
                <a:effectLst/>
                <a:latin typeface="Lydian" pitchFamily="34" charset="0"/>
              </a:rPr>
              <a:t>HANDOUTS</a:t>
            </a:r>
            <a:br>
              <a:rPr lang="en-US" sz="3100" b="0" dirty="0" smtClean="0">
                <a:solidFill>
                  <a:srgbClr val="000000"/>
                </a:solidFill>
                <a:effectLst/>
                <a:latin typeface="Lydian" pitchFamily="34" charset="0"/>
              </a:rPr>
            </a:br>
            <a:endParaRPr lang="en-US" sz="3100" b="0" dirty="0" smtClean="0">
              <a:solidFill>
                <a:srgbClr val="000000"/>
              </a:solidFill>
              <a:effectLst/>
              <a:latin typeface="Lydian" pitchFamily="34" charset="0"/>
            </a:endParaRPr>
          </a:p>
          <a:p>
            <a:pPr marL="174625" indent="-174625" algn="l" defTabSz="384175">
              <a:buClr>
                <a:srgbClr val="1F007F"/>
              </a:buClr>
              <a:buSzPct val="90000"/>
            </a:pPr>
            <a:endParaRPr lang="en-US" b="0" dirty="0">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3EE0A6F-5134-4671-8BCA-B9D05E8E80A8}" type="slidenum">
              <a:rPr lang="en-US"/>
              <a:pPr/>
              <a:t>70</a:t>
            </a:fld>
            <a:endParaRPr lang="en-US"/>
          </a:p>
        </p:txBody>
      </p:sp>
      <p:sp>
        <p:nvSpPr>
          <p:cNvPr id="61442" name="Rectangle 2"/>
          <p:cNvSpPr>
            <a:spLocks noChangeArrowheads="1"/>
          </p:cNvSpPr>
          <p:nvPr/>
        </p:nvSpPr>
        <p:spPr bwMode="auto">
          <a:xfrm>
            <a:off x="762000" y="2590800"/>
            <a:ext cx="8534400" cy="1295400"/>
          </a:xfrm>
          <a:prstGeom prst="rect">
            <a:avLst/>
          </a:prstGeom>
          <a:noFill/>
          <a:ln w="9525">
            <a:noFill/>
            <a:miter lim="800000"/>
            <a:headEnd/>
            <a:tailEnd/>
          </a:ln>
          <a:effectLst/>
        </p:spPr>
        <p:txBody>
          <a:bodyPr anchor="ctr"/>
          <a:lstStyle/>
          <a:p>
            <a:r>
              <a:rPr lang="en-US" sz="5400" i="1" dirty="0" smtClean="0">
                <a:solidFill>
                  <a:schemeClr val="tx2"/>
                </a:solidFill>
                <a:effectLst/>
              </a:rPr>
              <a:t>DEMONSTRATION</a:t>
            </a:r>
          </a:p>
          <a:p>
            <a:endParaRPr lang="en-US" sz="5400" i="1" dirty="0" smtClean="0">
              <a:solidFill>
                <a:schemeClr val="tx2"/>
              </a:solidFill>
              <a:effectLst/>
            </a:endParaRPr>
          </a:p>
          <a:p>
            <a:r>
              <a:rPr lang="en-US" sz="5400" i="1" dirty="0" smtClean="0">
                <a:solidFill>
                  <a:schemeClr val="tx2"/>
                </a:solidFill>
                <a:effectLst/>
              </a:rPr>
              <a:t>“</a:t>
            </a:r>
            <a:r>
              <a:rPr lang="en-US" sz="4400" b="0" kern="0" dirty="0" smtClean="0">
                <a:solidFill>
                  <a:srgbClr val="000080"/>
                </a:solidFill>
                <a:effectLst>
                  <a:outerShdw blurRad="38100" dist="38100" dir="2700000" algn="tl">
                    <a:srgbClr val="C0C0C0"/>
                  </a:outerShdw>
                </a:effectLst>
                <a:latin typeface="Times New Roman"/>
                <a:ea typeface="+mj-ea"/>
                <a:cs typeface="+mj-cs"/>
              </a:rPr>
              <a:t>EARLY START SCHEDULE</a:t>
            </a:r>
            <a:r>
              <a:rPr lang="en-US" sz="5400" i="1" dirty="0" smtClean="0">
                <a:solidFill>
                  <a:schemeClr val="tx2"/>
                </a:solidFill>
                <a:effectLst/>
              </a:rPr>
              <a:t>”</a:t>
            </a:r>
            <a:endParaRPr lang="en-US" sz="5400" i="1" dirty="0">
              <a:solidFill>
                <a:schemeClr val="tx2"/>
              </a:solidFill>
              <a:effectLst/>
            </a:endParaRPr>
          </a:p>
        </p:txBody>
      </p:sp>
    </p:spTree>
  </p:cSld>
  <p:clrMapOvr>
    <a:masterClrMapping/>
  </p:clrMapOvr>
  <p:transition>
    <p:zo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1" name="Slide Number Placeholder 3"/>
          <p:cNvSpPr>
            <a:spLocks noGrp="1"/>
          </p:cNvSpPr>
          <p:nvPr>
            <p:ph type="sldNum" sz="quarter" idx="12"/>
          </p:nvPr>
        </p:nvSpPr>
        <p:spPr/>
        <p:txBody>
          <a:bodyPr/>
          <a:lstStyle/>
          <a:p>
            <a:fld id="{F6599C03-20B2-47AE-B10F-2589129A1265}" type="slidenum">
              <a:rPr lang="en-US"/>
              <a:pPr/>
              <a:t>71</a:t>
            </a:fld>
            <a:endParaRPr lang="en-US"/>
          </a:p>
        </p:txBody>
      </p:sp>
      <p:grpSp>
        <p:nvGrpSpPr>
          <p:cNvPr id="70488" name="Group 1880"/>
          <p:cNvGrpSpPr>
            <a:grpSpLocks/>
          </p:cNvGrpSpPr>
          <p:nvPr/>
        </p:nvGrpSpPr>
        <p:grpSpPr bwMode="auto">
          <a:xfrm>
            <a:off x="457200" y="0"/>
            <a:ext cx="9144000" cy="7689850"/>
            <a:chOff x="600" y="524"/>
            <a:chExt cx="4944" cy="4159"/>
          </a:xfrm>
        </p:grpSpPr>
        <p:grpSp>
          <p:nvGrpSpPr>
            <p:cNvPr id="68612" name="Group 4"/>
            <p:cNvGrpSpPr>
              <a:grpSpLocks/>
            </p:cNvGrpSpPr>
            <p:nvPr/>
          </p:nvGrpSpPr>
          <p:grpSpPr bwMode="auto">
            <a:xfrm>
              <a:off x="1185" y="747"/>
              <a:ext cx="3740" cy="895"/>
              <a:chOff x="1185" y="747"/>
              <a:chExt cx="3740" cy="895"/>
            </a:xfrm>
          </p:grpSpPr>
          <p:grpSp>
            <p:nvGrpSpPr>
              <p:cNvPr id="68613" name="Group 5"/>
              <p:cNvGrpSpPr>
                <a:grpSpLocks/>
              </p:cNvGrpSpPr>
              <p:nvPr/>
            </p:nvGrpSpPr>
            <p:grpSpPr bwMode="auto">
              <a:xfrm>
                <a:off x="1925" y="870"/>
                <a:ext cx="2289" cy="760"/>
                <a:chOff x="1925" y="870"/>
                <a:chExt cx="2289" cy="760"/>
              </a:xfrm>
            </p:grpSpPr>
            <p:sp>
              <p:nvSpPr>
                <p:cNvPr id="68614" name="Line 6"/>
                <p:cNvSpPr>
                  <a:spLocks noChangeShapeType="1"/>
                </p:cNvSpPr>
                <p:nvPr/>
              </p:nvSpPr>
              <p:spPr bwMode="auto">
                <a:xfrm flipV="1">
                  <a:off x="1929" y="1593"/>
                  <a:ext cx="1" cy="2"/>
                </a:xfrm>
                <a:prstGeom prst="line">
                  <a:avLst/>
                </a:prstGeom>
                <a:noFill/>
                <a:ln w="0">
                  <a:solidFill>
                    <a:srgbClr val="000000"/>
                  </a:solidFill>
                  <a:round/>
                  <a:headEnd/>
                  <a:tailEnd/>
                </a:ln>
              </p:spPr>
              <p:txBody>
                <a:bodyPr/>
                <a:lstStyle/>
                <a:p>
                  <a:endParaRPr lang="en-US"/>
                </a:p>
              </p:txBody>
            </p:sp>
            <p:sp>
              <p:nvSpPr>
                <p:cNvPr id="68615" name="Line 7"/>
                <p:cNvSpPr>
                  <a:spLocks noChangeShapeType="1"/>
                </p:cNvSpPr>
                <p:nvPr/>
              </p:nvSpPr>
              <p:spPr bwMode="auto">
                <a:xfrm flipV="1">
                  <a:off x="1929" y="1589"/>
                  <a:ext cx="3" cy="4"/>
                </a:xfrm>
                <a:prstGeom prst="line">
                  <a:avLst/>
                </a:prstGeom>
                <a:noFill/>
                <a:ln w="0">
                  <a:solidFill>
                    <a:srgbClr val="000000"/>
                  </a:solidFill>
                  <a:round/>
                  <a:headEnd/>
                  <a:tailEnd/>
                </a:ln>
              </p:spPr>
              <p:txBody>
                <a:bodyPr/>
                <a:lstStyle/>
                <a:p>
                  <a:endParaRPr lang="en-US"/>
                </a:p>
              </p:txBody>
            </p:sp>
            <p:sp>
              <p:nvSpPr>
                <p:cNvPr id="68616" name="Line 8"/>
                <p:cNvSpPr>
                  <a:spLocks noChangeShapeType="1"/>
                </p:cNvSpPr>
                <p:nvPr/>
              </p:nvSpPr>
              <p:spPr bwMode="auto">
                <a:xfrm flipV="1">
                  <a:off x="1932" y="1586"/>
                  <a:ext cx="2" cy="3"/>
                </a:xfrm>
                <a:prstGeom prst="line">
                  <a:avLst/>
                </a:prstGeom>
                <a:noFill/>
                <a:ln w="0">
                  <a:solidFill>
                    <a:srgbClr val="000000"/>
                  </a:solidFill>
                  <a:round/>
                  <a:headEnd/>
                  <a:tailEnd/>
                </a:ln>
              </p:spPr>
              <p:txBody>
                <a:bodyPr/>
                <a:lstStyle/>
                <a:p>
                  <a:endParaRPr lang="en-US"/>
                </a:p>
              </p:txBody>
            </p:sp>
            <p:sp>
              <p:nvSpPr>
                <p:cNvPr id="68617" name="Line 9"/>
                <p:cNvSpPr>
                  <a:spLocks noChangeShapeType="1"/>
                </p:cNvSpPr>
                <p:nvPr/>
              </p:nvSpPr>
              <p:spPr bwMode="auto">
                <a:xfrm flipV="1">
                  <a:off x="1934" y="1584"/>
                  <a:ext cx="6" cy="2"/>
                </a:xfrm>
                <a:prstGeom prst="line">
                  <a:avLst/>
                </a:prstGeom>
                <a:noFill/>
                <a:ln w="0">
                  <a:solidFill>
                    <a:srgbClr val="000000"/>
                  </a:solidFill>
                  <a:round/>
                  <a:headEnd/>
                  <a:tailEnd/>
                </a:ln>
              </p:spPr>
              <p:txBody>
                <a:bodyPr/>
                <a:lstStyle/>
                <a:p>
                  <a:endParaRPr lang="en-US"/>
                </a:p>
              </p:txBody>
            </p:sp>
            <p:sp>
              <p:nvSpPr>
                <p:cNvPr id="68618" name="Line 10"/>
                <p:cNvSpPr>
                  <a:spLocks noChangeShapeType="1"/>
                </p:cNvSpPr>
                <p:nvPr/>
              </p:nvSpPr>
              <p:spPr bwMode="auto">
                <a:xfrm>
                  <a:off x="1940" y="1584"/>
                  <a:ext cx="11" cy="1"/>
                </a:xfrm>
                <a:prstGeom prst="line">
                  <a:avLst/>
                </a:prstGeom>
                <a:noFill/>
                <a:ln w="0">
                  <a:solidFill>
                    <a:srgbClr val="000000"/>
                  </a:solidFill>
                  <a:round/>
                  <a:headEnd/>
                  <a:tailEnd/>
                </a:ln>
              </p:spPr>
              <p:txBody>
                <a:bodyPr/>
                <a:lstStyle/>
                <a:p>
                  <a:endParaRPr lang="en-US"/>
                </a:p>
              </p:txBody>
            </p:sp>
            <p:sp>
              <p:nvSpPr>
                <p:cNvPr id="68619" name="Line 11"/>
                <p:cNvSpPr>
                  <a:spLocks noChangeShapeType="1"/>
                </p:cNvSpPr>
                <p:nvPr/>
              </p:nvSpPr>
              <p:spPr bwMode="auto">
                <a:xfrm>
                  <a:off x="1951" y="1584"/>
                  <a:ext cx="6" cy="2"/>
                </a:xfrm>
                <a:prstGeom prst="line">
                  <a:avLst/>
                </a:prstGeom>
                <a:noFill/>
                <a:ln w="0">
                  <a:solidFill>
                    <a:srgbClr val="000000"/>
                  </a:solidFill>
                  <a:round/>
                  <a:headEnd/>
                  <a:tailEnd/>
                </a:ln>
              </p:spPr>
              <p:txBody>
                <a:bodyPr/>
                <a:lstStyle/>
                <a:p>
                  <a:endParaRPr lang="en-US"/>
                </a:p>
              </p:txBody>
            </p:sp>
            <p:sp>
              <p:nvSpPr>
                <p:cNvPr id="68620" name="Line 12"/>
                <p:cNvSpPr>
                  <a:spLocks noChangeShapeType="1"/>
                </p:cNvSpPr>
                <p:nvPr/>
              </p:nvSpPr>
              <p:spPr bwMode="auto">
                <a:xfrm>
                  <a:off x="1957" y="1586"/>
                  <a:ext cx="3" cy="3"/>
                </a:xfrm>
                <a:prstGeom prst="line">
                  <a:avLst/>
                </a:prstGeom>
                <a:noFill/>
                <a:ln w="0">
                  <a:solidFill>
                    <a:srgbClr val="000000"/>
                  </a:solidFill>
                  <a:round/>
                  <a:headEnd/>
                  <a:tailEnd/>
                </a:ln>
              </p:spPr>
              <p:txBody>
                <a:bodyPr/>
                <a:lstStyle/>
                <a:p>
                  <a:endParaRPr lang="en-US"/>
                </a:p>
              </p:txBody>
            </p:sp>
            <p:sp>
              <p:nvSpPr>
                <p:cNvPr id="68621" name="Line 13"/>
                <p:cNvSpPr>
                  <a:spLocks noChangeShapeType="1"/>
                </p:cNvSpPr>
                <p:nvPr/>
              </p:nvSpPr>
              <p:spPr bwMode="auto">
                <a:xfrm>
                  <a:off x="1960" y="1589"/>
                  <a:ext cx="2" cy="4"/>
                </a:xfrm>
                <a:prstGeom prst="line">
                  <a:avLst/>
                </a:prstGeom>
                <a:noFill/>
                <a:ln w="0">
                  <a:solidFill>
                    <a:srgbClr val="000000"/>
                  </a:solidFill>
                  <a:round/>
                  <a:headEnd/>
                  <a:tailEnd/>
                </a:ln>
              </p:spPr>
              <p:txBody>
                <a:bodyPr/>
                <a:lstStyle/>
                <a:p>
                  <a:endParaRPr lang="en-US"/>
                </a:p>
              </p:txBody>
            </p:sp>
            <p:sp>
              <p:nvSpPr>
                <p:cNvPr id="68622" name="Line 14"/>
                <p:cNvSpPr>
                  <a:spLocks noChangeShapeType="1"/>
                </p:cNvSpPr>
                <p:nvPr/>
              </p:nvSpPr>
              <p:spPr bwMode="auto">
                <a:xfrm>
                  <a:off x="1962" y="1593"/>
                  <a:ext cx="1" cy="4"/>
                </a:xfrm>
                <a:prstGeom prst="line">
                  <a:avLst/>
                </a:prstGeom>
                <a:noFill/>
                <a:ln w="0">
                  <a:solidFill>
                    <a:srgbClr val="000000"/>
                  </a:solidFill>
                  <a:round/>
                  <a:headEnd/>
                  <a:tailEnd/>
                </a:ln>
              </p:spPr>
              <p:txBody>
                <a:bodyPr/>
                <a:lstStyle/>
                <a:p>
                  <a:endParaRPr lang="en-US"/>
                </a:p>
              </p:txBody>
            </p:sp>
            <p:sp>
              <p:nvSpPr>
                <p:cNvPr id="68623" name="Line 15"/>
                <p:cNvSpPr>
                  <a:spLocks noChangeShapeType="1"/>
                </p:cNvSpPr>
                <p:nvPr/>
              </p:nvSpPr>
              <p:spPr bwMode="auto">
                <a:xfrm flipH="1">
                  <a:off x="1960" y="1597"/>
                  <a:ext cx="2" cy="4"/>
                </a:xfrm>
                <a:prstGeom prst="line">
                  <a:avLst/>
                </a:prstGeom>
                <a:noFill/>
                <a:ln w="0">
                  <a:solidFill>
                    <a:srgbClr val="000000"/>
                  </a:solidFill>
                  <a:round/>
                  <a:headEnd/>
                  <a:tailEnd/>
                </a:ln>
              </p:spPr>
              <p:txBody>
                <a:bodyPr/>
                <a:lstStyle/>
                <a:p>
                  <a:endParaRPr lang="en-US"/>
                </a:p>
              </p:txBody>
            </p:sp>
            <p:sp>
              <p:nvSpPr>
                <p:cNvPr id="68624" name="Line 16"/>
                <p:cNvSpPr>
                  <a:spLocks noChangeShapeType="1"/>
                </p:cNvSpPr>
                <p:nvPr/>
              </p:nvSpPr>
              <p:spPr bwMode="auto">
                <a:xfrm flipH="1">
                  <a:off x="1954" y="1601"/>
                  <a:ext cx="6" cy="7"/>
                </a:xfrm>
                <a:prstGeom prst="line">
                  <a:avLst/>
                </a:prstGeom>
                <a:noFill/>
                <a:ln w="0">
                  <a:solidFill>
                    <a:srgbClr val="000000"/>
                  </a:solidFill>
                  <a:round/>
                  <a:headEnd/>
                  <a:tailEnd/>
                </a:ln>
              </p:spPr>
              <p:txBody>
                <a:bodyPr/>
                <a:lstStyle/>
                <a:p>
                  <a:endParaRPr lang="en-US"/>
                </a:p>
              </p:txBody>
            </p:sp>
            <p:sp>
              <p:nvSpPr>
                <p:cNvPr id="68625" name="Line 17"/>
                <p:cNvSpPr>
                  <a:spLocks noChangeShapeType="1"/>
                </p:cNvSpPr>
                <p:nvPr/>
              </p:nvSpPr>
              <p:spPr bwMode="auto">
                <a:xfrm flipH="1">
                  <a:off x="1926" y="1608"/>
                  <a:ext cx="28" cy="21"/>
                </a:xfrm>
                <a:prstGeom prst="line">
                  <a:avLst/>
                </a:prstGeom>
                <a:noFill/>
                <a:ln w="0">
                  <a:solidFill>
                    <a:srgbClr val="000000"/>
                  </a:solidFill>
                  <a:round/>
                  <a:headEnd/>
                  <a:tailEnd/>
                </a:ln>
              </p:spPr>
              <p:txBody>
                <a:bodyPr/>
                <a:lstStyle/>
                <a:p>
                  <a:endParaRPr lang="en-US"/>
                </a:p>
              </p:txBody>
            </p:sp>
            <p:sp>
              <p:nvSpPr>
                <p:cNvPr id="68626" name="Line 18"/>
                <p:cNvSpPr>
                  <a:spLocks noChangeShapeType="1"/>
                </p:cNvSpPr>
                <p:nvPr/>
              </p:nvSpPr>
              <p:spPr bwMode="auto">
                <a:xfrm>
                  <a:off x="1926" y="1629"/>
                  <a:ext cx="39" cy="1"/>
                </a:xfrm>
                <a:prstGeom prst="line">
                  <a:avLst/>
                </a:prstGeom>
                <a:noFill/>
                <a:ln w="0">
                  <a:solidFill>
                    <a:srgbClr val="000000"/>
                  </a:solidFill>
                  <a:round/>
                  <a:headEnd/>
                  <a:tailEnd/>
                </a:ln>
              </p:spPr>
              <p:txBody>
                <a:bodyPr/>
                <a:lstStyle/>
                <a:p>
                  <a:endParaRPr lang="en-US"/>
                </a:p>
              </p:txBody>
            </p:sp>
            <p:sp>
              <p:nvSpPr>
                <p:cNvPr id="68627" name="Line 19"/>
                <p:cNvSpPr>
                  <a:spLocks noChangeShapeType="1"/>
                </p:cNvSpPr>
                <p:nvPr/>
              </p:nvSpPr>
              <p:spPr bwMode="auto">
                <a:xfrm flipV="1">
                  <a:off x="2992" y="1591"/>
                  <a:ext cx="5" cy="2"/>
                </a:xfrm>
                <a:prstGeom prst="line">
                  <a:avLst/>
                </a:prstGeom>
                <a:noFill/>
                <a:ln w="0">
                  <a:solidFill>
                    <a:srgbClr val="000000"/>
                  </a:solidFill>
                  <a:round/>
                  <a:headEnd/>
                  <a:tailEnd/>
                </a:ln>
              </p:spPr>
              <p:txBody>
                <a:bodyPr/>
                <a:lstStyle/>
                <a:p>
                  <a:endParaRPr lang="en-US"/>
                </a:p>
              </p:txBody>
            </p:sp>
            <p:sp>
              <p:nvSpPr>
                <p:cNvPr id="68628" name="Line 20"/>
                <p:cNvSpPr>
                  <a:spLocks noChangeShapeType="1"/>
                </p:cNvSpPr>
                <p:nvPr/>
              </p:nvSpPr>
              <p:spPr bwMode="auto">
                <a:xfrm flipV="1">
                  <a:off x="2997" y="1584"/>
                  <a:ext cx="9" cy="7"/>
                </a:xfrm>
                <a:prstGeom prst="line">
                  <a:avLst/>
                </a:prstGeom>
                <a:noFill/>
                <a:ln w="0">
                  <a:solidFill>
                    <a:srgbClr val="000000"/>
                  </a:solidFill>
                  <a:round/>
                  <a:headEnd/>
                  <a:tailEnd/>
                </a:ln>
              </p:spPr>
              <p:txBody>
                <a:bodyPr/>
                <a:lstStyle/>
                <a:p>
                  <a:endParaRPr lang="en-US"/>
                </a:p>
              </p:txBody>
            </p:sp>
            <p:sp>
              <p:nvSpPr>
                <p:cNvPr id="68629" name="Line 21"/>
                <p:cNvSpPr>
                  <a:spLocks noChangeShapeType="1"/>
                </p:cNvSpPr>
                <p:nvPr/>
              </p:nvSpPr>
              <p:spPr bwMode="auto">
                <a:xfrm>
                  <a:off x="3006" y="1584"/>
                  <a:ext cx="1" cy="45"/>
                </a:xfrm>
                <a:prstGeom prst="line">
                  <a:avLst/>
                </a:prstGeom>
                <a:noFill/>
                <a:ln w="0">
                  <a:solidFill>
                    <a:srgbClr val="000000"/>
                  </a:solidFill>
                  <a:round/>
                  <a:headEnd/>
                  <a:tailEnd/>
                </a:ln>
              </p:spPr>
              <p:txBody>
                <a:bodyPr/>
                <a:lstStyle/>
                <a:p>
                  <a:endParaRPr lang="en-US"/>
                </a:p>
              </p:txBody>
            </p:sp>
            <p:sp>
              <p:nvSpPr>
                <p:cNvPr id="68630" name="Line 22"/>
                <p:cNvSpPr>
                  <a:spLocks noChangeShapeType="1"/>
                </p:cNvSpPr>
                <p:nvPr/>
              </p:nvSpPr>
              <p:spPr bwMode="auto">
                <a:xfrm flipV="1">
                  <a:off x="3692" y="1593"/>
                  <a:ext cx="1" cy="2"/>
                </a:xfrm>
                <a:prstGeom prst="line">
                  <a:avLst/>
                </a:prstGeom>
                <a:noFill/>
                <a:ln w="0">
                  <a:solidFill>
                    <a:srgbClr val="000000"/>
                  </a:solidFill>
                  <a:round/>
                  <a:headEnd/>
                  <a:tailEnd/>
                </a:ln>
              </p:spPr>
              <p:txBody>
                <a:bodyPr/>
                <a:lstStyle/>
                <a:p>
                  <a:endParaRPr lang="en-US"/>
                </a:p>
              </p:txBody>
            </p:sp>
            <p:sp>
              <p:nvSpPr>
                <p:cNvPr id="68631" name="Line 23"/>
                <p:cNvSpPr>
                  <a:spLocks noChangeShapeType="1"/>
                </p:cNvSpPr>
                <p:nvPr/>
              </p:nvSpPr>
              <p:spPr bwMode="auto">
                <a:xfrm flipV="1">
                  <a:off x="3692" y="1589"/>
                  <a:ext cx="3" cy="4"/>
                </a:xfrm>
                <a:prstGeom prst="line">
                  <a:avLst/>
                </a:prstGeom>
                <a:noFill/>
                <a:ln w="0">
                  <a:solidFill>
                    <a:srgbClr val="000000"/>
                  </a:solidFill>
                  <a:round/>
                  <a:headEnd/>
                  <a:tailEnd/>
                </a:ln>
              </p:spPr>
              <p:txBody>
                <a:bodyPr/>
                <a:lstStyle/>
                <a:p>
                  <a:endParaRPr lang="en-US"/>
                </a:p>
              </p:txBody>
            </p:sp>
            <p:sp>
              <p:nvSpPr>
                <p:cNvPr id="68632" name="Line 24"/>
                <p:cNvSpPr>
                  <a:spLocks noChangeShapeType="1"/>
                </p:cNvSpPr>
                <p:nvPr/>
              </p:nvSpPr>
              <p:spPr bwMode="auto">
                <a:xfrm flipV="1">
                  <a:off x="3695" y="1586"/>
                  <a:ext cx="3" cy="3"/>
                </a:xfrm>
                <a:prstGeom prst="line">
                  <a:avLst/>
                </a:prstGeom>
                <a:noFill/>
                <a:ln w="0">
                  <a:solidFill>
                    <a:srgbClr val="000000"/>
                  </a:solidFill>
                  <a:round/>
                  <a:headEnd/>
                  <a:tailEnd/>
                </a:ln>
              </p:spPr>
              <p:txBody>
                <a:bodyPr/>
                <a:lstStyle/>
                <a:p>
                  <a:endParaRPr lang="en-US"/>
                </a:p>
              </p:txBody>
            </p:sp>
            <p:sp>
              <p:nvSpPr>
                <p:cNvPr id="68633" name="Line 25"/>
                <p:cNvSpPr>
                  <a:spLocks noChangeShapeType="1"/>
                </p:cNvSpPr>
                <p:nvPr/>
              </p:nvSpPr>
              <p:spPr bwMode="auto">
                <a:xfrm flipV="1">
                  <a:off x="3698" y="1584"/>
                  <a:ext cx="6" cy="2"/>
                </a:xfrm>
                <a:prstGeom prst="line">
                  <a:avLst/>
                </a:prstGeom>
                <a:noFill/>
                <a:ln w="0">
                  <a:solidFill>
                    <a:srgbClr val="000000"/>
                  </a:solidFill>
                  <a:round/>
                  <a:headEnd/>
                  <a:tailEnd/>
                </a:ln>
              </p:spPr>
              <p:txBody>
                <a:bodyPr/>
                <a:lstStyle/>
                <a:p>
                  <a:endParaRPr lang="en-US"/>
                </a:p>
              </p:txBody>
            </p:sp>
            <p:sp>
              <p:nvSpPr>
                <p:cNvPr id="68634" name="Line 26"/>
                <p:cNvSpPr>
                  <a:spLocks noChangeShapeType="1"/>
                </p:cNvSpPr>
                <p:nvPr/>
              </p:nvSpPr>
              <p:spPr bwMode="auto">
                <a:xfrm>
                  <a:off x="3704" y="1584"/>
                  <a:ext cx="11" cy="1"/>
                </a:xfrm>
                <a:prstGeom prst="line">
                  <a:avLst/>
                </a:prstGeom>
                <a:noFill/>
                <a:ln w="0">
                  <a:solidFill>
                    <a:srgbClr val="000000"/>
                  </a:solidFill>
                  <a:round/>
                  <a:headEnd/>
                  <a:tailEnd/>
                </a:ln>
              </p:spPr>
              <p:txBody>
                <a:bodyPr/>
                <a:lstStyle/>
                <a:p>
                  <a:endParaRPr lang="en-US"/>
                </a:p>
              </p:txBody>
            </p:sp>
            <p:sp>
              <p:nvSpPr>
                <p:cNvPr id="68635" name="Line 27"/>
                <p:cNvSpPr>
                  <a:spLocks noChangeShapeType="1"/>
                </p:cNvSpPr>
                <p:nvPr/>
              </p:nvSpPr>
              <p:spPr bwMode="auto">
                <a:xfrm>
                  <a:off x="3715" y="1584"/>
                  <a:ext cx="5" cy="2"/>
                </a:xfrm>
                <a:prstGeom prst="line">
                  <a:avLst/>
                </a:prstGeom>
                <a:noFill/>
                <a:ln w="0">
                  <a:solidFill>
                    <a:srgbClr val="000000"/>
                  </a:solidFill>
                  <a:round/>
                  <a:headEnd/>
                  <a:tailEnd/>
                </a:ln>
              </p:spPr>
              <p:txBody>
                <a:bodyPr/>
                <a:lstStyle/>
                <a:p>
                  <a:endParaRPr lang="en-US"/>
                </a:p>
              </p:txBody>
            </p:sp>
            <p:sp>
              <p:nvSpPr>
                <p:cNvPr id="68636" name="Line 28"/>
                <p:cNvSpPr>
                  <a:spLocks noChangeShapeType="1"/>
                </p:cNvSpPr>
                <p:nvPr/>
              </p:nvSpPr>
              <p:spPr bwMode="auto">
                <a:xfrm>
                  <a:off x="3720" y="1586"/>
                  <a:ext cx="3" cy="3"/>
                </a:xfrm>
                <a:prstGeom prst="line">
                  <a:avLst/>
                </a:prstGeom>
                <a:noFill/>
                <a:ln w="0">
                  <a:solidFill>
                    <a:srgbClr val="000000"/>
                  </a:solidFill>
                  <a:round/>
                  <a:headEnd/>
                  <a:tailEnd/>
                </a:ln>
              </p:spPr>
              <p:txBody>
                <a:bodyPr/>
                <a:lstStyle/>
                <a:p>
                  <a:endParaRPr lang="en-US"/>
                </a:p>
              </p:txBody>
            </p:sp>
            <p:sp>
              <p:nvSpPr>
                <p:cNvPr id="68637" name="Line 29"/>
                <p:cNvSpPr>
                  <a:spLocks noChangeShapeType="1"/>
                </p:cNvSpPr>
                <p:nvPr/>
              </p:nvSpPr>
              <p:spPr bwMode="auto">
                <a:xfrm>
                  <a:off x="3723" y="1589"/>
                  <a:ext cx="3" cy="4"/>
                </a:xfrm>
                <a:prstGeom prst="line">
                  <a:avLst/>
                </a:prstGeom>
                <a:noFill/>
                <a:ln w="0">
                  <a:solidFill>
                    <a:srgbClr val="000000"/>
                  </a:solidFill>
                  <a:round/>
                  <a:headEnd/>
                  <a:tailEnd/>
                </a:ln>
              </p:spPr>
              <p:txBody>
                <a:bodyPr/>
                <a:lstStyle/>
                <a:p>
                  <a:endParaRPr lang="en-US"/>
                </a:p>
              </p:txBody>
            </p:sp>
            <p:sp>
              <p:nvSpPr>
                <p:cNvPr id="68638" name="Line 30"/>
                <p:cNvSpPr>
                  <a:spLocks noChangeShapeType="1"/>
                </p:cNvSpPr>
                <p:nvPr/>
              </p:nvSpPr>
              <p:spPr bwMode="auto">
                <a:xfrm>
                  <a:off x="3726" y="1593"/>
                  <a:ext cx="1" cy="4"/>
                </a:xfrm>
                <a:prstGeom prst="line">
                  <a:avLst/>
                </a:prstGeom>
                <a:noFill/>
                <a:ln w="0">
                  <a:solidFill>
                    <a:srgbClr val="000000"/>
                  </a:solidFill>
                  <a:round/>
                  <a:headEnd/>
                  <a:tailEnd/>
                </a:ln>
              </p:spPr>
              <p:txBody>
                <a:bodyPr/>
                <a:lstStyle/>
                <a:p>
                  <a:endParaRPr lang="en-US"/>
                </a:p>
              </p:txBody>
            </p:sp>
            <p:sp>
              <p:nvSpPr>
                <p:cNvPr id="68639" name="Line 31"/>
                <p:cNvSpPr>
                  <a:spLocks noChangeShapeType="1"/>
                </p:cNvSpPr>
                <p:nvPr/>
              </p:nvSpPr>
              <p:spPr bwMode="auto">
                <a:xfrm flipH="1">
                  <a:off x="3723" y="1597"/>
                  <a:ext cx="3" cy="4"/>
                </a:xfrm>
                <a:prstGeom prst="line">
                  <a:avLst/>
                </a:prstGeom>
                <a:noFill/>
                <a:ln w="0">
                  <a:solidFill>
                    <a:srgbClr val="000000"/>
                  </a:solidFill>
                  <a:round/>
                  <a:headEnd/>
                  <a:tailEnd/>
                </a:ln>
              </p:spPr>
              <p:txBody>
                <a:bodyPr/>
                <a:lstStyle/>
                <a:p>
                  <a:endParaRPr lang="en-US"/>
                </a:p>
              </p:txBody>
            </p:sp>
            <p:sp>
              <p:nvSpPr>
                <p:cNvPr id="68640" name="Line 32"/>
                <p:cNvSpPr>
                  <a:spLocks noChangeShapeType="1"/>
                </p:cNvSpPr>
                <p:nvPr/>
              </p:nvSpPr>
              <p:spPr bwMode="auto">
                <a:xfrm flipH="1">
                  <a:off x="3718" y="1601"/>
                  <a:ext cx="5" cy="7"/>
                </a:xfrm>
                <a:prstGeom prst="line">
                  <a:avLst/>
                </a:prstGeom>
                <a:noFill/>
                <a:ln w="0">
                  <a:solidFill>
                    <a:srgbClr val="000000"/>
                  </a:solidFill>
                  <a:round/>
                  <a:headEnd/>
                  <a:tailEnd/>
                </a:ln>
              </p:spPr>
              <p:txBody>
                <a:bodyPr/>
                <a:lstStyle/>
                <a:p>
                  <a:endParaRPr lang="en-US"/>
                </a:p>
              </p:txBody>
            </p:sp>
            <p:sp>
              <p:nvSpPr>
                <p:cNvPr id="68641" name="Line 33"/>
                <p:cNvSpPr>
                  <a:spLocks noChangeShapeType="1"/>
                </p:cNvSpPr>
                <p:nvPr/>
              </p:nvSpPr>
              <p:spPr bwMode="auto">
                <a:xfrm flipH="1">
                  <a:off x="3690" y="1608"/>
                  <a:ext cx="28" cy="21"/>
                </a:xfrm>
                <a:prstGeom prst="line">
                  <a:avLst/>
                </a:prstGeom>
                <a:noFill/>
                <a:ln w="0">
                  <a:solidFill>
                    <a:srgbClr val="000000"/>
                  </a:solidFill>
                  <a:round/>
                  <a:headEnd/>
                  <a:tailEnd/>
                </a:ln>
              </p:spPr>
              <p:txBody>
                <a:bodyPr/>
                <a:lstStyle/>
                <a:p>
                  <a:endParaRPr lang="en-US"/>
                </a:p>
              </p:txBody>
            </p:sp>
            <p:sp>
              <p:nvSpPr>
                <p:cNvPr id="68642" name="Line 34"/>
                <p:cNvSpPr>
                  <a:spLocks noChangeShapeType="1"/>
                </p:cNvSpPr>
                <p:nvPr/>
              </p:nvSpPr>
              <p:spPr bwMode="auto">
                <a:xfrm>
                  <a:off x="3690" y="1629"/>
                  <a:ext cx="39" cy="1"/>
                </a:xfrm>
                <a:prstGeom prst="line">
                  <a:avLst/>
                </a:prstGeom>
                <a:noFill/>
                <a:ln w="0">
                  <a:solidFill>
                    <a:srgbClr val="000000"/>
                  </a:solidFill>
                  <a:round/>
                  <a:headEnd/>
                  <a:tailEnd/>
                </a:ln>
              </p:spPr>
              <p:txBody>
                <a:bodyPr/>
                <a:lstStyle/>
                <a:p>
                  <a:endParaRPr lang="en-US"/>
                </a:p>
              </p:txBody>
            </p:sp>
            <p:sp>
              <p:nvSpPr>
                <p:cNvPr id="68643" name="Line 35"/>
                <p:cNvSpPr>
                  <a:spLocks noChangeShapeType="1"/>
                </p:cNvSpPr>
                <p:nvPr/>
              </p:nvSpPr>
              <p:spPr bwMode="auto">
                <a:xfrm flipV="1">
                  <a:off x="4037" y="1244"/>
                  <a:ext cx="1" cy="2"/>
                </a:xfrm>
                <a:prstGeom prst="line">
                  <a:avLst/>
                </a:prstGeom>
                <a:noFill/>
                <a:ln w="0">
                  <a:solidFill>
                    <a:srgbClr val="000000"/>
                  </a:solidFill>
                  <a:round/>
                  <a:headEnd/>
                  <a:tailEnd/>
                </a:ln>
              </p:spPr>
              <p:txBody>
                <a:bodyPr/>
                <a:lstStyle/>
                <a:p>
                  <a:endParaRPr lang="en-US"/>
                </a:p>
              </p:txBody>
            </p:sp>
            <p:sp>
              <p:nvSpPr>
                <p:cNvPr id="68644" name="Line 36"/>
                <p:cNvSpPr>
                  <a:spLocks noChangeShapeType="1"/>
                </p:cNvSpPr>
                <p:nvPr/>
              </p:nvSpPr>
              <p:spPr bwMode="auto">
                <a:xfrm flipV="1">
                  <a:off x="4037" y="1240"/>
                  <a:ext cx="2" cy="4"/>
                </a:xfrm>
                <a:prstGeom prst="line">
                  <a:avLst/>
                </a:prstGeom>
                <a:noFill/>
                <a:ln w="0">
                  <a:solidFill>
                    <a:srgbClr val="000000"/>
                  </a:solidFill>
                  <a:round/>
                  <a:headEnd/>
                  <a:tailEnd/>
                </a:ln>
              </p:spPr>
              <p:txBody>
                <a:bodyPr/>
                <a:lstStyle/>
                <a:p>
                  <a:endParaRPr lang="en-US"/>
                </a:p>
              </p:txBody>
            </p:sp>
            <p:sp>
              <p:nvSpPr>
                <p:cNvPr id="68645" name="Line 37"/>
                <p:cNvSpPr>
                  <a:spLocks noChangeShapeType="1"/>
                </p:cNvSpPr>
                <p:nvPr/>
              </p:nvSpPr>
              <p:spPr bwMode="auto">
                <a:xfrm flipV="1">
                  <a:off x="4039" y="1238"/>
                  <a:ext cx="3" cy="2"/>
                </a:xfrm>
                <a:prstGeom prst="line">
                  <a:avLst/>
                </a:prstGeom>
                <a:noFill/>
                <a:ln w="0">
                  <a:solidFill>
                    <a:srgbClr val="000000"/>
                  </a:solidFill>
                  <a:round/>
                  <a:headEnd/>
                  <a:tailEnd/>
                </a:ln>
              </p:spPr>
              <p:txBody>
                <a:bodyPr/>
                <a:lstStyle/>
                <a:p>
                  <a:endParaRPr lang="en-US"/>
                </a:p>
              </p:txBody>
            </p:sp>
            <p:sp>
              <p:nvSpPr>
                <p:cNvPr id="68646" name="Line 38"/>
                <p:cNvSpPr>
                  <a:spLocks noChangeShapeType="1"/>
                </p:cNvSpPr>
                <p:nvPr/>
              </p:nvSpPr>
              <p:spPr bwMode="auto">
                <a:xfrm flipV="1">
                  <a:off x="4042" y="1235"/>
                  <a:ext cx="6" cy="3"/>
                </a:xfrm>
                <a:prstGeom prst="line">
                  <a:avLst/>
                </a:prstGeom>
                <a:noFill/>
                <a:ln w="0">
                  <a:solidFill>
                    <a:srgbClr val="000000"/>
                  </a:solidFill>
                  <a:round/>
                  <a:headEnd/>
                  <a:tailEnd/>
                </a:ln>
              </p:spPr>
              <p:txBody>
                <a:bodyPr/>
                <a:lstStyle/>
                <a:p>
                  <a:endParaRPr lang="en-US"/>
                </a:p>
              </p:txBody>
            </p:sp>
            <p:sp>
              <p:nvSpPr>
                <p:cNvPr id="68647" name="Line 39"/>
                <p:cNvSpPr>
                  <a:spLocks noChangeShapeType="1"/>
                </p:cNvSpPr>
                <p:nvPr/>
              </p:nvSpPr>
              <p:spPr bwMode="auto">
                <a:xfrm>
                  <a:off x="4048" y="1235"/>
                  <a:ext cx="11" cy="1"/>
                </a:xfrm>
                <a:prstGeom prst="line">
                  <a:avLst/>
                </a:prstGeom>
                <a:noFill/>
                <a:ln w="0">
                  <a:solidFill>
                    <a:srgbClr val="000000"/>
                  </a:solidFill>
                  <a:round/>
                  <a:headEnd/>
                  <a:tailEnd/>
                </a:ln>
              </p:spPr>
              <p:txBody>
                <a:bodyPr/>
                <a:lstStyle/>
                <a:p>
                  <a:endParaRPr lang="en-US"/>
                </a:p>
              </p:txBody>
            </p:sp>
            <p:sp>
              <p:nvSpPr>
                <p:cNvPr id="68648" name="Line 40"/>
                <p:cNvSpPr>
                  <a:spLocks noChangeShapeType="1"/>
                </p:cNvSpPr>
                <p:nvPr/>
              </p:nvSpPr>
              <p:spPr bwMode="auto">
                <a:xfrm>
                  <a:off x="4059" y="1235"/>
                  <a:ext cx="5" cy="3"/>
                </a:xfrm>
                <a:prstGeom prst="line">
                  <a:avLst/>
                </a:prstGeom>
                <a:noFill/>
                <a:ln w="0">
                  <a:solidFill>
                    <a:srgbClr val="000000"/>
                  </a:solidFill>
                  <a:round/>
                  <a:headEnd/>
                  <a:tailEnd/>
                </a:ln>
              </p:spPr>
              <p:txBody>
                <a:bodyPr/>
                <a:lstStyle/>
                <a:p>
                  <a:endParaRPr lang="en-US"/>
                </a:p>
              </p:txBody>
            </p:sp>
            <p:sp>
              <p:nvSpPr>
                <p:cNvPr id="68649" name="Line 41"/>
                <p:cNvSpPr>
                  <a:spLocks noChangeShapeType="1"/>
                </p:cNvSpPr>
                <p:nvPr/>
              </p:nvSpPr>
              <p:spPr bwMode="auto">
                <a:xfrm>
                  <a:off x="4064" y="1238"/>
                  <a:ext cx="3" cy="2"/>
                </a:xfrm>
                <a:prstGeom prst="line">
                  <a:avLst/>
                </a:prstGeom>
                <a:noFill/>
                <a:ln w="0">
                  <a:solidFill>
                    <a:srgbClr val="000000"/>
                  </a:solidFill>
                  <a:round/>
                  <a:headEnd/>
                  <a:tailEnd/>
                </a:ln>
              </p:spPr>
              <p:txBody>
                <a:bodyPr/>
                <a:lstStyle/>
                <a:p>
                  <a:endParaRPr lang="en-US"/>
                </a:p>
              </p:txBody>
            </p:sp>
            <p:sp>
              <p:nvSpPr>
                <p:cNvPr id="68650" name="Line 42"/>
                <p:cNvSpPr>
                  <a:spLocks noChangeShapeType="1"/>
                </p:cNvSpPr>
                <p:nvPr/>
              </p:nvSpPr>
              <p:spPr bwMode="auto">
                <a:xfrm>
                  <a:off x="4067" y="1240"/>
                  <a:ext cx="3" cy="4"/>
                </a:xfrm>
                <a:prstGeom prst="line">
                  <a:avLst/>
                </a:prstGeom>
                <a:noFill/>
                <a:ln w="0">
                  <a:solidFill>
                    <a:srgbClr val="000000"/>
                  </a:solidFill>
                  <a:round/>
                  <a:headEnd/>
                  <a:tailEnd/>
                </a:ln>
              </p:spPr>
              <p:txBody>
                <a:bodyPr/>
                <a:lstStyle/>
                <a:p>
                  <a:endParaRPr lang="en-US"/>
                </a:p>
              </p:txBody>
            </p:sp>
            <p:sp>
              <p:nvSpPr>
                <p:cNvPr id="68651" name="Line 43"/>
                <p:cNvSpPr>
                  <a:spLocks noChangeShapeType="1"/>
                </p:cNvSpPr>
                <p:nvPr/>
              </p:nvSpPr>
              <p:spPr bwMode="auto">
                <a:xfrm>
                  <a:off x="4070" y="1244"/>
                  <a:ext cx="1" cy="4"/>
                </a:xfrm>
                <a:prstGeom prst="line">
                  <a:avLst/>
                </a:prstGeom>
                <a:noFill/>
                <a:ln w="0">
                  <a:solidFill>
                    <a:srgbClr val="000000"/>
                  </a:solidFill>
                  <a:round/>
                  <a:headEnd/>
                  <a:tailEnd/>
                </a:ln>
              </p:spPr>
              <p:txBody>
                <a:bodyPr/>
                <a:lstStyle/>
                <a:p>
                  <a:endParaRPr lang="en-US"/>
                </a:p>
              </p:txBody>
            </p:sp>
            <p:sp>
              <p:nvSpPr>
                <p:cNvPr id="68652" name="Line 44"/>
                <p:cNvSpPr>
                  <a:spLocks noChangeShapeType="1"/>
                </p:cNvSpPr>
                <p:nvPr/>
              </p:nvSpPr>
              <p:spPr bwMode="auto">
                <a:xfrm flipH="1">
                  <a:off x="4067" y="1248"/>
                  <a:ext cx="3" cy="5"/>
                </a:xfrm>
                <a:prstGeom prst="line">
                  <a:avLst/>
                </a:prstGeom>
                <a:noFill/>
                <a:ln w="0">
                  <a:solidFill>
                    <a:srgbClr val="000000"/>
                  </a:solidFill>
                  <a:round/>
                  <a:headEnd/>
                  <a:tailEnd/>
                </a:ln>
              </p:spPr>
              <p:txBody>
                <a:bodyPr/>
                <a:lstStyle/>
                <a:p>
                  <a:endParaRPr lang="en-US"/>
                </a:p>
              </p:txBody>
            </p:sp>
            <p:sp>
              <p:nvSpPr>
                <p:cNvPr id="68653" name="Line 45"/>
                <p:cNvSpPr>
                  <a:spLocks noChangeShapeType="1"/>
                </p:cNvSpPr>
                <p:nvPr/>
              </p:nvSpPr>
              <p:spPr bwMode="auto">
                <a:xfrm flipH="1">
                  <a:off x="4061" y="1253"/>
                  <a:ext cx="6" cy="6"/>
                </a:xfrm>
                <a:prstGeom prst="line">
                  <a:avLst/>
                </a:prstGeom>
                <a:noFill/>
                <a:ln w="0">
                  <a:solidFill>
                    <a:srgbClr val="000000"/>
                  </a:solidFill>
                  <a:round/>
                  <a:headEnd/>
                  <a:tailEnd/>
                </a:ln>
              </p:spPr>
              <p:txBody>
                <a:bodyPr/>
                <a:lstStyle/>
                <a:p>
                  <a:endParaRPr lang="en-US"/>
                </a:p>
              </p:txBody>
            </p:sp>
            <p:sp>
              <p:nvSpPr>
                <p:cNvPr id="68654" name="Line 46"/>
                <p:cNvSpPr>
                  <a:spLocks noChangeShapeType="1"/>
                </p:cNvSpPr>
                <p:nvPr/>
              </p:nvSpPr>
              <p:spPr bwMode="auto">
                <a:xfrm flipH="1">
                  <a:off x="4034" y="1259"/>
                  <a:ext cx="27" cy="21"/>
                </a:xfrm>
                <a:prstGeom prst="line">
                  <a:avLst/>
                </a:prstGeom>
                <a:noFill/>
                <a:ln w="0">
                  <a:solidFill>
                    <a:srgbClr val="000000"/>
                  </a:solidFill>
                  <a:round/>
                  <a:headEnd/>
                  <a:tailEnd/>
                </a:ln>
              </p:spPr>
              <p:txBody>
                <a:bodyPr/>
                <a:lstStyle/>
                <a:p>
                  <a:endParaRPr lang="en-US"/>
                </a:p>
              </p:txBody>
            </p:sp>
            <p:sp>
              <p:nvSpPr>
                <p:cNvPr id="68655" name="Line 47"/>
                <p:cNvSpPr>
                  <a:spLocks noChangeShapeType="1"/>
                </p:cNvSpPr>
                <p:nvPr/>
              </p:nvSpPr>
              <p:spPr bwMode="auto">
                <a:xfrm>
                  <a:off x="4034" y="1280"/>
                  <a:ext cx="39" cy="1"/>
                </a:xfrm>
                <a:prstGeom prst="line">
                  <a:avLst/>
                </a:prstGeom>
                <a:noFill/>
                <a:ln w="0">
                  <a:solidFill>
                    <a:srgbClr val="000000"/>
                  </a:solidFill>
                  <a:round/>
                  <a:headEnd/>
                  <a:tailEnd/>
                </a:ln>
              </p:spPr>
              <p:txBody>
                <a:bodyPr/>
                <a:lstStyle/>
                <a:p>
                  <a:endParaRPr lang="en-US"/>
                </a:p>
              </p:txBody>
            </p:sp>
            <p:sp>
              <p:nvSpPr>
                <p:cNvPr id="68656" name="Line 48"/>
                <p:cNvSpPr>
                  <a:spLocks noChangeShapeType="1"/>
                </p:cNvSpPr>
                <p:nvPr/>
              </p:nvSpPr>
              <p:spPr bwMode="auto">
                <a:xfrm>
                  <a:off x="3346" y="1235"/>
                  <a:ext cx="30" cy="1"/>
                </a:xfrm>
                <a:prstGeom prst="line">
                  <a:avLst/>
                </a:prstGeom>
                <a:noFill/>
                <a:ln w="0">
                  <a:solidFill>
                    <a:srgbClr val="000000"/>
                  </a:solidFill>
                  <a:round/>
                  <a:headEnd/>
                  <a:tailEnd/>
                </a:ln>
              </p:spPr>
              <p:txBody>
                <a:bodyPr/>
                <a:lstStyle/>
                <a:p>
                  <a:endParaRPr lang="en-US"/>
                </a:p>
              </p:txBody>
            </p:sp>
            <p:sp>
              <p:nvSpPr>
                <p:cNvPr id="68657" name="Line 49"/>
                <p:cNvSpPr>
                  <a:spLocks noChangeShapeType="1"/>
                </p:cNvSpPr>
                <p:nvPr/>
              </p:nvSpPr>
              <p:spPr bwMode="auto">
                <a:xfrm flipH="1">
                  <a:off x="3359" y="1235"/>
                  <a:ext cx="17" cy="18"/>
                </a:xfrm>
                <a:prstGeom prst="line">
                  <a:avLst/>
                </a:prstGeom>
                <a:noFill/>
                <a:ln w="0">
                  <a:solidFill>
                    <a:srgbClr val="000000"/>
                  </a:solidFill>
                  <a:round/>
                  <a:headEnd/>
                  <a:tailEnd/>
                </a:ln>
              </p:spPr>
              <p:txBody>
                <a:bodyPr/>
                <a:lstStyle/>
                <a:p>
                  <a:endParaRPr lang="en-US"/>
                </a:p>
              </p:txBody>
            </p:sp>
            <p:sp>
              <p:nvSpPr>
                <p:cNvPr id="68658" name="Line 50"/>
                <p:cNvSpPr>
                  <a:spLocks noChangeShapeType="1"/>
                </p:cNvSpPr>
                <p:nvPr/>
              </p:nvSpPr>
              <p:spPr bwMode="auto">
                <a:xfrm>
                  <a:off x="3359" y="1253"/>
                  <a:ext cx="9" cy="1"/>
                </a:xfrm>
                <a:prstGeom prst="line">
                  <a:avLst/>
                </a:prstGeom>
                <a:noFill/>
                <a:ln w="0">
                  <a:solidFill>
                    <a:srgbClr val="000000"/>
                  </a:solidFill>
                  <a:round/>
                  <a:headEnd/>
                  <a:tailEnd/>
                </a:ln>
              </p:spPr>
              <p:txBody>
                <a:bodyPr/>
                <a:lstStyle/>
                <a:p>
                  <a:endParaRPr lang="en-US"/>
                </a:p>
              </p:txBody>
            </p:sp>
            <p:sp>
              <p:nvSpPr>
                <p:cNvPr id="68659" name="Line 51"/>
                <p:cNvSpPr>
                  <a:spLocks noChangeShapeType="1"/>
                </p:cNvSpPr>
                <p:nvPr/>
              </p:nvSpPr>
              <p:spPr bwMode="auto">
                <a:xfrm>
                  <a:off x="3368" y="1253"/>
                  <a:ext cx="5" cy="2"/>
                </a:xfrm>
                <a:prstGeom prst="line">
                  <a:avLst/>
                </a:prstGeom>
                <a:noFill/>
                <a:ln w="0">
                  <a:solidFill>
                    <a:srgbClr val="000000"/>
                  </a:solidFill>
                  <a:round/>
                  <a:headEnd/>
                  <a:tailEnd/>
                </a:ln>
              </p:spPr>
              <p:txBody>
                <a:bodyPr/>
                <a:lstStyle/>
                <a:p>
                  <a:endParaRPr lang="en-US"/>
                </a:p>
              </p:txBody>
            </p:sp>
            <p:sp>
              <p:nvSpPr>
                <p:cNvPr id="68660" name="Line 52"/>
                <p:cNvSpPr>
                  <a:spLocks noChangeShapeType="1"/>
                </p:cNvSpPr>
                <p:nvPr/>
              </p:nvSpPr>
              <p:spPr bwMode="auto">
                <a:xfrm>
                  <a:off x="3373" y="1255"/>
                  <a:ext cx="3" cy="2"/>
                </a:xfrm>
                <a:prstGeom prst="line">
                  <a:avLst/>
                </a:prstGeom>
                <a:noFill/>
                <a:ln w="0">
                  <a:solidFill>
                    <a:srgbClr val="000000"/>
                  </a:solidFill>
                  <a:round/>
                  <a:headEnd/>
                  <a:tailEnd/>
                </a:ln>
              </p:spPr>
              <p:txBody>
                <a:bodyPr/>
                <a:lstStyle/>
                <a:p>
                  <a:endParaRPr lang="en-US"/>
                </a:p>
              </p:txBody>
            </p:sp>
            <p:sp>
              <p:nvSpPr>
                <p:cNvPr id="68661" name="Line 53"/>
                <p:cNvSpPr>
                  <a:spLocks noChangeShapeType="1"/>
                </p:cNvSpPr>
                <p:nvPr/>
              </p:nvSpPr>
              <p:spPr bwMode="auto">
                <a:xfrm>
                  <a:off x="3376" y="1257"/>
                  <a:ext cx="3" cy="6"/>
                </a:xfrm>
                <a:prstGeom prst="line">
                  <a:avLst/>
                </a:prstGeom>
                <a:noFill/>
                <a:ln w="0">
                  <a:solidFill>
                    <a:srgbClr val="000000"/>
                  </a:solidFill>
                  <a:round/>
                  <a:headEnd/>
                  <a:tailEnd/>
                </a:ln>
              </p:spPr>
              <p:txBody>
                <a:bodyPr/>
                <a:lstStyle/>
                <a:p>
                  <a:endParaRPr lang="en-US"/>
                </a:p>
              </p:txBody>
            </p:sp>
            <p:sp>
              <p:nvSpPr>
                <p:cNvPr id="68662" name="Line 54"/>
                <p:cNvSpPr>
                  <a:spLocks noChangeShapeType="1"/>
                </p:cNvSpPr>
                <p:nvPr/>
              </p:nvSpPr>
              <p:spPr bwMode="auto">
                <a:xfrm>
                  <a:off x="3379" y="1263"/>
                  <a:ext cx="1" cy="5"/>
                </a:xfrm>
                <a:prstGeom prst="line">
                  <a:avLst/>
                </a:prstGeom>
                <a:noFill/>
                <a:ln w="0">
                  <a:solidFill>
                    <a:srgbClr val="000000"/>
                  </a:solidFill>
                  <a:round/>
                  <a:headEnd/>
                  <a:tailEnd/>
                </a:ln>
              </p:spPr>
              <p:txBody>
                <a:bodyPr/>
                <a:lstStyle/>
                <a:p>
                  <a:endParaRPr lang="en-US"/>
                </a:p>
              </p:txBody>
            </p:sp>
            <p:sp>
              <p:nvSpPr>
                <p:cNvPr id="68663" name="Line 55"/>
                <p:cNvSpPr>
                  <a:spLocks noChangeShapeType="1"/>
                </p:cNvSpPr>
                <p:nvPr/>
              </p:nvSpPr>
              <p:spPr bwMode="auto">
                <a:xfrm flipH="1">
                  <a:off x="3376" y="1268"/>
                  <a:ext cx="3" cy="6"/>
                </a:xfrm>
                <a:prstGeom prst="line">
                  <a:avLst/>
                </a:prstGeom>
                <a:noFill/>
                <a:ln w="0">
                  <a:solidFill>
                    <a:srgbClr val="000000"/>
                  </a:solidFill>
                  <a:round/>
                  <a:headEnd/>
                  <a:tailEnd/>
                </a:ln>
              </p:spPr>
              <p:txBody>
                <a:bodyPr/>
                <a:lstStyle/>
                <a:p>
                  <a:endParaRPr lang="en-US"/>
                </a:p>
              </p:txBody>
            </p:sp>
            <p:sp>
              <p:nvSpPr>
                <p:cNvPr id="68664" name="Line 56"/>
                <p:cNvSpPr>
                  <a:spLocks noChangeShapeType="1"/>
                </p:cNvSpPr>
                <p:nvPr/>
              </p:nvSpPr>
              <p:spPr bwMode="auto">
                <a:xfrm flipH="1">
                  <a:off x="3371" y="1274"/>
                  <a:ext cx="5" cy="4"/>
                </a:xfrm>
                <a:prstGeom prst="line">
                  <a:avLst/>
                </a:prstGeom>
                <a:noFill/>
                <a:ln w="0">
                  <a:solidFill>
                    <a:srgbClr val="000000"/>
                  </a:solidFill>
                  <a:round/>
                  <a:headEnd/>
                  <a:tailEnd/>
                </a:ln>
              </p:spPr>
              <p:txBody>
                <a:bodyPr/>
                <a:lstStyle/>
                <a:p>
                  <a:endParaRPr lang="en-US"/>
                </a:p>
              </p:txBody>
            </p:sp>
            <p:sp>
              <p:nvSpPr>
                <p:cNvPr id="68665" name="Line 57"/>
                <p:cNvSpPr>
                  <a:spLocks noChangeShapeType="1"/>
                </p:cNvSpPr>
                <p:nvPr/>
              </p:nvSpPr>
              <p:spPr bwMode="auto">
                <a:xfrm flipH="1">
                  <a:off x="3362" y="1278"/>
                  <a:ext cx="9" cy="2"/>
                </a:xfrm>
                <a:prstGeom prst="line">
                  <a:avLst/>
                </a:prstGeom>
                <a:noFill/>
                <a:ln w="0">
                  <a:solidFill>
                    <a:srgbClr val="000000"/>
                  </a:solidFill>
                  <a:round/>
                  <a:headEnd/>
                  <a:tailEnd/>
                </a:ln>
              </p:spPr>
              <p:txBody>
                <a:bodyPr/>
                <a:lstStyle/>
                <a:p>
                  <a:endParaRPr lang="en-US"/>
                </a:p>
              </p:txBody>
            </p:sp>
            <p:sp>
              <p:nvSpPr>
                <p:cNvPr id="68666" name="Line 58"/>
                <p:cNvSpPr>
                  <a:spLocks noChangeShapeType="1"/>
                </p:cNvSpPr>
                <p:nvPr/>
              </p:nvSpPr>
              <p:spPr bwMode="auto">
                <a:xfrm flipH="1">
                  <a:off x="3354" y="1280"/>
                  <a:ext cx="8" cy="1"/>
                </a:xfrm>
                <a:prstGeom prst="line">
                  <a:avLst/>
                </a:prstGeom>
                <a:noFill/>
                <a:ln w="0">
                  <a:solidFill>
                    <a:srgbClr val="000000"/>
                  </a:solidFill>
                  <a:round/>
                  <a:headEnd/>
                  <a:tailEnd/>
                </a:ln>
              </p:spPr>
              <p:txBody>
                <a:bodyPr/>
                <a:lstStyle/>
                <a:p>
                  <a:endParaRPr lang="en-US"/>
                </a:p>
              </p:txBody>
            </p:sp>
            <p:sp>
              <p:nvSpPr>
                <p:cNvPr id="68667" name="Line 59"/>
                <p:cNvSpPr>
                  <a:spLocks noChangeShapeType="1"/>
                </p:cNvSpPr>
                <p:nvPr/>
              </p:nvSpPr>
              <p:spPr bwMode="auto">
                <a:xfrm flipH="1" flipV="1">
                  <a:off x="3346" y="1278"/>
                  <a:ext cx="8" cy="2"/>
                </a:xfrm>
                <a:prstGeom prst="line">
                  <a:avLst/>
                </a:prstGeom>
                <a:noFill/>
                <a:ln w="0">
                  <a:solidFill>
                    <a:srgbClr val="000000"/>
                  </a:solidFill>
                  <a:round/>
                  <a:headEnd/>
                  <a:tailEnd/>
                </a:ln>
              </p:spPr>
              <p:txBody>
                <a:bodyPr/>
                <a:lstStyle/>
                <a:p>
                  <a:endParaRPr lang="en-US"/>
                </a:p>
              </p:txBody>
            </p:sp>
            <p:sp>
              <p:nvSpPr>
                <p:cNvPr id="68668" name="Line 60"/>
                <p:cNvSpPr>
                  <a:spLocks noChangeShapeType="1"/>
                </p:cNvSpPr>
                <p:nvPr/>
              </p:nvSpPr>
              <p:spPr bwMode="auto">
                <a:xfrm flipH="1" flipV="1">
                  <a:off x="3343" y="1276"/>
                  <a:ext cx="3" cy="2"/>
                </a:xfrm>
                <a:prstGeom prst="line">
                  <a:avLst/>
                </a:prstGeom>
                <a:noFill/>
                <a:ln w="0">
                  <a:solidFill>
                    <a:srgbClr val="000000"/>
                  </a:solidFill>
                  <a:round/>
                  <a:headEnd/>
                  <a:tailEnd/>
                </a:ln>
              </p:spPr>
              <p:txBody>
                <a:bodyPr/>
                <a:lstStyle/>
                <a:p>
                  <a:endParaRPr lang="en-US"/>
                </a:p>
              </p:txBody>
            </p:sp>
            <p:sp>
              <p:nvSpPr>
                <p:cNvPr id="68669" name="Line 61"/>
                <p:cNvSpPr>
                  <a:spLocks noChangeShapeType="1"/>
                </p:cNvSpPr>
                <p:nvPr/>
              </p:nvSpPr>
              <p:spPr bwMode="auto">
                <a:xfrm flipH="1" flipV="1">
                  <a:off x="3340" y="1272"/>
                  <a:ext cx="3" cy="4"/>
                </a:xfrm>
                <a:prstGeom prst="line">
                  <a:avLst/>
                </a:prstGeom>
                <a:noFill/>
                <a:ln w="0">
                  <a:solidFill>
                    <a:srgbClr val="000000"/>
                  </a:solidFill>
                  <a:round/>
                  <a:headEnd/>
                  <a:tailEnd/>
                </a:ln>
              </p:spPr>
              <p:txBody>
                <a:bodyPr/>
                <a:lstStyle/>
                <a:p>
                  <a:endParaRPr lang="en-US"/>
                </a:p>
              </p:txBody>
            </p:sp>
            <p:sp>
              <p:nvSpPr>
                <p:cNvPr id="68670" name="Line 62"/>
                <p:cNvSpPr>
                  <a:spLocks noChangeShapeType="1"/>
                </p:cNvSpPr>
                <p:nvPr/>
              </p:nvSpPr>
              <p:spPr bwMode="auto">
                <a:xfrm flipV="1">
                  <a:off x="2632" y="1244"/>
                  <a:ext cx="1" cy="2"/>
                </a:xfrm>
                <a:prstGeom prst="line">
                  <a:avLst/>
                </a:prstGeom>
                <a:noFill/>
                <a:ln w="0">
                  <a:solidFill>
                    <a:srgbClr val="000000"/>
                  </a:solidFill>
                  <a:round/>
                  <a:headEnd/>
                  <a:tailEnd/>
                </a:ln>
              </p:spPr>
              <p:txBody>
                <a:bodyPr/>
                <a:lstStyle/>
                <a:p>
                  <a:endParaRPr lang="en-US"/>
                </a:p>
              </p:txBody>
            </p:sp>
            <p:sp>
              <p:nvSpPr>
                <p:cNvPr id="68671" name="Line 63"/>
                <p:cNvSpPr>
                  <a:spLocks noChangeShapeType="1"/>
                </p:cNvSpPr>
                <p:nvPr/>
              </p:nvSpPr>
              <p:spPr bwMode="auto">
                <a:xfrm flipV="1">
                  <a:off x="2632" y="1240"/>
                  <a:ext cx="3" cy="4"/>
                </a:xfrm>
                <a:prstGeom prst="line">
                  <a:avLst/>
                </a:prstGeom>
                <a:noFill/>
                <a:ln w="0">
                  <a:solidFill>
                    <a:srgbClr val="000000"/>
                  </a:solidFill>
                  <a:round/>
                  <a:headEnd/>
                  <a:tailEnd/>
                </a:ln>
              </p:spPr>
              <p:txBody>
                <a:bodyPr/>
                <a:lstStyle/>
                <a:p>
                  <a:endParaRPr lang="en-US"/>
                </a:p>
              </p:txBody>
            </p:sp>
            <p:sp>
              <p:nvSpPr>
                <p:cNvPr id="68672" name="Line 64"/>
                <p:cNvSpPr>
                  <a:spLocks noChangeShapeType="1"/>
                </p:cNvSpPr>
                <p:nvPr/>
              </p:nvSpPr>
              <p:spPr bwMode="auto">
                <a:xfrm flipV="1">
                  <a:off x="2635" y="1238"/>
                  <a:ext cx="3" cy="2"/>
                </a:xfrm>
                <a:prstGeom prst="line">
                  <a:avLst/>
                </a:prstGeom>
                <a:noFill/>
                <a:ln w="0">
                  <a:solidFill>
                    <a:srgbClr val="000000"/>
                  </a:solidFill>
                  <a:round/>
                  <a:headEnd/>
                  <a:tailEnd/>
                </a:ln>
              </p:spPr>
              <p:txBody>
                <a:bodyPr/>
                <a:lstStyle/>
                <a:p>
                  <a:endParaRPr lang="en-US"/>
                </a:p>
              </p:txBody>
            </p:sp>
            <p:sp>
              <p:nvSpPr>
                <p:cNvPr id="68673" name="Line 65"/>
                <p:cNvSpPr>
                  <a:spLocks noChangeShapeType="1"/>
                </p:cNvSpPr>
                <p:nvPr/>
              </p:nvSpPr>
              <p:spPr bwMode="auto">
                <a:xfrm flipV="1">
                  <a:off x="2638" y="1235"/>
                  <a:ext cx="5" cy="3"/>
                </a:xfrm>
                <a:prstGeom prst="line">
                  <a:avLst/>
                </a:prstGeom>
                <a:noFill/>
                <a:ln w="0">
                  <a:solidFill>
                    <a:srgbClr val="000000"/>
                  </a:solidFill>
                  <a:round/>
                  <a:headEnd/>
                  <a:tailEnd/>
                </a:ln>
              </p:spPr>
              <p:txBody>
                <a:bodyPr/>
                <a:lstStyle/>
                <a:p>
                  <a:endParaRPr lang="en-US"/>
                </a:p>
              </p:txBody>
            </p:sp>
            <p:sp>
              <p:nvSpPr>
                <p:cNvPr id="68674" name="Line 66"/>
                <p:cNvSpPr>
                  <a:spLocks noChangeShapeType="1"/>
                </p:cNvSpPr>
                <p:nvPr/>
              </p:nvSpPr>
              <p:spPr bwMode="auto">
                <a:xfrm>
                  <a:off x="2643" y="1235"/>
                  <a:ext cx="11" cy="1"/>
                </a:xfrm>
                <a:prstGeom prst="line">
                  <a:avLst/>
                </a:prstGeom>
                <a:noFill/>
                <a:ln w="0">
                  <a:solidFill>
                    <a:srgbClr val="000000"/>
                  </a:solidFill>
                  <a:round/>
                  <a:headEnd/>
                  <a:tailEnd/>
                </a:ln>
              </p:spPr>
              <p:txBody>
                <a:bodyPr/>
                <a:lstStyle/>
                <a:p>
                  <a:endParaRPr lang="en-US"/>
                </a:p>
              </p:txBody>
            </p:sp>
            <p:sp>
              <p:nvSpPr>
                <p:cNvPr id="68675" name="Line 67"/>
                <p:cNvSpPr>
                  <a:spLocks noChangeShapeType="1"/>
                </p:cNvSpPr>
                <p:nvPr/>
              </p:nvSpPr>
              <p:spPr bwMode="auto">
                <a:xfrm>
                  <a:off x="2654" y="1235"/>
                  <a:ext cx="6" cy="3"/>
                </a:xfrm>
                <a:prstGeom prst="line">
                  <a:avLst/>
                </a:prstGeom>
                <a:noFill/>
                <a:ln w="0">
                  <a:solidFill>
                    <a:srgbClr val="000000"/>
                  </a:solidFill>
                  <a:round/>
                  <a:headEnd/>
                  <a:tailEnd/>
                </a:ln>
              </p:spPr>
              <p:txBody>
                <a:bodyPr/>
                <a:lstStyle/>
                <a:p>
                  <a:endParaRPr lang="en-US"/>
                </a:p>
              </p:txBody>
            </p:sp>
            <p:sp>
              <p:nvSpPr>
                <p:cNvPr id="68676" name="Line 68"/>
                <p:cNvSpPr>
                  <a:spLocks noChangeShapeType="1"/>
                </p:cNvSpPr>
                <p:nvPr/>
              </p:nvSpPr>
              <p:spPr bwMode="auto">
                <a:xfrm>
                  <a:off x="2660" y="1238"/>
                  <a:ext cx="3" cy="2"/>
                </a:xfrm>
                <a:prstGeom prst="line">
                  <a:avLst/>
                </a:prstGeom>
                <a:noFill/>
                <a:ln w="0">
                  <a:solidFill>
                    <a:srgbClr val="000000"/>
                  </a:solidFill>
                  <a:round/>
                  <a:headEnd/>
                  <a:tailEnd/>
                </a:ln>
              </p:spPr>
              <p:txBody>
                <a:bodyPr/>
                <a:lstStyle/>
                <a:p>
                  <a:endParaRPr lang="en-US"/>
                </a:p>
              </p:txBody>
            </p:sp>
            <p:sp>
              <p:nvSpPr>
                <p:cNvPr id="68677" name="Line 69"/>
                <p:cNvSpPr>
                  <a:spLocks noChangeShapeType="1"/>
                </p:cNvSpPr>
                <p:nvPr/>
              </p:nvSpPr>
              <p:spPr bwMode="auto">
                <a:xfrm>
                  <a:off x="2663" y="1240"/>
                  <a:ext cx="3" cy="4"/>
                </a:xfrm>
                <a:prstGeom prst="line">
                  <a:avLst/>
                </a:prstGeom>
                <a:noFill/>
                <a:ln w="0">
                  <a:solidFill>
                    <a:srgbClr val="000000"/>
                  </a:solidFill>
                  <a:round/>
                  <a:headEnd/>
                  <a:tailEnd/>
                </a:ln>
              </p:spPr>
              <p:txBody>
                <a:bodyPr/>
                <a:lstStyle/>
                <a:p>
                  <a:endParaRPr lang="en-US"/>
                </a:p>
              </p:txBody>
            </p:sp>
            <p:sp>
              <p:nvSpPr>
                <p:cNvPr id="68678" name="Line 70"/>
                <p:cNvSpPr>
                  <a:spLocks noChangeShapeType="1"/>
                </p:cNvSpPr>
                <p:nvPr/>
              </p:nvSpPr>
              <p:spPr bwMode="auto">
                <a:xfrm>
                  <a:off x="2666" y="1244"/>
                  <a:ext cx="1" cy="4"/>
                </a:xfrm>
                <a:prstGeom prst="line">
                  <a:avLst/>
                </a:prstGeom>
                <a:noFill/>
                <a:ln w="0">
                  <a:solidFill>
                    <a:srgbClr val="000000"/>
                  </a:solidFill>
                  <a:round/>
                  <a:headEnd/>
                  <a:tailEnd/>
                </a:ln>
              </p:spPr>
              <p:txBody>
                <a:bodyPr/>
                <a:lstStyle/>
                <a:p>
                  <a:endParaRPr lang="en-US"/>
                </a:p>
              </p:txBody>
            </p:sp>
            <p:sp>
              <p:nvSpPr>
                <p:cNvPr id="68679" name="Line 71"/>
                <p:cNvSpPr>
                  <a:spLocks noChangeShapeType="1"/>
                </p:cNvSpPr>
                <p:nvPr/>
              </p:nvSpPr>
              <p:spPr bwMode="auto">
                <a:xfrm flipH="1">
                  <a:off x="2663" y="1248"/>
                  <a:ext cx="3" cy="5"/>
                </a:xfrm>
                <a:prstGeom prst="line">
                  <a:avLst/>
                </a:prstGeom>
                <a:noFill/>
                <a:ln w="0">
                  <a:solidFill>
                    <a:srgbClr val="000000"/>
                  </a:solidFill>
                  <a:round/>
                  <a:headEnd/>
                  <a:tailEnd/>
                </a:ln>
              </p:spPr>
              <p:txBody>
                <a:bodyPr/>
                <a:lstStyle/>
                <a:p>
                  <a:endParaRPr lang="en-US"/>
                </a:p>
              </p:txBody>
            </p:sp>
            <p:sp>
              <p:nvSpPr>
                <p:cNvPr id="68680" name="Line 72"/>
                <p:cNvSpPr>
                  <a:spLocks noChangeShapeType="1"/>
                </p:cNvSpPr>
                <p:nvPr/>
              </p:nvSpPr>
              <p:spPr bwMode="auto">
                <a:xfrm flipH="1">
                  <a:off x="2657" y="1253"/>
                  <a:ext cx="6" cy="6"/>
                </a:xfrm>
                <a:prstGeom prst="line">
                  <a:avLst/>
                </a:prstGeom>
                <a:noFill/>
                <a:ln w="0">
                  <a:solidFill>
                    <a:srgbClr val="000000"/>
                  </a:solidFill>
                  <a:round/>
                  <a:headEnd/>
                  <a:tailEnd/>
                </a:ln>
              </p:spPr>
              <p:txBody>
                <a:bodyPr/>
                <a:lstStyle/>
                <a:p>
                  <a:endParaRPr lang="en-US"/>
                </a:p>
              </p:txBody>
            </p:sp>
            <p:sp>
              <p:nvSpPr>
                <p:cNvPr id="68681" name="Line 73"/>
                <p:cNvSpPr>
                  <a:spLocks noChangeShapeType="1"/>
                </p:cNvSpPr>
                <p:nvPr/>
              </p:nvSpPr>
              <p:spPr bwMode="auto">
                <a:xfrm flipH="1">
                  <a:off x="2630" y="1259"/>
                  <a:ext cx="27" cy="21"/>
                </a:xfrm>
                <a:prstGeom prst="line">
                  <a:avLst/>
                </a:prstGeom>
                <a:noFill/>
                <a:ln w="0">
                  <a:solidFill>
                    <a:srgbClr val="000000"/>
                  </a:solidFill>
                  <a:round/>
                  <a:headEnd/>
                  <a:tailEnd/>
                </a:ln>
              </p:spPr>
              <p:txBody>
                <a:bodyPr/>
                <a:lstStyle/>
                <a:p>
                  <a:endParaRPr lang="en-US"/>
                </a:p>
              </p:txBody>
            </p:sp>
            <p:sp>
              <p:nvSpPr>
                <p:cNvPr id="68682" name="Line 74"/>
                <p:cNvSpPr>
                  <a:spLocks noChangeShapeType="1"/>
                </p:cNvSpPr>
                <p:nvPr/>
              </p:nvSpPr>
              <p:spPr bwMode="auto">
                <a:xfrm>
                  <a:off x="2630" y="1280"/>
                  <a:ext cx="39" cy="1"/>
                </a:xfrm>
                <a:prstGeom prst="line">
                  <a:avLst/>
                </a:prstGeom>
                <a:noFill/>
                <a:ln w="0">
                  <a:solidFill>
                    <a:srgbClr val="000000"/>
                  </a:solidFill>
                  <a:round/>
                  <a:headEnd/>
                  <a:tailEnd/>
                </a:ln>
              </p:spPr>
              <p:txBody>
                <a:bodyPr/>
                <a:lstStyle/>
                <a:p>
                  <a:endParaRPr lang="en-US"/>
                </a:p>
              </p:txBody>
            </p:sp>
            <p:sp>
              <p:nvSpPr>
                <p:cNvPr id="68683" name="Line 75"/>
                <p:cNvSpPr>
                  <a:spLocks noChangeShapeType="1"/>
                </p:cNvSpPr>
                <p:nvPr/>
              </p:nvSpPr>
              <p:spPr bwMode="auto">
                <a:xfrm flipV="1">
                  <a:off x="1930" y="1244"/>
                  <a:ext cx="1" cy="2"/>
                </a:xfrm>
                <a:prstGeom prst="line">
                  <a:avLst/>
                </a:prstGeom>
                <a:noFill/>
                <a:ln w="0">
                  <a:solidFill>
                    <a:srgbClr val="000000"/>
                  </a:solidFill>
                  <a:round/>
                  <a:headEnd/>
                  <a:tailEnd/>
                </a:ln>
              </p:spPr>
              <p:txBody>
                <a:bodyPr/>
                <a:lstStyle/>
                <a:p>
                  <a:endParaRPr lang="en-US"/>
                </a:p>
              </p:txBody>
            </p:sp>
            <p:sp>
              <p:nvSpPr>
                <p:cNvPr id="68684" name="Line 76"/>
                <p:cNvSpPr>
                  <a:spLocks noChangeShapeType="1"/>
                </p:cNvSpPr>
                <p:nvPr/>
              </p:nvSpPr>
              <p:spPr bwMode="auto">
                <a:xfrm flipV="1">
                  <a:off x="1930" y="1240"/>
                  <a:ext cx="3" cy="4"/>
                </a:xfrm>
                <a:prstGeom prst="line">
                  <a:avLst/>
                </a:prstGeom>
                <a:noFill/>
                <a:ln w="0">
                  <a:solidFill>
                    <a:srgbClr val="000000"/>
                  </a:solidFill>
                  <a:round/>
                  <a:headEnd/>
                  <a:tailEnd/>
                </a:ln>
              </p:spPr>
              <p:txBody>
                <a:bodyPr/>
                <a:lstStyle/>
                <a:p>
                  <a:endParaRPr lang="en-US"/>
                </a:p>
              </p:txBody>
            </p:sp>
            <p:sp>
              <p:nvSpPr>
                <p:cNvPr id="68685" name="Line 77"/>
                <p:cNvSpPr>
                  <a:spLocks noChangeShapeType="1"/>
                </p:cNvSpPr>
                <p:nvPr/>
              </p:nvSpPr>
              <p:spPr bwMode="auto">
                <a:xfrm flipV="1">
                  <a:off x="1933" y="1238"/>
                  <a:ext cx="3" cy="2"/>
                </a:xfrm>
                <a:prstGeom prst="line">
                  <a:avLst/>
                </a:prstGeom>
                <a:noFill/>
                <a:ln w="0">
                  <a:solidFill>
                    <a:srgbClr val="000000"/>
                  </a:solidFill>
                  <a:round/>
                  <a:headEnd/>
                  <a:tailEnd/>
                </a:ln>
              </p:spPr>
              <p:txBody>
                <a:bodyPr/>
                <a:lstStyle/>
                <a:p>
                  <a:endParaRPr lang="en-US"/>
                </a:p>
              </p:txBody>
            </p:sp>
            <p:sp>
              <p:nvSpPr>
                <p:cNvPr id="68686" name="Line 78"/>
                <p:cNvSpPr>
                  <a:spLocks noChangeShapeType="1"/>
                </p:cNvSpPr>
                <p:nvPr/>
              </p:nvSpPr>
              <p:spPr bwMode="auto">
                <a:xfrm flipV="1">
                  <a:off x="1936" y="1235"/>
                  <a:ext cx="5" cy="3"/>
                </a:xfrm>
                <a:prstGeom prst="line">
                  <a:avLst/>
                </a:prstGeom>
                <a:noFill/>
                <a:ln w="0">
                  <a:solidFill>
                    <a:srgbClr val="000000"/>
                  </a:solidFill>
                  <a:round/>
                  <a:headEnd/>
                  <a:tailEnd/>
                </a:ln>
              </p:spPr>
              <p:txBody>
                <a:bodyPr/>
                <a:lstStyle/>
                <a:p>
                  <a:endParaRPr lang="en-US"/>
                </a:p>
              </p:txBody>
            </p:sp>
            <p:sp>
              <p:nvSpPr>
                <p:cNvPr id="68687" name="Line 79"/>
                <p:cNvSpPr>
                  <a:spLocks noChangeShapeType="1"/>
                </p:cNvSpPr>
                <p:nvPr/>
              </p:nvSpPr>
              <p:spPr bwMode="auto">
                <a:xfrm>
                  <a:off x="1941" y="1235"/>
                  <a:ext cx="11" cy="1"/>
                </a:xfrm>
                <a:prstGeom prst="line">
                  <a:avLst/>
                </a:prstGeom>
                <a:noFill/>
                <a:ln w="0">
                  <a:solidFill>
                    <a:srgbClr val="000000"/>
                  </a:solidFill>
                  <a:round/>
                  <a:headEnd/>
                  <a:tailEnd/>
                </a:ln>
              </p:spPr>
              <p:txBody>
                <a:bodyPr/>
                <a:lstStyle/>
                <a:p>
                  <a:endParaRPr lang="en-US"/>
                </a:p>
              </p:txBody>
            </p:sp>
            <p:sp>
              <p:nvSpPr>
                <p:cNvPr id="68688" name="Line 80"/>
                <p:cNvSpPr>
                  <a:spLocks noChangeShapeType="1"/>
                </p:cNvSpPr>
                <p:nvPr/>
              </p:nvSpPr>
              <p:spPr bwMode="auto">
                <a:xfrm>
                  <a:off x="1952" y="1235"/>
                  <a:ext cx="6" cy="3"/>
                </a:xfrm>
                <a:prstGeom prst="line">
                  <a:avLst/>
                </a:prstGeom>
                <a:noFill/>
                <a:ln w="0">
                  <a:solidFill>
                    <a:srgbClr val="000000"/>
                  </a:solidFill>
                  <a:round/>
                  <a:headEnd/>
                  <a:tailEnd/>
                </a:ln>
              </p:spPr>
              <p:txBody>
                <a:bodyPr/>
                <a:lstStyle/>
                <a:p>
                  <a:endParaRPr lang="en-US"/>
                </a:p>
              </p:txBody>
            </p:sp>
            <p:sp>
              <p:nvSpPr>
                <p:cNvPr id="68689" name="Line 81"/>
                <p:cNvSpPr>
                  <a:spLocks noChangeShapeType="1"/>
                </p:cNvSpPr>
                <p:nvPr/>
              </p:nvSpPr>
              <p:spPr bwMode="auto">
                <a:xfrm>
                  <a:off x="1958" y="1238"/>
                  <a:ext cx="3" cy="2"/>
                </a:xfrm>
                <a:prstGeom prst="line">
                  <a:avLst/>
                </a:prstGeom>
                <a:noFill/>
                <a:ln w="0">
                  <a:solidFill>
                    <a:srgbClr val="000000"/>
                  </a:solidFill>
                  <a:round/>
                  <a:headEnd/>
                  <a:tailEnd/>
                </a:ln>
              </p:spPr>
              <p:txBody>
                <a:bodyPr/>
                <a:lstStyle/>
                <a:p>
                  <a:endParaRPr lang="en-US"/>
                </a:p>
              </p:txBody>
            </p:sp>
            <p:sp>
              <p:nvSpPr>
                <p:cNvPr id="68690" name="Line 82"/>
                <p:cNvSpPr>
                  <a:spLocks noChangeShapeType="1"/>
                </p:cNvSpPr>
                <p:nvPr/>
              </p:nvSpPr>
              <p:spPr bwMode="auto">
                <a:xfrm>
                  <a:off x="1961" y="1240"/>
                  <a:ext cx="3" cy="4"/>
                </a:xfrm>
                <a:prstGeom prst="line">
                  <a:avLst/>
                </a:prstGeom>
                <a:noFill/>
                <a:ln w="0">
                  <a:solidFill>
                    <a:srgbClr val="000000"/>
                  </a:solidFill>
                  <a:round/>
                  <a:headEnd/>
                  <a:tailEnd/>
                </a:ln>
              </p:spPr>
              <p:txBody>
                <a:bodyPr/>
                <a:lstStyle/>
                <a:p>
                  <a:endParaRPr lang="en-US"/>
                </a:p>
              </p:txBody>
            </p:sp>
            <p:sp>
              <p:nvSpPr>
                <p:cNvPr id="68691" name="Line 83"/>
                <p:cNvSpPr>
                  <a:spLocks noChangeShapeType="1"/>
                </p:cNvSpPr>
                <p:nvPr/>
              </p:nvSpPr>
              <p:spPr bwMode="auto">
                <a:xfrm>
                  <a:off x="1964" y="1244"/>
                  <a:ext cx="1" cy="4"/>
                </a:xfrm>
                <a:prstGeom prst="line">
                  <a:avLst/>
                </a:prstGeom>
                <a:noFill/>
                <a:ln w="0">
                  <a:solidFill>
                    <a:srgbClr val="000000"/>
                  </a:solidFill>
                  <a:round/>
                  <a:headEnd/>
                  <a:tailEnd/>
                </a:ln>
              </p:spPr>
              <p:txBody>
                <a:bodyPr/>
                <a:lstStyle/>
                <a:p>
                  <a:endParaRPr lang="en-US"/>
                </a:p>
              </p:txBody>
            </p:sp>
            <p:sp>
              <p:nvSpPr>
                <p:cNvPr id="68692" name="Line 84"/>
                <p:cNvSpPr>
                  <a:spLocks noChangeShapeType="1"/>
                </p:cNvSpPr>
                <p:nvPr/>
              </p:nvSpPr>
              <p:spPr bwMode="auto">
                <a:xfrm flipH="1">
                  <a:off x="1961" y="1248"/>
                  <a:ext cx="3" cy="5"/>
                </a:xfrm>
                <a:prstGeom prst="line">
                  <a:avLst/>
                </a:prstGeom>
                <a:noFill/>
                <a:ln w="0">
                  <a:solidFill>
                    <a:srgbClr val="000000"/>
                  </a:solidFill>
                  <a:round/>
                  <a:headEnd/>
                  <a:tailEnd/>
                </a:ln>
              </p:spPr>
              <p:txBody>
                <a:bodyPr/>
                <a:lstStyle/>
                <a:p>
                  <a:endParaRPr lang="en-US"/>
                </a:p>
              </p:txBody>
            </p:sp>
            <p:sp>
              <p:nvSpPr>
                <p:cNvPr id="68693" name="Line 85"/>
                <p:cNvSpPr>
                  <a:spLocks noChangeShapeType="1"/>
                </p:cNvSpPr>
                <p:nvPr/>
              </p:nvSpPr>
              <p:spPr bwMode="auto">
                <a:xfrm flipH="1">
                  <a:off x="1956" y="1253"/>
                  <a:ext cx="5" cy="6"/>
                </a:xfrm>
                <a:prstGeom prst="line">
                  <a:avLst/>
                </a:prstGeom>
                <a:noFill/>
                <a:ln w="0">
                  <a:solidFill>
                    <a:srgbClr val="000000"/>
                  </a:solidFill>
                  <a:round/>
                  <a:headEnd/>
                  <a:tailEnd/>
                </a:ln>
              </p:spPr>
              <p:txBody>
                <a:bodyPr/>
                <a:lstStyle/>
                <a:p>
                  <a:endParaRPr lang="en-US"/>
                </a:p>
              </p:txBody>
            </p:sp>
            <p:sp>
              <p:nvSpPr>
                <p:cNvPr id="68694" name="Line 86"/>
                <p:cNvSpPr>
                  <a:spLocks noChangeShapeType="1"/>
                </p:cNvSpPr>
                <p:nvPr/>
              </p:nvSpPr>
              <p:spPr bwMode="auto">
                <a:xfrm flipH="1">
                  <a:off x="1928" y="1259"/>
                  <a:ext cx="28" cy="21"/>
                </a:xfrm>
                <a:prstGeom prst="line">
                  <a:avLst/>
                </a:prstGeom>
                <a:noFill/>
                <a:ln w="0">
                  <a:solidFill>
                    <a:srgbClr val="000000"/>
                  </a:solidFill>
                  <a:round/>
                  <a:headEnd/>
                  <a:tailEnd/>
                </a:ln>
              </p:spPr>
              <p:txBody>
                <a:bodyPr/>
                <a:lstStyle/>
                <a:p>
                  <a:endParaRPr lang="en-US"/>
                </a:p>
              </p:txBody>
            </p:sp>
            <p:sp>
              <p:nvSpPr>
                <p:cNvPr id="68695" name="Line 87"/>
                <p:cNvSpPr>
                  <a:spLocks noChangeShapeType="1"/>
                </p:cNvSpPr>
                <p:nvPr/>
              </p:nvSpPr>
              <p:spPr bwMode="auto">
                <a:xfrm>
                  <a:off x="1928" y="1280"/>
                  <a:ext cx="39" cy="1"/>
                </a:xfrm>
                <a:prstGeom prst="line">
                  <a:avLst/>
                </a:prstGeom>
                <a:noFill/>
                <a:ln w="0">
                  <a:solidFill>
                    <a:srgbClr val="000000"/>
                  </a:solidFill>
                  <a:round/>
                  <a:headEnd/>
                  <a:tailEnd/>
                </a:ln>
              </p:spPr>
              <p:txBody>
                <a:bodyPr/>
                <a:lstStyle/>
                <a:p>
                  <a:endParaRPr lang="en-US"/>
                </a:p>
              </p:txBody>
            </p:sp>
            <p:sp>
              <p:nvSpPr>
                <p:cNvPr id="68696" name="Line 88"/>
                <p:cNvSpPr>
                  <a:spLocks noChangeShapeType="1"/>
                </p:cNvSpPr>
                <p:nvPr/>
              </p:nvSpPr>
              <p:spPr bwMode="auto">
                <a:xfrm flipH="1">
                  <a:off x="1925" y="870"/>
                  <a:ext cx="27" cy="30"/>
                </a:xfrm>
                <a:prstGeom prst="line">
                  <a:avLst/>
                </a:prstGeom>
                <a:noFill/>
                <a:ln w="0">
                  <a:solidFill>
                    <a:srgbClr val="000000"/>
                  </a:solidFill>
                  <a:round/>
                  <a:headEnd/>
                  <a:tailEnd/>
                </a:ln>
              </p:spPr>
              <p:txBody>
                <a:bodyPr/>
                <a:lstStyle/>
                <a:p>
                  <a:endParaRPr lang="en-US"/>
                </a:p>
              </p:txBody>
            </p:sp>
            <p:sp>
              <p:nvSpPr>
                <p:cNvPr id="68697" name="Line 89"/>
                <p:cNvSpPr>
                  <a:spLocks noChangeShapeType="1"/>
                </p:cNvSpPr>
                <p:nvPr/>
              </p:nvSpPr>
              <p:spPr bwMode="auto">
                <a:xfrm>
                  <a:off x="1925" y="900"/>
                  <a:ext cx="42" cy="1"/>
                </a:xfrm>
                <a:prstGeom prst="line">
                  <a:avLst/>
                </a:prstGeom>
                <a:noFill/>
                <a:ln w="0">
                  <a:solidFill>
                    <a:srgbClr val="000000"/>
                  </a:solidFill>
                  <a:round/>
                  <a:headEnd/>
                  <a:tailEnd/>
                </a:ln>
              </p:spPr>
              <p:txBody>
                <a:bodyPr/>
                <a:lstStyle/>
                <a:p>
                  <a:endParaRPr lang="en-US"/>
                </a:p>
              </p:txBody>
            </p:sp>
            <p:sp>
              <p:nvSpPr>
                <p:cNvPr id="68698" name="Line 90"/>
                <p:cNvSpPr>
                  <a:spLocks noChangeShapeType="1"/>
                </p:cNvSpPr>
                <p:nvPr/>
              </p:nvSpPr>
              <p:spPr bwMode="auto">
                <a:xfrm>
                  <a:off x="1952" y="870"/>
                  <a:ext cx="1" cy="45"/>
                </a:xfrm>
                <a:prstGeom prst="line">
                  <a:avLst/>
                </a:prstGeom>
                <a:noFill/>
                <a:ln w="0">
                  <a:solidFill>
                    <a:srgbClr val="000000"/>
                  </a:solidFill>
                  <a:round/>
                  <a:headEnd/>
                  <a:tailEnd/>
                </a:ln>
              </p:spPr>
              <p:txBody>
                <a:bodyPr/>
                <a:lstStyle/>
                <a:p>
                  <a:endParaRPr lang="en-US"/>
                </a:p>
              </p:txBody>
            </p:sp>
            <p:sp>
              <p:nvSpPr>
                <p:cNvPr id="68699" name="Line 91"/>
                <p:cNvSpPr>
                  <a:spLocks noChangeShapeType="1"/>
                </p:cNvSpPr>
                <p:nvPr/>
              </p:nvSpPr>
              <p:spPr bwMode="auto">
                <a:xfrm flipV="1">
                  <a:off x="4127" y="1227"/>
                  <a:ext cx="6" cy="2"/>
                </a:xfrm>
                <a:prstGeom prst="line">
                  <a:avLst/>
                </a:prstGeom>
                <a:noFill/>
                <a:ln w="0">
                  <a:solidFill>
                    <a:srgbClr val="000000"/>
                  </a:solidFill>
                  <a:round/>
                  <a:headEnd/>
                  <a:tailEnd/>
                </a:ln>
              </p:spPr>
              <p:txBody>
                <a:bodyPr/>
                <a:lstStyle/>
                <a:p>
                  <a:endParaRPr lang="en-US"/>
                </a:p>
              </p:txBody>
            </p:sp>
            <p:sp>
              <p:nvSpPr>
                <p:cNvPr id="68700" name="Line 92"/>
                <p:cNvSpPr>
                  <a:spLocks noChangeShapeType="1"/>
                </p:cNvSpPr>
                <p:nvPr/>
              </p:nvSpPr>
              <p:spPr bwMode="auto">
                <a:xfrm flipV="1">
                  <a:off x="4133" y="1221"/>
                  <a:ext cx="8" cy="6"/>
                </a:xfrm>
                <a:prstGeom prst="line">
                  <a:avLst/>
                </a:prstGeom>
                <a:noFill/>
                <a:ln w="0">
                  <a:solidFill>
                    <a:srgbClr val="000000"/>
                  </a:solidFill>
                  <a:round/>
                  <a:headEnd/>
                  <a:tailEnd/>
                </a:ln>
              </p:spPr>
              <p:txBody>
                <a:bodyPr/>
                <a:lstStyle/>
                <a:p>
                  <a:endParaRPr lang="en-US"/>
                </a:p>
              </p:txBody>
            </p:sp>
            <p:sp>
              <p:nvSpPr>
                <p:cNvPr id="68701" name="Line 93"/>
                <p:cNvSpPr>
                  <a:spLocks noChangeShapeType="1"/>
                </p:cNvSpPr>
                <p:nvPr/>
              </p:nvSpPr>
              <p:spPr bwMode="auto">
                <a:xfrm>
                  <a:off x="4141" y="1221"/>
                  <a:ext cx="1" cy="45"/>
                </a:xfrm>
                <a:prstGeom prst="line">
                  <a:avLst/>
                </a:prstGeom>
                <a:noFill/>
                <a:ln w="0">
                  <a:solidFill>
                    <a:srgbClr val="000000"/>
                  </a:solidFill>
                  <a:round/>
                  <a:headEnd/>
                  <a:tailEnd/>
                </a:ln>
              </p:spPr>
              <p:txBody>
                <a:bodyPr/>
                <a:lstStyle/>
                <a:p>
                  <a:endParaRPr lang="en-US"/>
                </a:p>
              </p:txBody>
            </p:sp>
            <p:sp>
              <p:nvSpPr>
                <p:cNvPr id="68702" name="Line 94"/>
                <p:cNvSpPr>
                  <a:spLocks noChangeShapeType="1"/>
                </p:cNvSpPr>
                <p:nvPr/>
              </p:nvSpPr>
              <p:spPr bwMode="auto">
                <a:xfrm>
                  <a:off x="4180" y="1221"/>
                  <a:ext cx="31" cy="1"/>
                </a:xfrm>
                <a:prstGeom prst="line">
                  <a:avLst/>
                </a:prstGeom>
                <a:noFill/>
                <a:ln w="0">
                  <a:solidFill>
                    <a:srgbClr val="000000"/>
                  </a:solidFill>
                  <a:round/>
                  <a:headEnd/>
                  <a:tailEnd/>
                </a:ln>
              </p:spPr>
              <p:txBody>
                <a:bodyPr/>
                <a:lstStyle/>
                <a:p>
                  <a:endParaRPr lang="en-US"/>
                </a:p>
              </p:txBody>
            </p:sp>
            <p:sp>
              <p:nvSpPr>
                <p:cNvPr id="68703" name="Line 95"/>
                <p:cNvSpPr>
                  <a:spLocks noChangeShapeType="1"/>
                </p:cNvSpPr>
                <p:nvPr/>
              </p:nvSpPr>
              <p:spPr bwMode="auto">
                <a:xfrm flipH="1">
                  <a:off x="4194" y="1221"/>
                  <a:ext cx="17" cy="17"/>
                </a:xfrm>
                <a:prstGeom prst="line">
                  <a:avLst/>
                </a:prstGeom>
                <a:noFill/>
                <a:ln w="0">
                  <a:solidFill>
                    <a:srgbClr val="000000"/>
                  </a:solidFill>
                  <a:round/>
                  <a:headEnd/>
                  <a:tailEnd/>
                </a:ln>
              </p:spPr>
              <p:txBody>
                <a:bodyPr/>
                <a:lstStyle/>
                <a:p>
                  <a:endParaRPr lang="en-US"/>
                </a:p>
              </p:txBody>
            </p:sp>
            <p:sp>
              <p:nvSpPr>
                <p:cNvPr id="68704" name="Line 96"/>
                <p:cNvSpPr>
                  <a:spLocks noChangeShapeType="1"/>
                </p:cNvSpPr>
                <p:nvPr/>
              </p:nvSpPr>
              <p:spPr bwMode="auto">
                <a:xfrm>
                  <a:off x="4194" y="1238"/>
                  <a:ext cx="8" cy="1"/>
                </a:xfrm>
                <a:prstGeom prst="line">
                  <a:avLst/>
                </a:prstGeom>
                <a:noFill/>
                <a:ln w="0">
                  <a:solidFill>
                    <a:srgbClr val="000000"/>
                  </a:solidFill>
                  <a:round/>
                  <a:headEnd/>
                  <a:tailEnd/>
                </a:ln>
              </p:spPr>
              <p:txBody>
                <a:bodyPr/>
                <a:lstStyle/>
                <a:p>
                  <a:endParaRPr lang="en-US"/>
                </a:p>
              </p:txBody>
            </p:sp>
            <p:sp>
              <p:nvSpPr>
                <p:cNvPr id="68705" name="Line 97"/>
                <p:cNvSpPr>
                  <a:spLocks noChangeShapeType="1"/>
                </p:cNvSpPr>
                <p:nvPr/>
              </p:nvSpPr>
              <p:spPr bwMode="auto">
                <a:xfrm>
                  <a:off x="4202" y="1238"/>
                  <a:ext cx="6" cy="2"/>
                </a:xfrm>
                <a:prstGeom prst="line">
                  <a:avLst/>
                </a:prstGeom>
                <a:noFill/>
                <a:ln w="0">
                  <a:solidFill>
                    <a:srgbClr val="000000"/>
                  </a:solidFill>
                  <a:round/>
                  <a:headEnd/>
                  <a:tailEnd/>
                </a:ln>
              </p:spPr>
              <p:txBody>
                <a:bodyPr/>
                <a:lstStyle/>
                <a:p>
                  <a:endParaRPr lang="en-US"/>
                </a:p>
              </p:txBody>
            </p:sp>
            <p:sp>
              <p:nvSpPr>
                <p:cNvPr id="68706" name="Line 98"/>
                <p:cNvSpPr>
                  <a:spLocks noChangeShapeType="1"/>
                </p:cNvSpPr>
                <p:nvPr/>
              </p:nvSpPr>
              <p:spPr bwMode="auto">
                <a:xfrm>
                  <a:off x="4208" y="1240"/>
                  <a:ext cx="3" cy="2"/>
                </a:xfrm>
                <a:prstGeom prst="line">
                  <a:avLst/>
                </a:prstGeom>
                <a:noFill/>
                <a:ln w="0">
                  <a:solidFill>
                    <a:srgbClr val="000000"/>
                  </a:solidFill>
                  <a:round/>
                  <a:headEnd/>
                  <a:tailEnd/>
                </a:ln>
              </p:spPr>
              <p:txBody>
                <a:bodyPr/>
                <a:lstStyle/>
                <a:p>
                  <a:endParaRPr lang="en-US"/>
                </a:p>
              </p:txBody>
            </p:sp>
            <p:sp>
              <p:nvSpPr>
                <p:cNvPr id="68707" name="Line 99"/>
                <p:cNvSpPr>
                  <a:spLocks noChangeShapeType="1"/>
                </p:cNvSpPr>
                <p:nvPr/>
              </p:nvSpPr>
              <p:spPr bwMode="auto">
                <a:xfrm>
                  <a:off x="4211" y="1242"/>
                  <a:ext cx="2" cy="7"/>
                </a:xfrm>
                <a:prstGeom prst="line">
                  <a:avLst/>
                </a:prstGeom>
                <a:noFill/>
                <a:ln w="0">
                  <a:solidFill>
                    <a:srgbClr val="000000"/>
                  </a:solidFill>
                  <a:round/>
                  <a:headEnd/>
                  <a:tailEnd/>
                </a:ln>
              </p:spPr>
              <p:txBody>
                <a:bodyPr/>
                <a:lstStyle/>
                <a:p>
                  <a:endParaRPr lang="en-US"/>
                </a:p>
              </p:txBody>
            </p:sp>
            <p:sp>
              <p:nvSpPr>
                <p:cNvPr id="68708" name="Line 100"/>
                <p:cNvSpPr>
                  <a:spLocks noChangeShapeType="1"/>
                </p:cNvSpPr>
                <p:nvPr/>
              </p:nvSpPr>
              <p:spPr bwMode="auto">
                <a:xfrm>
                  <a:off x="4213" y="1249"/>
                  <a:ext cx="1" cy="4"/>
                </a:xfrm>
                <a:prstGeom prst="line">
                  <a:avLst/>
                </a:prstGeom>
                <a:noFill/>
                <a:ln w="0">
                  <a:solidFill>
                    <a:srgbClr val="000000"/>
                  </a:solidFill>
                  <a:round/>
                  <a:headEnd/>
                  <a:tailEnd/>
                </a:ln>
              </p:spPr>
              <p:txBody>
                <a:bodyPr/>
                <a:lstStyle/>
                <a:p>
                  <a:endParaRPr lang="en-US"/>
                </a:p>
              </p:txBody>
            </p:sp>
            <p:sp>
              <p:nvSpPr>
                <p:cNvPr id="68709" name="Line 101"/>
                <p:cNvSpPr>
                  <a:spLocks noChangeShapeType="1"/>
                </p:cNvSpPr>
                <p:nvPr/>
              </p:nvSpPr>
              <p:spPr bwMode="auto">
                <a:xfrm flipH="1">
                  <a:off x="4211" y="1253"/>
                  <a:ext cx="2" cy="6"/>
                </a:xfrm>
                <a:prstGeom prst="line">
                  <a:avLst/>
                </a:prstGeom>
                <a:noFill/>
                <a:ln w="0">
                  <a:solidFill>
                    <a:srgbClr val="000000"/>
                  </a:solidFill>
                  <a:round/>
                  <a:headEnd/>
                  <a:tailEnd/>
                </a:ln>
              </p:spPr>
              <p:txBody>
                <a:bodyPr/>
                <a:lstStyle/>
                <a:p>
                  <a:endParaRPr lang="en-US"/>
                </a:p>
              </p:txBody>
            </p:sp>
            <p:sp>
              <p:nvSpPr>
                <p:cNvPr id="68710" name="Line 102"/>
                <p:cNvSpPr>
                  <a:spLocks noChangeShapeType="1"/>
                </p:cNvSpPr>
                <p:nvPr/>
              </p:nvSpPr>
              <p:spPr bwMode="auto">
                <a:xfrm flipH="1">
                  <a:off x="4205" y="1259"/>
                  <a:ext cx="6" cy="5"/>
                </a:xfrm>
                <a:prstGeom prst="line">
                  <a:avLst/>
                </a:prstGeom>
                <a:noFill/>
                <a:ln w="0">
                  <a:solidFill>
                    <a:srgbClr val="000000"/>
                  </a:solidFill>
                  <a:round/>
                  <a:headEnd/>
                  <a:tailEnd/>
                </a:ln>
              </p:spPr>
              <p:txBody>
                <a:bodyPr/>
                <a:lstStyle/>
                <a:p>
                  <a:endParaRPr lang="en-US"/>
                </a:p>
              </p:txBody>
            </p:sp>
            <p:sp>
              <p:nvSpPr>
                <p:cNvPr id="68711" name="Line 103"/>
                <p:cNvSpPr>
                  <a:spLocks noChangeShapeType="1"/>
                </p:cNvSpPr>
                <p:nvPr/>
              </p:nvSpPr>
              <p:spPr bwMode="auto">
                <a:xfrm flipH="1">
                  <a:off x="4197" y="1264"/>
                  <a:ext cx="8" cy="2"/>
                </a:xfrm>
                <a:prstGeom prst="line">
                  <a:avLst/>
                </a:prstGeom>
                <a:noFill/>
                <a:ln w="0">
                  <a:solidFill>
                    <a:srgbClr val="000000"/>
                  </a:solidFill>
                  <a:round/>
                  <a:headEnd/>
                  <a:tailEnd/>
                </a:ln>
              </p:spPr>
              <p:txBody>
                <a:bodyPr/>
                <a:lstStyle/>
                <a:p>
                  <a:endParaRPr lang="en-US"/>
                </a:p>
              </p:txBody>
            </p:sp>
            <p:sp>
              <p:nvSpPr>
                <p:cNvPr id="68712" name="Line 104"/>
                <p:cNvSpPr>
                  <a:spLocks noChangeShapeType="1"/>
                </p:cNvSpPr>
                <p:nvPr/>
              </p:nvSpPr>
              <p:spPr bwMode="auto">
                <a:xfrm flipH="1">
                  <a:off x="4188" y="1266"/>
                  <a:ext cx="9" cy="1"/>
                </a:xfrm>
                <a:prstGeom prst="line">
                  <a:avLst/>
                </a:prstGeom>
                <a:noFill/>
                <a:ln w="0">
                  <a:solidFill>
                    <a:srgbClr val="000000"/>
                  </a:solidFill>
                  <a:round/>
                  <a:headEnd/>
                  <a:tailEnd/>
                </a:ln>
              </p:spPr>
              <p:txBody>
                <a:bodyPr/>
                <a:lstStyle/>
                <a:p>
                  <a:endParaRPr lang="en-US"/>
                </a:p>
              </p:txBody>
            </p:sp>
            <p:sp>
              <p:nvSpPr>
                <p:cNvPr id="68713" name="Line 105"/>
                <p:cNvSpPr>
                  <a:spLocks noChangeShapeType="1"/>
                </p:cNvSpPr>
                <p:nvPr/>
              </p:nvSpPr>
              <p:spPr bwMode="auto">
                <a:xfrm flipH="1" flipV="1">
                  <a:off x="4180" y="1264"/>
                  <a:ext cx="8" cy="2"/>
                </a:xfrm>
                <a:prstGeom prst="line">
                  <a:avLst/>
                </a:prstGeom>
                <a:noFill/>
                <a:ln w="0">
                  <a:solidFill>
                    <a:srgbClr val="000000"/>
                  </a:solidFill>
                  <a:round/>
                  <a:headEnd/>
                  <a:tailEnd/>
                </a:ln>
              </p:spPr>
              <p:txBody>
                <a:bodyPr/>
                <a:lstStyle/>
                <a:p>
                  <a:endParaRPr lang="en-US"/>
                </a:p>
              </p:txBody>
            </p:sp>
            <p:sp>
              <p:nvSpPr>
                <p:cNvPr id="68714" name="Line 106"/>
                <p:cNvSpPr>
                  <a:spLocks noChangeShapeType="1"/>
                </p:cNvSpPr>
                <p:nvPr/>
              </p:nvSpPr>
              <p:spPr bwMode="auto">
                <a:xfrm flipH="1" flipV="1">
                  <a:off x="4177" y="1261"/>
                  <a:ext cx="3" cy="3"/>
                </a:xfrm>
                <a:prstGeom prst="line">
                  <a:avLst/>
                </a:prstGeom>
                <a:noFill/>
                <a:ln w="0">
                  <a:solidFill>
                    <a:srgbClr val="000000"/>
                  </a:solidFill>
                  <a:round/>
                  <a:headEnd/>
                  <a:tailEnd/>
                </a:ln>
              </p:spPr>
              <p:txBody>
                <a:bodyPr/>
                <a:lstStyle/>
                <a:p>
                  <a:endParaRPr lang="en-US"/>
                </a:p>
              </p:txBody>
            </p:sp>
            <p:sp>
              <p:nvSpPr>
                <p:cNvPr id="68715" name="Line 107"/>
                <p:cNvSpPr>
                  <a:spLocks noChangeShapeType="1"/>
                </p:cNvSpPr>
                <p:nvPr/>
              </p:nvSpPr>
              <p:spPr bwMode="auto">
                <a:xfrm flipH="1" flipV="1">
                  <a:off x="4174" y="1257"/>
                  <a:ext cx="3" cy="4"/>
                </a:xfrm>
                <a:prstGeom prst="line">
                  <a:avLst/>
                </a:prstGeom>
                <a:noFill/>
                <a:ln w="0">
                  <a:solidFill>
                    <a:srgbClr val="000000"/>
                  </a:solidFill>
                  <a:round/>
                  <a:headEnd/>
                  <a:tailEnd/>
                </a:ln>
              </p:spPr>
              <p:txBody>
                <a:bodyPr/>
                <a:lstStyle/>
                <a:p>
                  <a:endParaRPr lang="en-US"/>
                </a:p>
              </p:txBody>
            </p:sp>
            <p:sp>
              <p:nvSpPr>
                <p:cNvPr id="68716" name="Line 108"/>
                <p:cNvSpPr>
                  <a:spLocks noChangeShapeType="1"/>
                </p:cNvSpPr>
                <p:nvPr/>
              </p:nvSpPr>
              <p:spPr bwMode="auto">
                <a:xfrm flipH="1">
                  <a:off x="3921" y="1221"/>
                  <a:ext cx="28" cy="45"/>
                </a:xfrm>
                <a:prstGeom prst="line">
                  <a:avLst/>
                </a:prstGeom>
                <a:noFill/>
                <a:ln w="0">
                  <a:solidFill>
                    <a:srgbClr val="000000"/>
                  </a:solidFill>
                  <a:round/>
                  <a:headEnd/>
                  <a:tailEnd/>
                </a:ln>
              </p:spPr>
              <p:txBody>
                <a:bodyPr/>
                <a:lstStyle/>
                <a:p>
                  <a:endParaRPr lang="en-US"/>
                </a:p>
              </p:txBody>
            </p:sp>
            <p:sp>
              <p:nvSpPr>
                <p:cNvPr id="68717" name="Line 109"/>
                <p:cNvSpPr>
                  <a:spLocks noChangeShapeType="1"/>
                </p:cNvSpPr>
                <p:nvPr/>
              </p:nvSpPr>
              <p:spPr bwMode="auto">
                <a:xfrm>
                  <a:off x="3910" y="1221"/>
                  <a:ext cx="39" cy="1"/>
                </a:xfrm>
                <a:prstGeom prst="line">
                  <a:avLst/>
                </a:prstGeom>
                <a:noFill/>
                <a:ln w="0">
                  <a:solidFill>
                    <a:srgbClr val="000000"/>
                  </a:solidFill>
                  <a:round/>
                  <a:headEnd/>
                  <a:tailEnd/>
                </a:ln>
              </p:spPr>
              <p:txBody>
                <a:bodyPr/>
                <a:lstStyle/>
                <a:p>
                  <a:endParaRPr lang="en-US"/>
                </a:p>
              </p:txBody>
            </p:sp>
            <p:sp>
              <p:nvSpPr>
                <p:cNvPr id="68718" name="Line 110"/>
                <p:cNvSpPr>
                  <a:spLocks noChangeShapeType="1"/>
                </p:cNvSpPr>
                <p:nvPr/>
              </p:nvSpPr>
              <p:spPr bwMode="auto">
                <a:xfrm flipH="1">
                  <a:off x="3921" y="1134"/>
                  <a:ext cx="28" cy="45"/>
                </a:xfrm>
                <a:prstGeom prst="line">
                  <a:avLst/>
                </a:prstGeom>
                <a:noFill/>
                <a:ln w="0">
                  <a:solidFill>
                    <a:srgbClr val="000000"/>
                  </a:solidFill>
                  <a:round/>
                  <a:headEnd/>
                  <a:tailEnd/>
                </a:ln>
              </p:spPr>
              <p:txBody>
                <a:bodyPr/>
                <a:lstStyle/>
                <a:p>
                  <a:endParaRPr lang="en-US"/>
                </a:p>
              </p:txBody>
            </p:sp>
            <p:sp>
              <p:nvSpPr>
                <p:cNvPr id="68719" name="Line 111"/>
                <p:cNvSpPr>
                  <a:spLocks noChangeShapeType="1"/>
                </p:cNvSpPr>
                <p:nvPr/>
              </p:nvSpPr>
              <p:spPr bwMode="auto">
                <a:xfrm>
                  <a:off x="3910" y="1134"/>
                  <a:ext cx="39" cy="1"/>
                </a:xfrm>
                <a:prstGeom prst="line">
                  <a:avLst/>
                </a:prstGeom>
                <a:noFill/>
                <a:ln w="0">
                  <a:solidFill>
                    <a:srgbClr val="000000"/>
                  </a:solidFill>
                  <a:round/>
                  <a:headEnd/>
                  <a:tailEnd/>
                </a:ln>
              </p:spPr>
              <p:txBody>
                <a:bodyPr/>
                <a:lstStyle/>
                <a:p>
                  <a:endParaRPr lang="en-US"/>
                </a:p>
              </p:txBody>
            </p:sp>
            <p:sp>
              <p:nvSpPr>
                <p:cNvPr id="68720" name="Line 112"/>
                <p:cNvSpPr>
                  <a:spLocks noChangeShapeType="1"/>
                </p:cNvSpPr>
                <p:nvPr/>
              </p:nvSpPr>
              <p:spPr bwMode="auto">
                <a:xfrm flipV="1">
                  <a:off x="4127" y="1141"/>
                  <a:ext cx="6" cy="2"/>
                </a:xfrm>
                <a:prstGeom prst="line">
                  <a:avLst/>
                </a:prstGeom>
                <a:noFill/>
                <a:ln w="0">
                  <a:solidFill>
                    <a:srgbClr val="000000"/>
                  </a:solidFill>
                  <a:round/>
                  <a:headEnd/>
                  <a:tailEnd/>
                </a:ln>
              </p:spPr>
              <p:txBody>
                <a:bodyPr/>
                <a:lstStyle/>
                <a:p>
                  <a:endParaRPr lang="en-US"/>
                </a:p>
              </p:txBody>
            </p:sp>
            <p:sp>
              <p:nvSpPr>
                <p:cNvPr id="68721" name="Line 113"/>
                <p:cNvSpPr>
                  <a:spLocks noChangeShapeType="1"/>
                </p:cNvSpPr>
                <p:nvPr/>
              </p:nvSpPr>
              <p:spPr bwMode="auto">
                <a:xfrm flipV="1">
                  <a:off x="4133" y="1134"/>
                  <a:ext cx="8" cy="7"/>
                </a:xfrm>
                <a:prstGeom prst="line">
                  <a:avLst/>
                </a:prstGeom>
                <a:noFill/>
                <a:ln w="0">
                  <a:solidFill>
                    <a:srgbClr val="000000"/>
                  </a:solidFill>
                  <a:round/>
                  <a:headEnd/>
                  <a:tailEnd/>
                </a:ln>
              </p:spPr>
              <p:txBody>
                <a:bodyPr/>
                <a:lstStyle/>
                <a:p>
                  <a:endParaRPr lang="en-US"/>
                </a:p>
              </p:txBody>
            </p:sp>
            <p:sp>
              <p:nvSpPr>
                <p:cNvPr id="68722" name="Line 114"/>
                <p:cNvSpPr>
                  <a:spLocks noChangeShapeType="1"/>
                </p:cNvSpPr>
                <p:nvPr/>
              </p:nvSpPr>
              <p:spPr bwMode="auto">
                <a:xfrm>
                  <a:off x="4141" y="1134"/>
                  <a:ext cx="1" cy="45"/>
                </a:xfrm>
                <a:prstGeom prst="line">
                  <a:avLst/>
                </a:prstGeom>
                <a:noFill/>
                <a:ln w="0">
                  <a:solidFill>
                    <a:srgbClr val="000000"/>
                  </a:solidFill>
                  <a:round/>
                  <a:headEnd/>
                  <a:tailEnd/>
                </a:ln>
              </p:spPr>
              <p:txBody>
                <a:bodyPr/>
                <a:lstStyle/>
                <a:p>
                  <a:endParaRPr lang="en-US"/>
                </a:p>
              </p:txBody>
            </p:sp>
            <p:sp>
              <p:nvSpPr>
                <p:cNvPr id="68723" name="Line 115"/>
                <p:cNvSpPr>
                  <a:spLocks noChangeShapeType="1"/>
                </p:cNvSpPr>
                <p:nvPr/>
              </p:nvSpPr>
              <p:spPr bwMode="auto">
                <a:xfrm>
                  <a:off x="4180" y="1134"/>
                  <a:ext cx="31" cy="1"/>
                </a:xfrm>
                <a:prstGeom prst="line">
                  <a:avLst/>
                </a:prstGeom>
                <a:noFill/>
                <a:ln w="0">
                  <a:solidFill>
                    <a:srgbClr val="000000"/>
                  </a:solidFill>
                  <a:round/>
                  <a:headEnd/>
                  <a:tailEnd/>
                </a:ln>
              </p:spPr>
              <p:txBody>
                <a:bodyPr/>
                <a:lstStyle/>
                <a:p>
                  <a:endParaRPr lang="en-US"/>
                </a:p>
              </p:txBody>
            </p:sp>
            <p:sp>
              <p:nvSpPr>
                <p:cNvPr id="68724" name="Line 116"/>
                <p:cNvSpPr>
                  <a:spLocks noChangeShapeType="1"/>
                </p:cNvSpPr>
                <p:nvPr/>
              </p:nvSpPr>
              <p:spPr bwMode="auto">
                <a:xfrm flipH="1">
                  <a:off x="4194" y="1134"/>
                  <a:ext cx="17" cy="18"/>
                </a:xfrm>
                <a:prstGeom prst="line">
                  <a:avLst/>
                </a:prstGeom>
                <a:noFill/>
                <a:ln w="0">
                  <a:solidFill>
                    <a:srgbClr val="000000"/>
                  </a:solidFill>
                  <a:round/>
                  <a:headEnd/>
                  <a:tailEnd/>
                </a:ln>
              </p:spPr>
              <p:txBody>
                <a:bodyPr/>
                <a:lstStyle/>
                <a:p>
                  <a:endParaRPr lang="en-US"/>
                </a:p>
              </p:txBody>
            </p:sp>
            <p:sp>
              <p:nvSpPr>
                <p:cNvPr id="68725" name="Line 117"/>
                <p:cNvSpPr>
                  <a:spLocks noChangeShapeType="1"/>
                </p:cNvSpPr>
                <p:nvPr/>
              </p:nvSpPr>
              <p:spPr bwMode="auto">
                <a:xfrm>
                  <a:off x="4194" y="1152"/>
                  <a:ext cx="8" cy="1"/>
                </a:xfrm>
                <a:prstGeom prst="line">
                  <a:avLst/>
                </a:prstGeom>
                <a:noFill/>
                <a:ln w="0">
                  <a:solidFill>
                    <a:srgbClr val="000000"/>
                  </a:solidFill>
                  <a:round/>
                  <a:headEnd/>
                  <a:tailEnd/>
                </a:ln>
              </p:spPr>
              <p:txBody>
                <a:bodyPr/>
                <a:lstStyle/>
                <a:p>
                  <a:endParaRPr lang="en-US"/>
                </a:p>
              </p:txBody>
            </p:sp>
            <p:sp>
              <p:nvSpPr>
                <p:cNvPr id="68726" name="Line 118"/>
                <p:cNvSpPr>
                  <a:spLocks noChangeShapeType="1"/>
                </p:cNvSpPr>
                <p:nvPr/>
              </p:nvSpPr>
              <p:spPr bwMode="auto">
                <a:xfrm>
                  <a:off x="4202" y="1152"/>
                  <a:ext cx="6" cy="2"/>
                </a:xfrm>
                <a:prstGeom prst="line">
                  <a:avLst/>
                </a:prstGeom>
                <a:noFill/>
                <a:ln w="0">
                  <a:solidFill>
                    <a:srgbClr val="000000"/>
                  </a:solidFill>
                  <a:round/>
                  <a:headEnd/>
                  <a:tailEnd/>
                </a:ln>
              </p:spPr>
              <p:txBody>
                <a:bodyPr/>
                <a:lstStyle/>
                <a:p>
                  <a:endParaRPr lang="en-US"/>
                </a:p>
              </p:txBody>
            </p:sp>
            <p:sp>
              <p:nvSpPr>
                <p:cNvPr id="68727" name="Line 119"/>
                <p:cNvSpPr>
                  <a:spLocks noChangeShapeType="1"/>
                </p:cNvSpPr>
                <p:nvPr/>
              </p:nvSpPr>
              <p:spPr bwMode="auto">
                <a:xfrm>
                  <a:off x="4208" y="1154"/>
                  <a:ext cx="3" cy="2"/>
                </a:xfrm>
                <a:prstGeom prst="line">
                  <a:avLst/>
                </a:prstGeom>
                <a:noFill/>
                <a:ln w="0">
                  <a:solidFill>
                    <a:srgbClr val="000000"/>
                  </a:solidFill>
                  <a:round/>
                  <a:headEnd/>
                  <a:tailEnd/>
                </a:ln>
              </p:spPr>
              <p:txBody>
                <a:bodyPr/>
                <a:lstStyle/>
                <a:p>
                  <a:endParaRPr lang="en-US"/>
                </a:p>
              </p:txBody>
            </p:sp>
            <p:sp>
              <p:nvSpPr>
                <p:cNvPr id="68728" name="Line 120"/>
                <p:cNvSpPr>
                  <a:spLocks noChangeShapeType="1"/>
                </p:cNvSpPr>
                <p:nvPr/>
              </p:nvSpPr>
              <p:spPr bwMode="auto">
                <a:xfrm>
                  <a:off x="4211" y="1156"/>
                  <a:ext cx="2" cy="6"/>
                </a:xfrm>
                <a:prstGeom prst="line">
                  <a:avLst/>
                </a:prstGeom>
                <a:noFill/>
                <a:ln w="0">
                  <a:solidFill>
                    <a:srgbClr val="000000"/>
                  </a:solidFill>
                  <a:round/>
                  <a:headEnd/>
                  <a:tailEnd/>
                </a:ln>
              </p:spPr>
              <p:txBody>
                <a:bodyPr/>
                <a:lstStyle/>
                <a:p>
                  <a:endParaRPr lang="en-US"/>
                </a:p>
              </p:txBody>
            </p:sp>
            <p:sp>
              <p:nvSpPr>
                <p:cNvPr id="68729" name="Line 121"/>
                <p:cNvSpPr>
                  <a:spLocks noChangeShapeType="1"/>
                </p:cNvSpPr>
                <p:nvPr/>
              </p:nvSpPr>
              <p:spPr bwMode="auto">
                <a:xfrm>
                  <a:off x="4213" y="1162"/>
                  <a:ext cx="1" cy="5"/>
                </a:xfrm>
                <a:prstGeom prst="line">
                  <a:avLst/>
                </a:prstGeom>
                <a:noFill/>
                <a:ln w="0">
                  <a:solidFill>
                    <a:srgbClr val="000000"/>
                  </a:solidFill>
                  <a:round/>
                  <a:headEnd/>
                  <a:tailEnd/>
                </a:ln>
              </p:spPr>
              <p:txBody>
                <a:bodyPr/>
                <a:lstStyle/>
                <a:p>
                  <a:endParaRPr lang="en-US"/>
                </a:p>
              </p:txBody>
            </p:sp>
            <p:sp>
              <p:nvSpPr>
                <p:cNvPr id="68730" name="Line 122"/>
                <p:cNvSpPr>
                  <a:spLocks noChangeShapeType="1"/>
                </p:cNvSpPr>
                <p:nvPr/>
              </p:nvSpPr>
              <p:spPr bwMode="auto">
                <a:xfrm flipH="1">
                  <a:off x="4211" y="1167"/>
                  <a:ext cx="2" cy="6"/>
                </a:xfrm>
                <a:prstGeom prst="line">
                  <a:avLst/>
                </a:prstGeom>
                <a:noFill/>
                <a:ln w="0">
                  <a:solidFill>
                    <a:srgbClr val="000000"/>
                  </a:solidFill>
                  <a:round/>
                  <a:headEnd/>
                  <a:tailEnd/>
                </a:ln>
              </p:spPr>
              <p:txBody>
                <a:bodyPr/>
                <a:lstStyle/>
                <a:p>
                  <a:endParaRPr lang="en-US"/>
                </a:p>
              </p:txBody>
            </p:sp>
            <p:sp>
              <p:nvSpPr>
                <p:cNvPr id="68731" name="Line 123"/>
                <p:cNvSpPr>
                  <a:spLocks noChangeShapeType="1"/>
                </p:cNvSpPr>
                <p:nvPr/>
              </p:nvSpPr>
              <p:spPr bwMode="auto">
                <a:xfrm flipH="1">
                  <a:off x="4205" y="1173"/>
                  <a:ext cx="6" cy="4"/>
                </a:xfrm>
                <a:prstGeom prst="line">
                  <a:avLst/>
                </a:prstGeom>
                <a:noFill/>
                <a:ln w="0">
                  <a:solidFill>
                    <a:srgbClr val="000000"/>
                  </a:solidFill>
                  <a:round/>
                  <a:headEnd/>
                  <a:tailEnd/>
                </a:ln>
              </p:spPr>
              <p:txBody>
                <a:bodyPr/>
                <a:lstStyle/>
                <a:p>
                  <a:endParaRPr lang="en-US"/>
                </a:p>
              </p:txBody>
            </p:sp>
            <p:sp>
              <p:nvSpPr>
                <p:cNvPr id="68732" name="Line 124"/>
                <p:cNvSpPr>
                  <a:spLocks noChangeShapeType="1"/>
                </p:cNvSpPr>
                <p:nvPr/>
              </p:nvSpPr>
              <p:spPr bwMode="auto">
                <a:xfrm flipH="1">
                  <a:off x="4197" y="1177"/>
                  <a:ext cx="8" cy="2"/>
                </a:xfrm>
                <a:prstGeom prst="line">
                  <a:avLst/>
                </a:prstGeom>
                <a:noFill/>
                <a:ln w="0">
                  <a:solidFill>
                    <a:srgbClr val="000000"/>
                  </a:solidFill>
                  <a:round/>
                  <a:headEnd/>
                  <a:tailEnd/>
                </a:ln>
              </p:spPr>
              <p:txBody>
                <a:bodyPr/>
                <a:lstStyle/>
                <a:p>
                  <a:endParaRPr lang="en-US"/>
                </a:p>
              </p:txBody>
            </p:sp>
            <p:sp>
              <p:nvSpPr>
                <p:cNvPr id="68733" name="Line 125"/>
                <p:cNvSpPr>
                  <a:spLocks noChangeShapeType="1"/>
                </p:cNvSpPr>
                <p:nvPr/>
              </p:nvSpPr>
              <p:spPr bwMode="auto">
                <a:xfrm flipH="1">
                  <a:off x="4188" y="1179"/>
                  <a:ext cx="9" cy="1"/>
                </a:xfrm>
                <a:prstGeom prst="line">
                  <a:avLst/>
                </a:prstGeom>
                <a:noFill/>
                <a:ln w="0">
                  <a:solidFill>
                    <a:srgbClr val="000000"/>
                  </a:solidFill>
                  <a:round/>
                  <a:headEnd/>
                  <a:tailEnd/>
                </a:ln>
              </p:spPr>
              <p:txBody>
                <a:bodyPr/>
                <a:lstStyle/>
                <a:p>
                  <a:endParaRPr lang="en-US"/>
                </a:p>
              </p:txBody>
            </p:sp>
            <p:sp>
              <p:nvSpPr>
                <p:cNvPr id="68734" name="Line 126"/>
                <p:cNvSpPr>
                  <a:spLocks noChangeShapeType="1"/>
                </p:cNvSpPr>
                <p:nvPr/>
              </p:nvSpPr>
              <p:spPr bwMode="auto">
                <a:xfrm flipH="1" flipV="1">
                  <a:off x="4180" y="1177"/>
                  <a:ext cx="8" cy="2"/>
                </a:xfrm>
                <a:prstGeom prst="line">
                  <a:avLst/>
                </a:prstGeom>
                <a:noFill/>
                <a:ln w="0">
                  <a:solidFill>
                    <a:srgbClr val="000000"/>
                  </a:solidFill>
                  <a:round/>
                  <a:headEnd/>
                  <a:tailEnd/>
                </a:ln>
              </p:spPr>
              <p:txBody>
                <a:bodyPr/>
                <a:lstStyle/>
                <a:p>
                  <a:endParaRPr lang="en-US"/>
                </a:p>
              </p:txBody>
            </p:sp>
            <p:sp>
              <p:nvSpPr>
                <p:cNvPr id="68735" name="Line 127"/>
                <p:cNvSpPr>
                  <a:spLocks noChangeShapeType="1"/>
                </p:cNvSpPr>
                <p:nvPr/>
              </p:nvSpPr>
              <p:spPr bwMode="auto">
                <a:xfrm flipH="1" flipV="1">
                  <a:off x="4177" y="1175"/>
                  <a:ext cx="3" cy="2"/>
                </a:xfrm>
                <a:prstGeom prst="line">
                  <a:avLst/>
                </a:prstGeom>
                <a:noFill/>
                <a:ln w="0">
                  <a:solidFill>
                    <a:srgbClr val="000000"/>
                  </a:solidFill>
                  <a:round/>
                  <a:headEnd/>
                  <a:tailEnd/>
                </a:ln>
              </p:spPr>
              <p:txBody>
                <a:bodyPr/>
                <a:lstStyle/>
                <a:p>
                  <a:endParaRPr lang="en-US"/>
                </a:p>
              </p:txBody>
            </p:sp>
            <p:sp>
              <p:nvSpPr>
                <p:cNvPr id="68736" name="Line 128"/>
                <p:cNvSpPr>
                  <a:spLocks noChangeShapeType="1"/>
                </p:cNvSpPr>
                <p:nvPr/>
              </p:nvSpPr>
              <p:spPr bwMode="auto">
                <a:xfrm flipH="1" flipV="1">
                  <a:off x="4174" y="1171"/>
                  <a:ext cx="3" cy="4"/>
                </a:xfrm>
                <a:prstGeom prst="line">
                  <a:avLst/>
                </a:prstGeom>
                <a:noFill/>
                <a:ln w="0">
                  <a:solidFill>
                    <a:srgbClr val="000000"/>
                  </a:solidFill>
                  <a:round/>
                  <a:headEnd/>
                  <a:tailEnd/>
                </a:ln>
              </p:spPr>
              <p:txBody>
                <a:bodyPr/>
                <a:lstStyle/>
                <a:p>
                  <a:endParaRPr lang="en-US"/>
                </a:p>
              </p:txBody>
            </p:sp>
            <p:sp>
              <p:nvSpPr>
                <p:cNvPr id="68737" name="Line 129"/>
                <p:cNvSpPr>
                  <a:spLocks noChangeShapeType="1"/>
                </p:cNvSpPr>
                <p:nvPr/>
              </p:nvSpPr>
              <p:spPr bwMode="auto">
                <a:xfrm flipH="1">
                  <a:off x="3468" y="1221"/>
                  <a:ext cx="28" cy="45"/>
                </a:xfrm>
                <a:prstGeom prst="line">
                  <a:avLst/>
                </a:prstGeom>
                <a:noFill/>
                <a:ln w="0">
                  <a:solidFill>
                    <a:srgbClr val="000000"/>
                  </a:solidFill>
                  <a:round/>
                  <a:headEnd/>
                  <a:tailEnd/>
                </a:ln>
              </p:spPr>
              <p:txBody>
                <a:bodyPr/>
                <a:lstStyle/>
                <a:p>
                  <a:endParaRPr lang="en-US"/>
                </a:p>
              </p:txBody>
            </p:sp>
            <p:sp>
              <p:nvSpPr>
                <p:cNvPr id="68738" name="Line 130"/>
                <p:cNvSpPr>
                  <a:spLocks noChangeShapeType="1"/>
                </p:cNvSpPr>
                <p:nvPr/>
              </p:nvSpPr>
              <p:spPr bwMode="auto">
                <a:xfrm>
                  <a:off x="3457" y="1221"/>
                  <a:ext cx="39" cy="1"/>
                </a:xfrm>
                <a:prstGeom prst="line">
                  <a:avLst/>
                </a:prstGeom>
                <a:noFill/>
                <a:ln w="0">
                  <a:solidFill>
                    <a:srgbClr val="000000"/>
                  </a:solidFill>
                  <a:round/>
                  <a:headEnd/>
                  <a:tailEnd/>
                </a:ln>
              </p:spPr>
              <p:txBody>
                <a:bodyPr/>
                <a:lstStyle/>
                <a:p>
                  <a:endParaRPr lang="en-US"/>
                </a:p>
              </p:txBody>
            </p:sp>
            <p:sp>
              <p:nvSpPr>
                <p:cNvPr id="68739" name="Line 131"/>
                <p:cNvSpPr>
                  <a:spLocks noChangeShapeType="1"/>
                </p:cNvSpPr>
                <p:nvPr/>
              </p:nvSpPr>
              <p:spPr bwMode="auto">
                <a:xfrm flipH="1" flipV="1">
                  <a:off x="3249" y="1223"/>
                  <a:ext cx="3" cy="4"/>
                </a:xfrm>
                <a:prstGeom prst="line">
                  <a:avLst/>
                </a:prstGeom>
                <a:noFill/>
                <a:ln w="0">
                  <a:solidFill>
                    <a:srgbClr val="000000"/>
                  </a:solidFill>
                  <a:round/>
                  <a:headEnd/>
                  <a:tailEnd/>
                </a:ln>
              </p:spPr>
              <p:txBody>
                <a:bodyPr/>
                <a:lstStyle/>
                <a:p>
                  <a:endParaRPr lang="en-US"/>
                </a:p>
              </p:txBody>
            </p:sp>
            <p:sp>
              <p:nvSpPr>
                <p:cNvPr id="68740" name="Line 132"/>
                <p:cNvSpPr>
                  <a:spLocks noChangeShapeType="1"/>
                </p:cNvSpPr>
                <p:nvPr/>
              </p:nvSpPr>
              <p:spPr bwMode="auto">
                <a:xfrm flipH="1" flipV="1">
                  <a:off x="3241" y="1221"/>
                  <a:ext cx="8" cy="2"/>
                </a:xfrm>
                <a:prstGeom prst="line">
                  <a:avLst/>
                </a:prstGeom>
                <a:noFill/>
                <a:ln w="0">
                  <a:solidFill>
                    <a:srgbClr val="000000"/>
                  </a:solidFill>
                  <a:round/>
                  <a:headEnd/>
                  <a:tailEnd/>
                </a:ln>
              </p:spPr>
              <p:txBody>
                <a:bodyPr/>
                <a:lstStyle/>
                <a:p>
                  <a:endParaRPr lang="en-US"/>
                </a:p>
              </p:txBody>
            </p:sp>
            <p:sp>
              <p:nvSpPr>
                <p:cNvPr id="68741" name="Line 133"/>
                <p:cNvSpPr>
                  <a:spLocks noChangeShapeType="1"/>
                </p:cNvSpPr>
                <p:nvPr/>
              </p:nvSpPr>
              <p:spPr bwMode="auto">
                <a:xfrm flipH="1">
                  <a:off x="3235" y="1221"/>
                  <a:ext cx="6" cy="1"/>
                </a:xfrm>
                <a:prstGeom prst="line">
                  <a:avLst/>
                </a:prstGeom>
                <a:noFill/>
                <a:ln w="0">
                  <a:solidFill>
                    <a:srgbClr val="000000"/>
                  </a:solidFill>
                  <a:round/>
                  <a:headEnd/>
                  <a:tailEnd/>
                </a:ln>
              </p:spPr>
              <p:txBody>
                <a:bodyPr/>
                <a:lstStyle/>
                <a:p>
                  <a:endParaRPr lang="en-US"/>
                </a:p>
              </p:txBody>
            </p:sp>
            <p:sp>
              <p:nvSpPr>
                <p:cNvPr id="68742" name="Line 134"/>
                <p:cNvSpPr>
                  <a:spLocks noChangeShapeType="1"/>
                </p:cNvSpPr>
                <p:nvPr/>
              </p:nvSpPr>
              <p:spPr bwMode="auto">
                <a:xfrm flipH="1">
                  <a:off x="3226" y="1221"/>
                  <a:ext cx="9" cy="2"/>
                </a:xfrm>
                <a:prstGeom prst="line">
                  <a:avLst/>
                </a:prstGeom>
                <a:noFill/>
                <a:ln w="0">
                  <a:solidFill>
                    <a:srgbClr val="000000"/>
                  </a:solidFill>
                  <a:round/>
                  <a:headEnd/>
                  <a:tailEnd/>
                </a:ln>
              </p:spPr>
              <p:txBody>
                <a:bodyPr/>
                <a:lstStyle/>
                <a:p>
                  <a:endParaRPr lang="en-US"/>
                </a:p>
              </p:txBody>
            </p:sp>
            <p:sp>
              <p:nvSpPr>
                <p:cNvPr id="68743" name="Line 135"/>
                <p:cNvSpPr>
                  <a:spLocks noChangeShapeType="1"/>
                </p:cNvSpPr>
                <p:nvPr/>
              </p:nvSpPr>
              <p:spPr bwMode="auto">
                <a:xfrm flipH="1">
                  <a:off x="3221" y="1223"/>
                  <a:ext cx="5" cy="6"/>
                </a:xfrm>
                <a:prstGeom prst="line">
                  <a:avLst/>
                </a:prstGeom>
                <a:noFill/>
                <a:ln w="0">
                  <a:solidFill>
                    <a:srgbClr val="000000"/>
                  </a:solidFill>
                  <a:round/>
                  <a:headEnd/>
                  <a:tailEnd/>
                </a:ln>
              </p:spPr>
              <p:txBody>
                <a:bodyPr/>
                <a:lstStyle/>
                <a:p>
                  <a:endParaRPr lang="en-US"/>
                </a:p>
              </p:txBody>
            </p:sp>
            <p:sp>
              <p:nvSpPr>
                <p:cNvPr id="68744" name="Line 136"/>
                <p:cNvSpPr>
                  <a:spLocks noChangeShapeType="1"/>
                </p:cNvSpPr>
                <p:nvPr/>
              </p:nvSpPr>
              <p:spPr bwMode="auto">
                <a:xfrm flipH="1">
                  <a:off x="3218" y="1229"/>
                  <a:ext cx="3" cy="11"/>
                </a:xfrm>
                <a:prstGeom prst="line">
                  <a:avLst/>
                </a:prstGeom>
                <a:noFill/>
                <a:ln w="0">
                  <a:solidFill>
                    <a:srgbClr val="000000"/>
                  </a:solidFill>
                  <a:round/>
                  <a:headEnd/>
                  <a:tailEnd/>
                </a:ln>
              </p:spPr>
              <p:txBody>
                <a:bodyPr/>
                <a:lstStyle/>
                <a:p>
                  <a:endParaRPr lang="en-US"/>
                </a:p>
              </p:txBody>
            </p:sp>
            <p:sp>
              <p:nvSpPr>
                <p:cNvPr id="68745" name="Line 137"/>
                <p:cNvSpPr>
                  <a:spLocks noChangeShapeType="1"/>
                </p:cNvSpPr>
                <p:nvPr/>
              </p:nvSpPr>
              <p:spPr bwMode="auto">
                <a:xfrm>
                  <a:off x="3218" y="1240"/>
                  <a:ext cx="1" cy="11"/>
                </a:xfrm>
                <a:prstGeom prst="line">
                  <a:avLst/>
                </a:prstGeom>
                <a:noFill/>
                <a:ln w="0">
                  <a:solidFill>
                    <a:srgbClr val="000000"/>
                  </a:solidFill>
                  <a:round/>
                  <a:headEnd/>
                  <a:tailEnd/>
                </a:ln>
              </p:spPr>
              <p:txBody>
                <a:bodyPr/>
                <a:lstStyle/>
                <a:p>
                  <a:endParaRPr lang="en-US"/>
                </a:p>
              </p:txBody>
            </p:sp>
            <p:sp>
              <p:nvSpPr>
                <p:cNvPr id="68746" name="Line 138"/>
                <p:cNvSpPr>
                  <a:spLocks noChangeShapeType="1"/>
                </p:cNvSpPr>
                <p:nvPr/>
              </p:nvSpPr>
              <p:spPr bwMode="auto">
                <a:xfrm>
                  <a:off x="3218" y="1251"/>
                  <a:ext cx="3" cy="8"/>
                </a:xfrm>
                <a:prstGeom prst="line">
                  <a:avLst/>
                </a:prstGeom>
                <a:noFill/>
                <a:ln w="0">
                  <a:solidFill>
                    <a:srgbClr val="000000"/>
                  </a:solidFill>
                  <a:round/>
                  <a:headEnd/>
                  <a:tailEnd/>
                </a:ln>
              </p:spPr>
              <p:txBody>
                <a:bodyPr/>
                <a:lstStyle/>
                <a:p>
                  <a:endParaRPr lang="en-US"/>
                </a:p>
              </p:txBody>
            </p:sp>
            <p:sp>
              <p:nvSpPr>
                <p:cNvPr id="68747" name="Line 139"/>
                <p:cNvSpPr>
                  <a:spLocks noChangeShapeType="1"/>
                </p:cNvSpPr>
                <p:nvPr/>
              </p:nvSpPr>
              <p:spPr bwMode="auto">
                <a:xfrm>
                  <a:off x="3221" y="1259"/>
                  <a:ext cx="5" cy="5"/>
                </a:xfrm>
                <a:prstGeom prst="line">
                  <a:avLst/>
                </a:prstGeom>
                <a:noFill/>
                <a:ln w="0">
                  <a:solidFill>
                    <a:srgbClr val="000000"/>
                  </a:solidFill>
                  <a:round/>
                  <a:headEnd/>
                  <a:tailEnd/>
                </a:ln>
              </p:spPr>
              <p:txBody>
                <a:bodyPr/>
                <a:lstStyle/>
                <a:p>
                  <a:endParaRPr lang="en-US"/>
                </a:p>
              </p:txBody>
            </p:sp>
            <p:sp>
              <p:nvSpPr>
                <p:cNvPr id="68748" name="Line 140"/>
                <p:cNvSpPr>
                  <a:spLocks noChangeShapeType="1"/>
                </p:cNvSpPr>
                <p:nvPr/>
              </p:nvSpPr>
              <p:spPr bwMode="auto">
                <a:xfrm>
                  <a:off x="3226" y="1264"/>
                  <a:ext cx="9" cy="2"/>
                </a:xfrm>
                <a:prstGeom prst="line">
                  <a:avLst/>
                </a:prstGeom>
                <a:noFill/>
                <a:ln w="0">
                  <a:solidFill>
                    <a:srgbClr val="000000"/>
                  </a:solidFill>
                  <a:round/>
                  <a:headEnd/>
                  <a:tailEnd/>
                </a:ln>
              </p:spPr>
              <p:txBody>
                <a:bodyPr/>
                <a:lstStyle/>
                <a:p>
                  <a:endParaRPr lang="en-US"/>
                </a:p>
              </p:txBody>
            </p:sp>
            <p:sp>
              <p:nvSpPr>
                <p:cNvPr id="68749" name="Line 141"/>
                <p:cNvSpPr>
                  <a:spLocks noChangeShapeType="1"/>
                </p:cNvSpPr>
                <p:nvPr/>
              </p:nvSpPr>
              <p:spPr bwMode="auto">
                <a:xfrm>
                  <a:off x="3235" y="1266"/>
                  <a:ext cx="2" cy="1"/>
                </a:xfrm>
                <a:prstGeom prst="line">
                  <a:avLst/>
                </a:prstGeom>
                <a:noFill/>
                <a:ln w="0">
                  <a:solidFill>
                    <a:srgbClr val="000000"/>
                  </a:solidFill>
                  <a:round/>
                  <a:headEnd/>
                  <a:tailEnd/>
                </a:ln>
              </p:spPr>
              <p:txBody>
                <a:bodyPr/>
                <a:lstStyle/>
                <a:p>
                  <a:endParaRPr lang="en-US"/>
                </a:p>
              </p:txBody>
            </p:sp>
            <p:sp>
              <p:nvSpPr>
                <p:cNvPr id="68750" name="Line 142"/>
                <p:cNvSpPr>
                  <a:spLocks noChangeShapeType="1"/>
                </p:cNvSpPr>
                <p:nvPr/>
              </p:nvSpPr>
              <p:spPr bwMode="auto">
                <a:xfrm flipV="1">
                  <a:off x="3237" y="1264"/>
                  <a:ext cx="9" cy="2"/>
                </a:xfrm>
                <a:prstGeom prst="line">
                  <a:avLst/>
                </a:prstGeom>
                <a:noFill/>
                <a:ln w="0">
                  <a:solidFill>
                    <a:srgbClr val="000000"/>
                  </a:solidFill>
                  <a:round/>
                  <a:headEnd/>
                  <a:tailEnd/>
                </a:ln>
              </p:spPr>
              <p:txBody>
                <a:bodyPr/>
                <a:lstStyle/>
                <a:p>
                  <a:endParaRPr lang="en-US"/>
                </a:p>
              </p:txBody>
            </p:sp>
            <p:sp>
              <p:nvSpPr>
                <p:cNvPr id="68751" name="Line 143"/>
                <p:cNvSpPr>
                  <a:spLocks noChangeShapeType="1"/>
                </p:cNvSpPr>
                <p:nvPr/>
              </p:nvSpPr>
              <p:spPr bwMode="auto">
                <a:xfrm flipV="1">
                  <a:off x="3246" y="1259"/>
                  <a:ext cx="6" cy="5"/>
                </a:xfrm>
                <a:prstGeom prst="line">
                  <a:avLst/>
                </a:prstGeom>
                <a:noFill/>
                <a:ln w="0">
                  <a:solidFill>
                    <a:srgbClr val="000000"/>
                  </a:solidFill>
                  <a:round/>
                  <a:headEnd/>
                  <a:tailEnd/>
                </a:ln>
              </p:spPr>
              <p:txBody>
                <a:bodyPr/>
                <a:lstStyle/>
                <a:p>
                  <a:endParaRPr lang="en-US"/>
                </a:p>
              </p:txBody>
            </p:sp>
            <p:sp>
              <p:nvSpPr>
                <p:cNvPr id="68752" name="Line 144"/>
                <p:cNvSpPr>
                  <a:spLocks noChangeShapeType="1"/>
                </p:cNvSpPr>
                <p:nvPr/>
              </p:nvSpPr>
              <p:spPr bwMode="auto">
                <a:xfrm flipV="1">
                  <a:off x="3252" y="1253"/>
                  <a:ext cx="2" cy="6"/>
                </a:xfrm>
                <a:prstGeom prst="line">
                  <a:avLst/>
                </a:prstGeom>
                <a:noFill/>
                <a:ln w="0">
                  <a:solidFill>
                    <a:srgbClr val="000000"/>
                  </a:solidFill>
                  <a:round/>
                  <a:headEnd/>
                  <a:tailEnd/>
                </a:ln>
              </p:spPr>
              <p:txBody>
                <a:bodyPr/>
                <a:lstStyle/>
                <a:p>
                  <a:endParaRPr lang="en-US"/>
                </a:p>
              </p:txBody>
            </p:sp>
            <p:sp>
              <p:nvSpPr>
                <p:cNvPr id="68753" name="Line 145"/>
                <p:cNvSpPr>
                  <a:spLocks noChangeShapeType="1"/>
                </p:cNvSpPr>
                <p:nvPr/>
              </p:nvSpPr>
              <p:spPr bwMode="auto">
                <a:xfrm flipV="1">
                  <a:off x="3254" y="1251"/>
                  <a:ext cx="1" cy="2"/>
                </a:xfrm>
                <a:prstGeom prst="line">
                  <a:avLst/>
                </a:prstGeom>
                <a:noFill/>
                <a:ln w="0">
                  <a:solidFill>
                    <a:srgbClr val="000000"/>
                  </a:solidFill>
                  <a:round/>
                  <a:headEnd/>
                  <a:tailEnd/>
                </a:ln>
              </p:spPr>
              <p:txBody>
                <a:bodyPr/>
                <a:lstStyle/>
                <a:p>
                  <a:endParaRPr lang="en-US"/>
                </a:p>
              </p:txBody>
            </p:sp>
            <p:sp>
              <p:nvSpPr>
                <p:cNvPr id="68754" name="Line 146"/>
                <p:cNvSpPr>
                  <a:spLocks noChangeShapeType="1"/>
                </p:cNvSpPr>
                <p:nvPr/>
              </p:nvSpPr>
              <p:spPr bwMode="auto">
                <a:xfrm flipH="1" flipV="1">
                  <a:off x="3252" y="1244"/>
                  <a:ext cx="2" cy="7"/>
                </a:xfrm>
                <a:prstGeom prst="line">
                  <a:avLst/>
                </a:prstGeom>
                <a:noFill/>
                <a:ln w="0">
                  <a:solidFill>
                    <a:srgbClr val="000000"/>
                  </a:solidFill>
                  <a:round/>
                  <a:headEnd/>
                  <a:tailEnd/>
                </a:ln>
              </p:spPr>
              <p:txBody>
                <a:bodyPr/>
                <a:lstStyle/>
                <a:p>
                  <a:endParaRPr lang="en-US"/>
                </a:p>
              </p:txBody>
            </p:sp>
            <p:sp>
              <p:nvSpPr>
                <p:cNvPr id="68755" name="Line 147"/>
                <p:cNvSpPr>
                  <a:spLocks noChangeShapeType="1"/>
                </p:cNvSpPr>
                <p:nvPr/>
              </p:nvSpPr>
              <p:spPr bwMode="auto">
                <a:xfrm flipH="1" flipV="1">
                  <a:off x="3246" y="1240"/>
                  <a:ext cx="6" cy="4"/>
                </a:xfrm>
                <a:prstGeom prst="line">
                  <a:avLst/>
                </a:prstGeom>
                <a:noFill/>
                <a:ln w="0">
                  <a:solidFill>
                    <a:srgbClr val="000000"/>
                  </a:solidFill>
                  <a:round/>
                  <a:headEnd/>
                  <a:tailEnd/>
                </a:ln>
              </p:spPr>
              <p:txBody>
                <a:bodyPr/>
                <a:lstStyle/>
                <a:p>
                  <a:endParaRPr lang="en-US"/>
                </a:p>
              </p:txBody>
            </p:sp>
            <p:sp>
              <p:nvSpPr>
                <p:cNvPr id="68756" name="Line 148"/>
                <p:cNvSpPr>
                  <a:spLocks noChangeShapeType="1"/>
                </p:cNvSpPr>
                <p:nvPr/>
              </p:nvSpPr>
              <p:spPr bwMode="auto">
                <a:xfrm flipH="1" flipV="1">
                  <a:off x="3237" y="1238"/>
                  <a:ext cx="9" cy="2"/>
                </a:xfrm>
                <a:prstGeom prst="line">
                  <a:avLst/>
                </a:prstGeom>
                <a:noFill/>
                <a:ln w="0">
                  <a:solidFill>
                    <a:srgbClr val="000000"/>
                  </a:solidFill>
                  <a:round/>
                  <a:headEnd/>
                  <a:tailEnd/>
                </a:ln>
              </p:spPr>
              <p:txBody>
                <a:bodyPr/>
                <a:lstStyle/>
                <a:p>
                  <a:endParaRPr lang="en-US"/>
                </a:p>
              </p:txBody>
            </p:sp>
            <p:sp>
              <p:nvSpPr>
                <p:cNvPr id="68757" name="Line 149"/>
                <p:cNvSpPr>
                  <a:spLocks noChangeShapeType="1"/>
                </p:cNvSpPr>
                <p:nvPr/>
              </p:nvSpPr>
              <p:spPr bwMode="auto">
                <a:xfrm flipH="1">
                  <a:off x="3235" y="1238"/>
                  <a:ext cx="2" cy="1"/>
                </a:xfrm>
                <a:prstGeom prst="line">
                  <a:avLst/>
                </a:prstGeom>
                <a:noFill/>
                <a:ln w="0">
                  <a:solidFill>
                    <a:srgbClr val="000000"/>
                  </a:solidFill>
                  <a:round/>
                  <a:headEnd/>
                  <a:tailEnd/>
                </a:ln>
              </p:spPr>
              <p:txBody>
                <a:bodyPr/>
                <a:lstStyle/>
                <a:p>
                  <a:endParaRPr lang="en-US"/>
                </a:p>
              </p:txBody>
            </p:sp>
            <p:sp>
              <p:nvSpPr>
                <p:cNvPr id="68758" name="Line 150"/>
                <p:cNvSpPr>
                  <a:spLocks noChangeShapeType="1"/>
                </p:cNvSpPr>
                <p:nvPr/>
              </p:nvSpPr>
              <p:spPr bwMode="auto">
                <a:xfrm flipH="1">
                  <a:off x="3226" y="1238"/>
                  <a:ext cx="9" cy="2"/>
                </a:xfrm>
                <a:prstGeom prst="line">
                  <a:avLst/>
                </a:prstGeom>
                <a:noFill/>
                <a:ln w="0">
                  <a:solidFill>
                    <a:srgbClr val="000000"/>
                  </a:solidFill>
                  <a:round/>
                  <a:headEnd/>
                  <a:tailEnd/>
                </a:ln>
              </p:spPr>
              <p:txBody>
                <a:bodyPr/>
                <a:lstStyle/>
                <a:p>
                  <a:endParaRPr lang="en-US"/>
                </a:p>
              </p:txBody>
            </p:sp>
            <p:sp>
              <p:nvSpPr>
                <p:cNvPr id="68759" name="Line 151"/>
                <p:cNvSpPr>
                  <a:spLocks noChangeShapeType="1"/>
                </p:cNvSpPr>
                <p:nvPr/>
              </p:nvSpPr>
              <p:spPr bwMode="auto">
                <a:xfrm flipH="1">
                  <a:off x="3221" y="1240"/>
                  <a:ext cx="5" cy="4"/>
                </a:xfrm>
                <a:prstGeom prst="line">
                  <a:avLst/>
                </a:prstGeom>
                <a:noFill/>
                <a:ln w="0">
                  <a:solidFill>
                    <a:srgbClr val="000000"/>
                  </a:solidFill>
                  <a:round/>
                  <a:headEnd/>
                  <a:tailEnd/>
                </a:ln>
              </p:spPr>
              <p:txBody>
                <a:bodyPr/>
                <a:lstStyle/>
                <a:p>
                  <a:endParaRPr lang="en-US"/>
                </a:p>
              </p:txBody>
            </p:sp>
            <p:sp>
              <p:nvSpPr>
                <p:cNvPr id="68760" name="Line 152"/>
                <p:cNvSpPr>
                  <a:spLocks noChangeShapeType="1"/>
                </p:cNvSpPr>
                <p:nvPr/>
              </p:nvSpPr>
              <p:spPr bwMode="auto">
                <a:xfrm flipH="1">
                  <a:off x="3218" y="1244"/>
                  <a:ext cx="3" cy="7"/>
                </a:xfrm>
                <a:prstGeom prst="line">
                  <a:avLst/>
                </a:prstGeom>
                <a:noFill/>
                <a:ln w="0">
                  <a:solidFill>
                    <a:srgbClr val="000000"/>
                  </a:solidFill>
                  <a:round/>
                  <a:headEnd/>
                  <a:tailEnd/>
                </a:ln>
              </p:spPr>
              <p:txBody>
                <a:bodyPr/>
                <a:lstStyle/>
                <a:p>
                  <a:endParaRPr lang="en-US"/>
                </a:p>
              </p:txBody>
            </p:sp>
            <p:sp>
              <p:nvSpPr>
                <p:cNvPr id="68761" name="Line 153"/>
                <p:cNvSpPr>
                  <a:spLocks noChangeShapeType="1"/>
                </p:cNvSpPr>
                <p:nvPr/>
              </p:nvSpPr>
              <p:spPr bwMode="auto">
                <a:xfrm flipH="1" flipV="1">
                  <a:off x="3249" y="1137"/>
                  <a:ext cx="3" cy="4"/>
                </a:xfrm>
                <a:prstGeom prst="line">
                  <a:avLst/>
                </a:prstGeom>
                <a:noFill/>
                <a:ln w="0">
                  <a:solidFill>
                    <a:srgbClr val="000000"/>
                  </a:solidFill>
                  <a:round/>
                  <a:headEnd/>
                  <a:tailEnd/>
                </a:ln>
              </p:spPr>
              <p:txBody>
                <a:bodyPr/>
                <a:lstStyle/>
                <a:p>
                  <a:endParaRPr lang="en-US"/>
                </a:p>
              </p:txBody>
            </p:sp>
            <p:sp>
              <p:nvSpPr>
                <p:cNvPr id="68762" name="Line 154"/>
                <p:cNvSpPr>
                  <a:spLocks noChangeShapeType="1"/>
                </p:cNvSpPr>
                <p:nvPr/>
              </p:nvSpPr>
              <p:spPr bwMode="auto">
                <a:xfrm flipH="1" flipV="1">
                  <a:off x="3241" y="1134"/>
                  <a:ext cx="8" cy="3"/>
                </a:xfrm>
                <a:prstGeom prst="line">
                  <a:avLst/>
                </a:prstGeom>
                <a:noFill/>
                <a:ln w="0">
                  <a:solidFill>
                    <a:srgbClr val="000000"/>
                  </a:solidFill>
                  <a:round/>
                  <a:headEnd/>
                  <a:tailEnd/>
                </a:ln>
              </p:spPr>
              <p:txBody>
                <a:bodyPr/>
                <a:lstStyle/>
                <a:p>
                  <a:endParaRPr lang="en-US"/>
                </a:p>
              </p:txBody>
            </p:sp>
            <p:sp>
              <p:nvSpPr>
                <p:cNvPr id="68763" name="Line 155"/>
                <p:cNvSpPr>
                  <a:spLocks noChangeShapeType="1"/>
                </p:cNvSpPr>
                <p:nvPr/>
              </p:nvSpPr>
              <p:spPr bwMode="auto">
                <a:xfrm flipH="1">
                  <a:off x="3235" y="1134"/>
                  <a:ext cx="6" cy="1"/>
                </a:xfrm>
                <a:prstGeom prst="line">
                  <a:avLst/>
                </a:prstGeom>
                <a:noFill/>
                <a:ln w="0">
                  <a:solidFill>
                    <a:srgbClr val="000000"/>
                  </a:solidFill>
                  <a:round/>
                  <a:headEnd/>
                  <a:tailEnd/>
                </a:ln>
              </p:spPr>
              <p:txBody>
                <a:bodyPr/>
                <a:lstStyle/>
                <a:p>
                  <a:endParaRPr lang="en-US"/>
                </a:p>
              </p:txBody>
            </p:sp>
            <p:sp>
              <p:nvSpPr>
                <p:cNvPr id="68764" name="Line 156"/>
                <p:cNvSpPr>
                  <a:spLocks noChangeShapeType="1"/>
                </p:cNvSpPr>
                <p:nvPr/>
              </p:nvSpPr>
              <p:spPr bwMode="auto">
                <a:xfrm flipH="1">
                  <a:off x="3226" y="1134"/>
                  <a:ext cx="9" cy="3"/>
                </a:xfrm>
                <a:prstGeom prst="line">
                  <a:avLst/>
                </a:prstGeom>
                <a:noFill/>
                <a:ln w="0">
                  <a:solidFill>
                    <a:srgbClr val="000000"/>
                  </a:solidFill>
                  <a:round/>
                  <a:headEnd/>
                  <a:tailEnd/>
                </a:ln>
              </p:spPr>
              <p:txBody>
                <a:bodyPr/>
                <a:lstStyle/>
                <a:p>
                  <a:endParaRPr lang="en-US"/>
                </a:p>
              </p:txBody>
            </p:sp>
            <p:sp>
              <p:nvSpPr>
                <p:cNvPr id="68765" name="Line 157"/>
                <p:cNvSpPr>
                  <a:spLocks noChangeShapeType="1"/>
                </p:cNvSpPr>
                <p:nvPr/>
              </p:nvSpPr>
              <p:spPr bwMode="auto">
                <a:xfrm flipH="1">
                  <a:off x="3221" y="1137"/>
                  <a:ext cx="5" cy="6"/>
                </a:xfrm>
                <a:prstGeom prst="line">
                  <a:avLst/>
                </a:prstGeom>
                <a:noFill/>
                <a:ln w="0">
                  <a:solidFill>
                    <a:srgbClr val="000000"/>
                  </a:solidFill>
                  <a:round/>
                  <a:headEnd/>
                  <a:tailEnd/>
                </a:ln>
              </p:spPr>
              <p:txBody>
                <a:bodyPr/>
                <a:lstStyle/>
                <a:p>
                  <a:endParaRPr lang="en-US"/>
                </a:p>
              </p:txBody>
            </p:sp>
            <p:sp>
              <p:nvSpPr>
                <p:cNvPr id="68766" name="Line 158"/>
                <p:cNvSpPr>
                  <a:spLocks noChangeShapeType="1"/>
                </p:cNvSpPr>
                <p:nvPr/>
              </p:nvSpPr>
              <p:spPr bwMode="auto">
                <a:xfrm flipH="1">
                  <a:off x="3218" y="1143"/>
                  <a:ext cx="3" cy="11"/>
                </a:xfrm>
                <a:prstGeom prst="line">
                  <a:avLst/>
                </a:prstGeom>
                <a:noFill/>
                <a:ln w="0">
                  <a:solidFill>
                    <a:srgbClr val="000000"/>
                  </a:solidFill>
                  <a:round/>
                  <a:headEnd/>
                  <a:tailEnd/>
                </a:ln>
              </p:spPr>
              <p:txBody>
                <a:bodyPr/>
                <a:lstStyle/>
                <a:p>
                  <a:endParaRPr lang="en-US"/>
                </a:p>
              </p:txBody>
            </p:sp>
            <p:sp>
              <p:nvSpPr>
                <p:cNvPr id="68767" name="Line 159"/>
                <p:cNvSpPr>
                  <a:spLocks noChangeShapeType="1"/>
                </p:cNvSpPr>
                <p:nvPr/>
              </p:nvSpPr>
              <p:spPr bwMode="auto">
                <a:xfrm>
                  <a:off x="3218" y="1154"/>
                  <a:ext cx="1" cy="10"/>
                </a:xfrm>
                <a:prstGeom prst="line">
                  <a:avLst/>
                </a:prstGeom>
                <a:noFill/>
                <a:ln w="0">
                  <a:solidFill>
                    <a:srgbClr val="000000"/>
                  </a:solidFill>
                  <a:round/>
                  <a:headEnd/>
                  <a:tailEnd/>
                </a:ln>
              </p:spPr>
              <p:txBody>
                <a:bodyPr/>
                <a:lstStyle/>
                <a:p>
                  <a:endParaRPr lang="en-US"/>
                </a:p>
              </p:txBody>
            </p:sp>
            <p:sp>
              <p:nvSpPr>
                <p:cNvPr id="68768" name="Line 160"/>
                <p:cNvSpPr>
                  <a:spLocks noChangeShapeType="1"/>
                </p:cNvSpPr>
                <p:nvPr/>
              </p:nvSpPr>
              <p:spPr bwMode="auto">
                <a:xfrm>
                  <a:off x="3218" y="1164"/>
                  <a:ext cx="3" cy="9"/>
                </a:xfrm>
                <a:prstGeom prst="line">
                  <a:avLst/>
                </a:prstGeom>
                <a:noFill/>
                <a:ln w="0">
                  <a:solidFill>
                    <a:srgbClr val="000000"/>
                  </a:solidFill>
                  <a:round/>
                  <a:headEnd/>
                  <a:tailEnd/>
                </a:ln>
              </p:spPr>
              <p:txBody>
                <a:bodyPr/>
                <a:lstStyle/>
                <a:p>
                  <a:endParaRPr lang="en-US"/>
                </a:p>
              </p:txBody>
            </p:sp>
            <p:sp>
              <p:nvSpPr>
                <p:cNvPr id="68769" name="Line 161"/>
                <p:cNvSpPr>
                  <a:spLocks noChangeShapeType="1"/>
                </p:cNvSpPr>
                <p:nvPr/>
              </p:nvSpPr>
              <p:spPr bwMode="auto">
                <a:xfrm>
                  <a:off x="3221" y="1173"/>
                  <a:ext cx="5" cy="4"/>
                </a:xfrm>
                <a:prstGeom prst="line">
                  <a:avLst/>
                </a:prstGeom>
                <a:noFill/>
                <a:ln w="0">
                  <a:solidFill>
                    <a:srgbClr val="000000"/>
                  </a:solidFill>
                  <a:round/>
                  <a:headEnd/>
                  <a:tailEnd/>
                </a:ln>
              </p:spPr>
              <p:txBody>
                <a:bodyPr/>
                <a:lstStyle/>
                <a:p>
                  <a:endParaRPr lang="en-US"/>
                </a:p>
              </p:txBody>
            </p:sp>
            <p:sp>
              <p:nvSpPr>
                <p:cNvPr id="68770" name="Line 162"/>
                <p:cNvSpPr>
                  <a:spLocks noChangeShapeType="1"/>
                </p:cNvSpPr>
                <p:nvPr/>
              </p:nvSpPr>
              <p:spPr bwMode="auto">
                <a:xfrm>
                  <a:off x="3226" y="1177"/>
                  <a:ext cx="9" cy="2"/>
                </a:xfrm>
                <a:prstGeom prst="line">
                  <a:avLst/>
                </a:prstGeom>
                <a:noFill/>
                <a:ln w="0">
                  <a:solidFill>
                    <a:srgbClr val="000000"/>
                  </a:solidFill>
                  <a:round/>
                  <a:headEnd/>
                  <a:tailEnd/>
                </a:ln>
              </p:spPr>
              <p:txBody>
                <a:bodyPr/>
                <a:lstStyle/>
                <a:p>
                  <a:endParaRPr lang="en-US"/>
                </a:p>
              </p:txBody>
            </p:sp>
            <p:sp>
              <p:nvSpPr>
                <p:cNvPr id="68771" name="Line 163"/>
                <p:cNvSpPr>
                  <a:spLocks noChangeShapeType="1"/>
                </p:cNvSpPr>
                <p:nvPr/>
              </p:nvSpPr>
              <p:spPr bwMode="auto">
                <a:xfrm>
                  <a:off x="3235" y="1179"/>
                  <a:ext cx="2" cy="1"/>
                </a:xfrm>
                <a:prstGeom prst="line">
                  <a:avLst/>
                </a:prstGeom>
                <a:noFill/>
                <a:ln w="0">
                  <a:solidFill>
                    <a:srgbClr val="000000"/>
                  </a:solidFill>
                  <a:round/>
                  <a:headEnd/>
                  <a:tailEnd/>
                </a:ln>
              </p:spPr>
              <p:txBody>
                <a:bodyPr/>
                <a:lstStyle/>
                <a:p>
                  <a:endParaRPr lang="en-US"/>
                </a:p>
              </p:txBody>
            </p:sp>
            <p:sp>
              <p:nvSpPr>
                <p:cNvPr id="68772" name="Line 164"/>
                <p:cNvSpPr>
                  <a:spLocks noChangeShapeType="1"/>
                </p:cNvSpPr>
                <p:nvPr/>
              </p:nvSpPr>
              <p:spPr bwMode="auto">
                <a:xfrm flipV="1">
                  <a:off x="3237" y="1177"/>
                  <a:ext cx="9" cy="2"/>
                </a:xfrm>
                <a:prstGeom prst="line">
                  <a:avLst/>
                </a:prstGeom>
                <a:noFill/>
                <a:ln w="0">
                  <a:solidFill>
                    <a:srgbClr val="000000"/>
                  </a:solidFill>
                  <a:round/>
                  <a:headEnd/>
                  <a:tailEnd/>
                </a:ln>
              </p:spPr>
              <p:txBody>
                <a:bodyPr/>
                <a:lstStyle/>
                <a:p>
                  <a:endParaRPr lang="en-US"/>
                </a:p>
              </p:txBody>
            </p:sp>
            <p:sp>
              <p:nvSpPr>
                <p:cNvPr id="68773" name="Line 165"/>
                <p:cNvSpPr>
                  <a:spLocks noChangeShapeType="1"/>
                </p:cNvSpPr>
                <p:nvPr/>
              </p:nvSpPr>
              <p:spPr bwMode="auto">
                <a:xfrm flipV="1">
                  <a:off x="3246" y="1173"/>
                  <a:ext cx="6" cy="4"/>
                </a:xfrm>
                <a:prstGeom prst="line">
                  <a:avLst/>
                </a:prstGeom>
                <a:noFill/>
                <a:ln w="0">
                  <a:solidFill>
                    <a:srgbClr val="000000"/>
                  </a:solidFill>
                  <a:round/>
                  <a:headEnd/>
                  <a:tailEnd/>
                </a:ln>
              </p:spPr>
              <p:txBody>
                <a:bodyPr/>
                <a:lstStyle/>
                <a:p>
                  <a:endParaRPr lang="en-US"/>
                </a:p>
              </p:txBody>
            </p:sp>
            <p:sp>
              <p:nvSpPr>
                <p:cNvPr id="68774" name="Line 166"/>
                <p:cNvSpPr>
                  <a:spLocks noChangeShapeType="1"/>
                </p:cNvSpPr>
                <p:nvPr/>
              </p:nvSpPr>
              <p:spPr bwMode="auto">
                <a:xfrm flipV="1">
                  <a:off x="3252" y="1167"/>
                  <a:ext cx="2" cy="6"/>
                </a:xfrm>
                <a:prstGeom prst="line">
                  <a:avLst/>
                </a:prstGeom>
                <a:noFill/>
                <a:ln w="0">
                  <a:solidFill>
                    <a:srgbClr val="000000"/>
                  </a:solidFill>
                  <a:round/>
                  <a:headEnd/>
                  <a:tailEnd/>
                </a:ln>
              </p:spPr>
              <p:txBody>
                <a:bodyPr/>
                <a:lstStyle/>
                <a:p>
                  <a:endParaRPr lang="en-US"/>
                </a:p>
              </p:txBody>
            </p:sp>
            <p:sp>
              <p:nvSpPr>
                <p:cNvPr id="68775" name="Line 167"/>
                <p:cNvSpPr>
                  <a:spLocks noChangeShapeType="1"/>
                </p:cNvSpPr>
                <p:nvPr/>
              </p:nvSpPr>
              <p:spPr bwMode="auto">
                <a:xfrm flipV="1">
                  <a:off x="3254" y="1164"/>
                  <a:ext cx="1" cy="3"/>
                </a:xfrm>
                <a:prstGeom prst="line">
                  <a:avLst/>
                </a:prstGeom>
                <a:noFill/>
                <a:ln w="0">
                  <a:solidFill>
                    <a:srgbClr val="000000"/>
                  </a:solidFill>
                  <a:round/>
                  <a:headEnd/>
                  <a:tailEnd/>
                </a:ln>
              </p:spPr>
              <p:txBody>
                <a:bodyPr/>
                <a:lstStyle/>
                <a:p>
                  <a:endParaRPr lang="en-US"/>
                </a:p>
              </p:txBody>
            </p:sp>
            <p:sp>
              <p:nvSpPr>
                <p:cNvPr id="68776" name="Line 168"/>
                <p:cNvSpPr>
                  <a:spLocks noChangeShapeType="1"/>
                </p:cNvSpPr>
                <p:nvPr/>
              </p:nvSpPr>
              <p:spPr bwMode="auto">
                <a:xfrm flipH="1" flipV="1">
                  <a:off x="3252" y="1158"/>
                  <a:ext cx="2" cy="6"/>
                </a:xfrm>
                <a:prstGeom prst="line">
                  <a:avLst/>
                </a:prstGeom>
                <a:noFill/>
                <a:ln w="0">
                  <a:solidFill>
                    <a:srgbClr val="000000"/>
                  </a:solidFill>
                  <a:round/>
                  <a:headEnd/>
                  <a:tailEnd/>
                </a:ln>
              </p:spPr>
              <p:txBody>
                <a:bodyPr/>
                <a:lstStyle/>
                <a:p>
                  <a:endParaRPr lang="en-US"/>
                </a:p>
              </p:txBody>
            </p:sp>
            <p:sp>
              <p:nvSpPr>
                <p:cNvPr id="68777" name="Line 169"/>
                <p:cNvSpPr>
                  <a:spLocks noChangeShapeType="1"/>
                </p:cNvSpPr>
                <p:nvPr/>
              </p:nvSpPr>
              <p:spPr bwMode="auto">
                <a:xfrm flipH="1" flipV="1">
                  <a:off x="3246" y="1154"/>
                  <a:ext cx="6" cy="4"/>
                </a:xfrm>
                <a:prstGeom prst="line">
                  <a:avLst/>
                </a:prstGeom>
                <a:noFill/>
                <a:ln w="0">
                  <a:solidFill>
                    <a:srgbClr val="000000"/>
                  </a:solidFill>
                  <a:round/>
                  <a:headEnd/>
                  <a:tailEnd/>
                </a:ln>
              </p:spPr>
              <p:txBody>
                <a:bodyPr/>
                <a:lstStyle/>
                <a:p>
                  <a:endParaRPr lang="en-US"/>
                </a:p>
              </p:txBody>
            </p:sp>
            <p:sp>
              <p:nvSpPr>
                <p:cNvPr id="68778" name="Line 170"/>
                <p:cNvSpPr>
                  <a:spLocks noChangeShapeType="1"/>
                </p:cNvSpPr>
                <p:nvPr/>
              </p:nvSpPr>
              <p:spPr bwMode="auto">
                <a:xfrm flipH="1" flipV="1">
                  <a:off x="3237" y="1152"/>
                  <a:ext cx="9" cy="2"/>
                </a:xfrm>
                <a:prstGeom prst="line">
                  <a:avLst/>
                </a:prstGeom>
                <a:noFill/>
                <a:ln w="0">
                  <a:solidFill>
                    <a:srgbClr val="000000"/>
                  </a:solidFill>
                  <a:round/>
                  <a:headEnd/>
                  <a:tailEnd/>
                </a:ln>
              </p:spPr>
              <p:txBody>
                <a:bodyPr/>
                <a:lstStyle/>
                <a:p>
                  <a:endParaRPr lang="en-US"/>
                </a:p>
              </p:txBody>
            </p:sp>
            <p:sp>
              <p:nvSpPr>
                <p:cNvPr id="68779" name="Line 171"/>
                <p:cNvSpPr>
                  <a:spLocks noChangeShapeType="1"/>
                </p:cNvSpPr>
                <p:nvPr/>
              </p:nvSpPr>
              <p:spPr bwMode="auto">
                <a:xfrm flipH="1">
                  <a:off x="3235" y="1152"/>
                  <a:ext cx="2" cy="1"/>
                </a:xfrm>
                <a:prstGeom prst="line">
                  <a:avLst/>
                </a:prstGeom>
                <a:noFill/>
                <a:ln w="0">
                  <a:solidFill>
                    <a:srgbClr val="000000"/>
                  </a:solidFill>
                  <a:round/>
                  <a:headEnd/>
                  <a:tailEnd/>
                </a:ln>
              </p:spPr>
              <p:txBody>
                <a:bodyPr/>
                <a:lstStyle/>
                <a:p>
                  <a:endParaRPr lang="en-US"/>
                </a:p>
              </p:txBody>
            </p:sp>
            <p:sp>
              <p:nvSpPr>
                <p:cNvPr id="68780" name="Line 172"/>
                <p:cNvSpPr>
                  <a:spLocks noChangeShapeType="1"/>
                </p:cNvSpPr>
                <p:nvPr/>
              </p:nvSpPr>
              <p:spPr bwMode="auto">
                <a:xfrm flipH="1">
                  <a:off x="3226" y="1152"/>
                  <a:ext cx="9" cy="2"/>
                </a:xfrm>
                <a:prstGeom prst="line">
                  <a:avLst/>
                </a:prstGeom>
                <a:noFill/>
                <a:ln w="0">
                  <a:solidFill>
                    <a:srgbClr val="000000"/>
                  </a:solidFill>
                  <a:round/>
                  <a:headEnd/>
                  <a:tailEnd/>
                </a:ln>
              </p:spPr>
              <p:txBody>
                <a:bodyPr/>
                <a:lstStyle/>
                <a:p>
                  <a:endParaRPr lang="en-US"/>
                </a:p>
              </p:txBody>
            </p:sp>
            <p:sp>
              <p:nvSpPr>
                <p:cNvPr id="68781" name="Line 173"/>
                <p:cNvSpPr>
                  <a:spLocks noChangeShapeType="1"/>
                </p:cNvSpPr>
                <p:nvPr/>
              </p:nvSpPr>
              <p:spPr bwMode="auto">
                <a:xfrm flipH="1">
                  <a:off x="3221" y="1154"/>
                  <a:ext cx="5" cy="4"/>
                </a:xfrm>
                <a:prstGeom prst="line">
                  <a:avLst/>
                </a:prstGeom>
                <a:noFill/>
                <a:ln w="0">
                  <a:solidFill>
                    <a:srgbClr val="000000"/>
                  </a:solidFill>
                  <a:round/>
                  <a:headEnd/>
                  <a:tailEnd/>
                </a:ln>
              </p:spPr>
              <p:txBody>
                <a:bodyPr/>
                <a:lstStyle/>
                <a:p>
                  <a:endParaRPr lang="en-US"/>
                </a:p>
              </p:txBody>
            </p:sp>
            <p:sp>
              <p:nvSpPr>
                <p:cNvPr id="68782" name="Line 174"/>
                <p:cNvSpPr>
                  <a:spLocks noChangeShapeType="1"/>
                </p:cNvSpPr>
                <p:nvPr/>
              </p:nvSpPr>
              <p:spPr bwMode="auto">
                <a:xfrm flipH="1">
                  <a:off x="3218" y="1158"/>
                  <a:ext cx="3" cy="6"/>
                </a:xfrm>
                <a:prstGeom prst="line">
                  <a:avLst/>
                </a:prstGeom>
                <a:noFill/>
                <a:ln w="0">
                  <a:solidFill>
                    <a:srgbClr val="000000"/>
                  </a:solidFill>
                  <a:round/>
                  <a:headEnd/>
                  <a:tailEnd/>
                </a:ln>
              </p:spPr>
              <p:txBody>
                <a:bodyPr/>
                <a:lstStyle/>
                <a:p>
                  <a:endParaRPr lang="en-US"/>
                </a:p>
              </p:txBody>
            </p:sp>
            <p:sp>
              <p:nvSpPr>
                <p:cNvPr id="68783" name="Line 175"/>
                <p:cNvSpPr>
                  <a:spLocks noChangeShapeType="1"/>
                </p:cNvSpPr>
                <p:nvPr/>
              </p:nvSpPr>
              <p:spPr bwMode="auto">
                <a:xfrm flipH="1">
                  <a:off x="3468" y="1134"/>
                  <a:ext cx="28" cy="45"/>
                </a:xfrm>
                <a:prstGeom prst="line">
                  <a:avLst/>
                </a:prstGeom>
                <a:noFill/>
                <a:ln w="0">
                  <a:solidFill>
                    <a:srgbClr val="000000"/>
                  </a:solidFill>
                  <a:round/>
                  <a:headEnd/>
                  <a:tailEnd/>
                </a:ln>
              </p:spPr>
              <p:txBody>
                <a:bodyPr/>
                <a:lstStyle/>
                <a:p>
                  <a:endParaRPr lang="en-US"/>
                </a:p>
              </p:txBody>
            </p:sp>
            <p:sp>
              <p:nvSpPr>
                <p:cNvPr id="68784" name="Line 176"/>
                <p:cNvSpPr>
                  <a:spLocks noChangeShapeType="1"/>
                </p:cNvSpPr>
                <p:nvPr/>
              </p:nvSpPr>
              <p:spPr bwMode="auto">
                <a:xfrm>
                  <a:off x="3457" y="1134"/>
                  <a:ext cx="39" cy="1"/>
                </a:xfrm>
                <a:prstGeom prst="line">
                  <a:avLst/>
                </a:prstGeom>
                <a:noFill/>
                <a:ln w="0">
                  <a:solidFill>
                    <a:srgbClr val="000000"/>
                  </a:solidFill>
                  <a:round/>
                  <a:headEnd/>
                  <a:tailEnd/>
                </a:ln>
              </p:spPr>
              <p:txBody>
                <a:bodyPr/>
                <a:lstStyle/>
                <a:p>
                  <a:endParaRPr lang="en-US"/>
                </a:p>
              </p:txBody>
            </p:sp>
            <p:sp>
              <p:nvSpPr>
                <p:cNvPr id="68785" name="Line 177"/>
                <p:cNvSpPr>
                  <a:spLocks noChangeShapeType="1"/>
                </p:cNvSpPr>
                <p:nvPr/>
              </p:nvSpPr>
              <p:spPr bwMode="auto">
                <a:xfrm flipV="1">
                  <a:off x="3785" y="1582"/>
                  <a:ext cx="5" cy="2"/>
                </a:xfrm>
                <a:prstGeom prst="line">
                  <a:avLst/>
                </a:prstGeom>
                <a:noFill/>
                <a:ln w="0">
                  <a:solidFill>
                    <a:srgbClr val="000000"/>
                  </a:solidFill>
                  <a:round/>
                  <a:headEnd/>
                  <a:tailEnd/>
                </a:ln>
              </p:spPr>
              <p:txBody>
                <a:bodyPr/>
                <a:lstStyle/>
                <a:p>
                  <a:endParaRPr lang="en-US"/>
                </a:p>
              </p:txBody>
            </p:sp>
            <p:sp>
              <p:nvSpPr>
                <p:cNvPr id="68786" name="Line 178"/>
                <p:cNvSpPr>
                  <a:spLocks noChangeShapeType="1"/>
                </p:cNvSpPr>
                <p:nvPr/>
              </p:nvSpPr>
              <p:spPr bwMode="auto">
                <a:xfrm flipV="1">
                  <a:off x="3790" y="1576"/>
                  <a:ext cx="8" cy="6"/>
                </a:xfrm>
                <a:prstGeom prst="line">
                  <a:avLst/>
                </a:prstGeom>
                <a:noFill/>
                <a:ln w="0">
                  <a:solidFill>
                    <a:srgbClr val="000000"/>
                  </a:solidFill>
                  <a:round/>
                  <a:headEnd/>
                  <a:tailEnd/>
                </a:ln>
              </p:spPr>
              <p:txBody>
                <a:bodyPr/>
                <a:lstStyle/>
                <a:p>
                  <a:endParaRPr lang="en-US"/>
                </a:p>
              </p:txBody>
            </p:sp>
            <p:sp>
              <p:nvSpPr>
                <p:cNvPr id="68787" name="Line 179"/>
                <p:cNvSpPr>
                  <a:spLocks noChangeShapeType="1"/>
                </p:cNvSpPr>
                <p:nvPr/>
              </p:nvSpPr>
              <p:spPr bwMode="auto">
                <a:xfrm>
                  <a:off x="3798" y="1576"/>
                  <a:ext cx="1" cy="45"/>
                </a:xfrm>
                <a:prstGeom prst="line">
                  <a:avLst/>
                </a:prstGeom>
                <a:noFill/>
                <a:ln w="0">
                  <a:solidFill>
                    <a:srgbClr val="000000"/>
                  </a:solidFill>
                  <a:round/>
                  <a:headEnd/>
                  <a:tailEnd/>
                </a:ln>
              </p:spPr>
              <p:txBody>
                <a:bodyPr/>
                <a:lstStyle/>
                <a:p>
                  <a:endParaRPr lang="en-US"/>
                </a:p>
              </p:txBody>
            </p:sp>
            <p:sp>
              <p:nvSpPr>
                <p:cNvPr id="68788" name="Line 180"/>
                <p:cNvSpPr>
                  <a:spLocks noChangeShapeType="1"/>
                </p:cNvSpPr>
                <p:nvPr/>
              </p:nvSpPr>
              <p:spPr bwMode="auto">
                <a:xfrm>
                  <a:off x="3837" y="1576"/>
                  <a:ext cx="31" cy="1"/>
                </a:xfrm>
                <a:prstGeom prst="line">
                  <a:avLst/>
                </a:prstGeom>
                <a:noFill/>
                <a:ln w="0">
                  <a:solidFill>
                    <a:srgbClr val="000000"/>
                  </a:solidFill>
                  <a:round/>
                  <a:headEnd/>
                  <a:tailEnd/>
                </a:ln>
              </p:spPr>
              <p:txBody>
                <a:bodyPr/>
                <a:lstStyle/>
                <a:p>
                  <a:endParaRPr lang="en-US"/>
                </a:p>
              </p:txBody>
            </p:sp>
            <p:sp>
              <p:nvSpPr>
                <p:cNvPr id="68789" name="Line 181"/>
                <p:cNvSpPr>
                  <a:spLocks noChangeShapeType="1"/>
                </p:cNvSpPr>
                <p:nvPr/>
              </p:nvSpPr>
              <p:spPr bwMode="auto">
                <a:xfrm flipH="1">
                  <a:off x="3851" y="1576"/>
                  <a:ext cx="17" cy="17"/>
                </a:xfrm>
                <a:prstGeom prst="line">
                  <a:avLst/>
                </a:prstGeom>
                <a:noFill/>
                <a:ln w="0">
                  <a:solidFill>
                    <a:srgbClr val="000000"/>
                  </a:solidFill>
                  <a:round/>
                  <a:headEnd/>
                  <a:tailEnd/>
                </a:ln>
              </p:spPr>
              <p:txBody>
                <a:bodyPr/>
                <a:lstStyle/>
                <a:p>
                  <a:endParaRPr lang="en-US"/>
                </a:p>
              </p:txBody>
            </p:sp>
            <p:sp>
              <p:nvSpPr>
                <p:cNvPr id="68790" name="Line 182"/>
                <p:cNvSpPr>
                  <a:spLocks noChangeShapeType="1"/>
                </p:cNvSpPr>
                <p:nvPr/>
              </p:nvSpPr>
              <p:spPr bwMode="auto">
                <a:xfrm>
                  <a:off x="3851" y="1593"/>
                  <a:ext cx="8" cy="1"/>
                </a:xfrm>
                <a:prstGeom prst="line">
                  <a:avLst/>
                </a:prstGeom>
                <a:noFill/>
                <a:ln w="0">
                  <a:solidFill>
                    <a:srgbClr val="000000"/>
                  </a:solidFill>
                  <a:round/>
                  <a:headEnd/>
                  <a:tailEnd/>
                </a:ln>
              </p:spPr>
              <p:txBody>
                <a:bodyPr/>
                <a:lstStyle/>
                <a:p>
                  <a:endParaRPr lang="en-US"/>
                </a:p>
              </p:txBody>
            </p:sp>
            <p:sp>
              <p:nvSpPr>
                <p:cNvPr id="68791" name="Line 183"/>
                <p:cNvSpPr>
                  <a:spLocks noChangeShapeType="1"/>
                </p:cNvSpPr>
                <p:nvPr/>
              </p:nvSpPr>
              <p:spPr bwMode="auto">
                <a:xfrm>
                  <a:off x="3859" y="1593"/>
                  <a:ext cx="6" cy="2"/>
                </a:xfrm>
                <a:prstGeom prst="line">
                  <a:avLst/>
                </a:prstGeom>
                <a:noFill/>
                <a:ln w="0">
                  <a:solidFill>
                    <a:srgbClr val="000000"/>
                  </a:solidFill>
                  <a:round/>
                  <a:headEnd/>
                  <a:tailEnd/>
                </a:ln>
              </p:spPr>
              <p:txBody>
                <a:bodyPr/>
                <a:lstStyle/>
                <a:p>
                  <a:endParaRPr lang="en-US"/>
                </a:p>
              </p:txBody>
            </p:sp>
            <p:sp>
              <p:nvSpPr>
                <p:cNvPr id="68792" name="Line 184"/>
                <p:cNvSpPr>
                  <a:spLocks noChangeShapeType="1"/>
                </p:cNvSpPr>
                <p:nvPr/>
              </p:nvSpPr>
              <p:spPr bwMode="auto">
                <a:xfrm>
                  <a:off x="3865" y="1595"/>
                  <a:ext cx="3" cy="2"/>
                </a:xfrm>
                <a:prstGeom prst="line">
                  <a:avLst/>
                </a:prstGeom>
                <a:noFill/>
                <a:ln w="0">
                  <a:solidFill>
                    <a:srgbClr val="000000"/>
                  </a:solidFill>
                  <a:round/>
                  <a:headEnd/>
                  <a:tailEnd/>
                </a:ln>
              </p:spPr>
              <p:txBody>
                <a:bodyPr/>
                <a:lstStyle/>
                <a:p>
                  <a:endParaRPr lang="en-US"/>
                </a:p>
              </p:txBody>
            </p:sp>
            <p:sp>
              <p:nvSpPr>
                <p:cNvPr id="68793" name="Line 185"/>
                <p:cNvSpPr>
                  <a:spLocks noChangeShapeType="1"/>
                </p:cNvSpPr>
                <p:nvPr/>
              </p:nvSpPr>
              <p:spPr bwMode="auto">
                <a:xfrm>
                  <a:off x="3868" y="1597"/>
                  <a:ext cx="3" cy="7"/>
                </a:xfrm>
                <a:prstGeom prst="line">
                  <a:avLst/>
                </a:prstGeom>
                <a:noFill/>
                <a:ln w="0">
                  <a:solidFill>
                    <a:srgbClr val="000000"/>
                  </a:solidFill>
                  <a:round/>
                  <a:headEnd/>
                  <a:tailEnd/>
                </a:ln>
              </p:spPr>
              <p:txBody>
                <a:bodyPr/>
                <a:lstStyle/>
                <a:p>
                  <a:endParaRPr lang="en-US"/>
                </a:p>
              </p:txBody>
            </p:sp>
            <p:sp>
              <p:nvSpPr>
                <p:cNvPr id="68794" name="Line 186"/>
                <p:cNvSpPr>
                  <a:spLocks noChangeShapeType="1"/>
                </p:cNvSpPr>
                <p:nvPr/>
              </p:nvSpPr>
              <p:spPr bwMode="auto">
                <a:xfrm>
                  <a:off x="3871" y="1604"/>
                  <a:ext cx="1" cy="4"/>
                </a:xfrm>
                <a:prstGeom prst="line">
                  <a:avLst/>
                </a:prstGeom>
                <a:noFill/>
                <a:ln w="0">
                  <a:solidFill>
                    <a:srgbClr val="000000"/>
                  </a:solidFill>
                  <a:round/>
                  <a:headEnd/>
                  <a:tailEnd/>
                </a:ln>
              </p:spPr>
              <p:txBody>
                <a:bodyPr/>
                <a:lstStyle/>
                <a:p>
                  <a:endParaRPr lang="en-US"/>
                </a:p>
              </p:txBody>
            </p:sp>
            <p:sp>
              <p:nvSpPr>
                <p:cNvPr id="68795" name="Line 187"/>
                <p:cNvSpPr>
                  <a:spLocks noChangeShapeType="1"/>
                </p:cNvSpPr>
                <p:nvPr/>
              </p:nvSpPr>
              <p:spPr bwMode="auto">
                <a:xfrm flipH="1">
                  <a:off x="3868" y="1608"/>
                  <a:ext cx="3" cy="6"/>
                </a:xfrm>
                <a:prstGeom prst="line">
                  <a:avLst/>
                </a:prstGeom>
                <a:noFill/>
                <a:ln w="0">
                  <a:solidFill>
                    <a:srgbClr val="000000"/>
                  </a:solidFill>
                  <a:round/>
                  <a:headEnd/>
                  <a:tailEnd/>
                </a:ln>
              </p:spPr>
              <p:txBody>
                <a:bodyPr/>
                <a:lstStyle/>
                <a:p>
                  <a:endParaRPr lang="en-US"/>
                </a:p>
              </p:txBody>
            </p:sp>
            <p:sp>
              <p:nvSpPr>
                <p:cNvPr id="68796" name="Line 188"/>
                <p:cNvSpPr>
                  <a:spLocks noChangeShapeType="1"/>
                </p:cNvSpPr>
                <p:nvPr/>
              </p:nvSpPr>
              <p:spPr bwMode="auto">
                <a:xfrm flipH="1">
                  <a:off x="3863" y="1614"/>
                  <a:ext cx="5" cy="5"/>
                </a:xfrm>
                <a:prstGeom prst="line">
                  <a:avLst/>
                </a:prstGeom>
                <a:noFill/>
                <a:ln w="0">
                  <a:solidFill>
                    <a:srgbClr val="000000"/>
                  </a:solidFill>
                  <a:round/>
                  <a:headEnd/>
                  <a:tailEnd/>
                </a:ln>
              </p:spPr>
              <p:txBody>
                <a:bodyPr/>
                <a:lstStyle/>
                <a:p>
                  <a:endParaRPr lang="en-US"/>
                </a:p>
              </p:txBody>
            </p:sp>
            <p:sp>
              <p:nvSpPr>
                <p:cNvPr id="68797" name="Line 189"/>
                <p:cNvSpPr>
                  <a:spLocks noChangeShapeType="1"/>
                </p:cNvSpPr>
                <p:nvPr/>
              </p:nvSpPr>
              <p:spPr bwMode="auto">
                <a:xfrm flipH="1">
                  <a:off x="3854" y="1619"/>
                  <a:ext cx="9" cy="2"/>
                </a:xfrm>
                <a:prstGeom prst="line">
                  <a:avLst/>
                </a:prstGeom>
                <a:noFill/>
                <a:ln w="0">
                  <a:solidFill>
                    <a:srgbClr val="000000"/>
                  </a:solidFill>
                  <a:round/>
                  <a:headEnd/>
                  <a:tailEnd/>
                </a:ln>
              </p:spPr>
              <p:txBody>
                <a:bodyPr/>
                <a:lstStyle/>
                <a:p>
                  <a:endParaRPr lang="en-US"/>
                </a:p>
              </p:txBody>
            </p:sp>
            <p:sp>
              <p:nvSpPr>
                <p:cNvPr id="68798" name="Line 190"/>
                <p:cNvSpPr>
                  <a:spLocks noChangeShapeType="1"/>
                </p:cNvSpPr>
                <p:nvPr/>
              </p:nvSpPr>
              <p:spPr bwMode="auto">
                <a:xfrm flipH="1">
                  <a:off x="3846" y="1621"/>
                  <a:ext cx="8" cy="1"/>
                </a:xfrm>
                <a:prstGeom prst="line">
                  <a:avLst/>
                </a:prstGeom>
                <a:noFill/>
                <a:ln w="0">
                  <a:solidFill>
                    <a:srgbClr val="000000"/>
                  </a:solidFill>
                  <a:round/>
                  <a:headEnd/>
                  <a:tailEnd/>
                </a:ln>
              </p:spPr>
              <p:txBody>
                <a:bodyPr/>
                <a:lstStyle/>
                <a:p>
                  <a:endParaRPr lang="en-US"/>
                </a:p>
              </p:txBody>
            </p:sp>
            <p:sp>
              <p:nvSpPr>
                <p:cNvPr id="68799" name="Line 191"/>
                <p:cNvSpPr>
                  <a:spLocks noChangeShapeType="1"/>
                </p:cNvSpPr>
                <p:nvPr/>
              </p:nvSpPr>
              <p:spPr bwMode="auto">
                <a:xfrm flipH="1" flipV="1">
                  <a:off x="3837" y="1619"/>
                  <a:ext cx="9" cy="2"/>
                </a:xfrm>
                <a:prstGeom prst="line">
                  <a:avLst/>
                </a:prstGeom>
                <a:noFill/>
                <a:ln w="0">
                  <a:solidFill>
                    <a:srgbClr val="000000"/>
                  </a:solidFill>
                  <a:round/>
                  <a:headEnd/>
                  <a:tailEnd/>
                </a:ln>
              </p:spPr>
              <p:txBody>
                <a:bodyPr/>
                <a:lstStyle/>
                <a:p>
                  <a:endParaRPr lang="en-US"/>
                </a:p>
              </p:txBody>
            </p:sp>
            <p:sp>
              <p:nvSpPr>
                <p:cNvPr id="68800" name="Line 192"/>
                <p:cNvSpPr>
                  <a:spLocks noChangeShapeType="1"/>
                </p:cNvSpPr>
                <p:nvPr/>
              </p:nvSpPr>
              <p:spPr bwMode="auto">
                <a:xfrm flipH="1" flipV="1">
                  <a:off x="3835" y="1616"/>
                  <a:ext cx="2" cy="3"/>
                </a:xfrm>
                <a:prstGeom prst="line">
                  <a:avLst/>
                </a:prstGeom>
                <a:noFill/>
                <a:ln w="0">
                  <a:solidFill>
                    <a:srgbClr val="000000"/>
                  </a:solidFill>
                  <a:round/>
                  <a:headEnd/>
                  <a:tailEnd/>
                </a:ln>
              </p:spPr>
              <p:txBody>
                <a:bodyPr/>
                <a:lstStyle/>
                <a:p>
                  <a:endParaRPr lang="en-US"/>
                </a:p>
              </p:txBody>
            </p:sp>
            <p:sp>
              <p:nvSpPr>
                <p:cNvPr id="68801" name="Line 193"/>
                <p:cNvSpPr>
                  <a:spLocks noChangeShapeType="1"/>
                </p:cNvSpPr>
                <p:nvPr/>
              </p:nvSpPr>
              <p:spPr bwMode="auto">
                <a:xfrm flipH="1" flipV="1">
                  <a:off x="3832" y="1612"/>
                  <a:ext cx="3" cy="4"/>
                </a:xfrm>
                <a:prstGeom prst="line">
                  <a:avLst/>
                </a:prstGeom>
                <a:noFill/>
                <a:ln w="0">
                  <a:solidFill>
                    <a:srgbClr val="000000"/>
                  </a:solidFill>
                  <a:round/>
                  <a:headEnd/>
                  <a:tailEnd/>
                </a:ln>
              </p:spPr>
              <p:txBody>
                <a:bodyPr/>
                <a:lstStyle/>
                <a:p>
                  <a:endParaRPr lang="en-US"/>
                </a:p>
              </p:txBody>
            </p:sp>
            <p:sp>
              <p:nvSpPr>
                <p:cNvPr id="68802" name="Line 194"/>
                <p:cNvSpPr>
                  <a:spLocks noChangeShapeType="1"/>
                </p:cNvSpPr>
                <p:nvPr/>
              </p:nvSpPr>
              <p:spPr bwMode="auto">
                <a:xfrm flipH="1">
                  <a:off x="3579" y="1576"/>
                  <a:ext cx="28" cy="45"/>
                </a:xfrm>
                <a:prstGeom prst="line">
                  <a:avLst/>
                </a:prstGeom>
                <a:noFill/>
                <a:ln w="0">
                  <a:solidFill>
                    <a:srgbClr val="000000"/>
                  </a:solidFill>
                  <a:round/>
                  <a:headEnd/>
                  <a:tailEnd/>
                </a:ln>
              </p:spPr>
              <p:txBody>
                <a:bodyPr/>
                <a:lstStyle/>
                <a:p>
                  <a:endParaRPr lang="en-US"/>
                </a:p>
              </p:txBody>
            </p:sp>
            <p:sp>
              <p:nvSpPr>
                <p:cNvPr id="68803" name="Line 195"/>
                <p:cNvSpPr>
                  <a:spLocks noChangeShapeType="1"/>
                </p:cNvSpPr>
                <p:nvPr/>
              </p:nvSpPr>
              <p:spPr bwMode="auto">
                <a:xfrm>
                  <a:off x="3568" y="1576"/>
                  <a:ext cx="39" cy="1"/>
                </a:xfrm>
                <a:prstGeom prst="line">
                  <a:avLst/>
                </a:prstGeom>
                <a:noFill/>
                <a:ln w="0">
                  <a:solidFill>
                    <a:srgbClr val="000000"/>
                  </a:solidFill>
                  <a:round/>
                  <a:headEnd/>
                  <a:tailEnd/>
                </a:ln>
              </p:spPr>
              <p:txBody>
                <a:bodyPr/>
                <a:lstStyle/>
                <a:p>
                  <a:endParaRPr lang="en-US"/>
                </a:p>
              </p:txBody>
            </p:sp>
            <p:sp>
              <p:nvSpPr>
                <p:cNvPr id="68804" name="Line 196"/>
                <p:cNvSpPr>
                  <a:spLocks noChangeShapeType="1"/>
                </p:cNvSpPr>
                <p:nvPr/>
              </p:nvSpPr>
              <p:spPr bwMode="auto">
                <a:xfrm flipH="1">
                  <a:off x="3579" y="1489"/>
                  <a:ext cx="28" cy="45"/>
                </a:xfrm>
                <a:prstGeom prst="line">
                  <a:avLst/>
                </a:prstGeom>
                <a:noFill/>
                <a:ln w="0">
                  <a:solidFill>
                    <a:srgbClr val="000000"/>
                  </a:solidFill>
                  <a:round/>
                  <a:headEnd/>
                  <a:tailEnd/>
                </a:ln>
              </p:spPr>
              <p:txBody>
                <a:bodyPr/>
                <a:lstStyle/>
                <a:p>
                  <a:endParaRPr lang="en-US"/>
                </a:p>
              </p:txBody>
            </p:sp>
            <p:sp>
              <p:nvSpPr>
                <p:cNvPr id="68805" name="Line 197"/>
                <p:cNvSpPr>
                  <a:spLocks noChangeShapeType="1"/>
                </p:cNvSpPr>
                <p:nvPr/>
              </p:nvSpPr>
              <p:spPr bwMode="auto">
                <a:xfrm>
                  <a:off x="3568" y="1489"/>
                  <a:ext cx="39" cy="1"/>
                </a:xfrm>
                <a:prstGeom prst="line">
                  <a:avLst/>
                </a:prstGeom>
                <a:noFill/>
                <a:ln w="0">
                  <a:solidFill>
                    <a:srgbClr val="000000"/>
                  </a:solidFill>
                  <a:round/>
                  <a:headEnd/>
                  <a:tailEnd/>
                </a:ln>
              </p:spPr>
              <p:txBody>
                <a:bodyPr/>
                <a:lstStyle/>
                <a:p>
                  <a:endParaRPr lang="en-US"/>
                </a:p>
              </p:txBody>
            </p:sp>
            <p:sp>
              <p:nvSpPr>
                <p:cNvPr id="68806" name="Line 198"/>
                <p:cNvSpPr>
                  <a:spLocks noChangeShapeType="1"/>
                </p:cNvSpPr>
                <p:nvPr/>
              </p:nvSpPr>
              <p:spPr bwMode="auto">
                <a:xfrm flipV="1">
                  <a:off x="3785" y="1496"/>
                  <a:ext cx="5" cy="2"/>
                </a:xfrm>
                <a:prstGeom prst="line">
                  <a:avLst/>
                </a:prstGeom>
                <a:noFill/>
                <a:ln w="0">
                  <a:solidFill>
                    <a:srgbClr val="000000"/>
                  </a:solidFill>
                  <a:round/>
                  <a:headEnd/>
                  <a:tailEnd/>
                </a:ln>
              </p:spPr>
              <p:txBody>
                <a:bodyPr/>
                <a:lstStyle/>
                <a:p>
                  <a:endParaRPr lang="en-US"/>
                </a:p>
              </p:txBody>
            </p:sp>
            <p:sp>
              <p:nvSpPr>
                <p:cNvPr id="68807" name="Line 199"/>
                <p:cNvSpPr>
                  <a:spLocks noChangeShapeType="1"/>
                </p:cNvSpPr>
                <p:nvPr/>
              </p:nvSpPr>
              <p:spPr bwMode="auto">
                <a:xfrm flipV="1">
                  <a:off x="3790" y="1489"/>
                  <a:ext cx="8" cy="7"/>
                </a:xfrm>
                <a:prstGeom prst="line">
                  <a:avLst/>
                </a:prstGeom>
                <a:noFill/>
                <a:ln w="0">
                  <a:solidFill>
                    <a:srgbClr val="000000"/>
                  </a:solidFill>
                  <a:round/>
                  <a:headEnd/>
                  <a:tailEnd/>
                </a:ln>
              </p:spPr>
              <p:txBody>
                <a:bodyPr/>
                <a:lstStyle/>
                <a:p>
                  <a:endParaRPr lang="en-US"/>
                </a:p>
              </p:txBody>
            </p:sp>
            <p:sp>
              <p:nvSpPr>
                <p:cNvPr id="68808" name="Line 200"/>
                <p:cNvSpPr>
                  <a:spLocks noChangeShapeType="1"/>
                </p:cNvSpPr>
                <p:nvPr/>
              </p:nvSpPr>
              <p:spPr bwMode="auto">
                <a:xfrm>
                  <a:off x="3798" y="1489"/>
                  <a:ext cx="1" cy="45"/>
                </a:xfrm>
                <a:prstGeom prst="line">
                  <a:avLst/>
                </a:prstGeom>
                <a:noFill/>
                <a:ln w="0">
                  <a:solidFill>
                    <a:srgbClr val="000000"/>
                  </a:solidFill>
                  <a:round/>
                  <a:headEnd/>
                  <a:tailEnd/>
                </a:ln>
              </p:spPr>
              <p:txBody>
                <a:bodyPr/>
                <a:lstStyle/>
                <a:p>
                  <a:endParaRPr lang="en-US"/>
                </a:p>
              </p:txBody>
            </p:sp>
            <p:sp>
              <p:nvSpPr>
                <p:cNvPr id="68809" name="Line 201"/>
                <p:cNvSpPr>
                  <a:spLocks noChangeShapeType="1"/>
                </p:cNvSpPr>
                <p:nvPr/>
              </p:nvSpPr>
              <p:spPr bwMode="auto">
                <a:xfrm>
                  <a:off x="3837" y="1489"/>
                  <a:ext cx="31" cy="1"/>
                </a:xfrm>
                <a:prstGeom prst="line">
                  <a:avLst/>
                </a:prstGeom>
                <a:noFill/>
                <a:ln w="0">
                  <a:solidFill>
                    <a:srgbClr val="000000"/>
                  </a:solidFill>
                  <a:round/>
                  <a:headEnd/>
                  <a:tailEnd/>
                </a:ln>
              </p:spPr>
              <p:txBody>
                <a:bodyPr/>
                <a:lstStyle/>
                <a:p>
                  <a:endParaRPr lang="en-US"/>
                </a:p>
              </p:txBody>
            </p:sp>
            <p:sp>
              <p:nvSpPr>
                <p:cNvPr id="68810" name="Line 202"/>
                <p:cNvSpPr>
                  <a:spLocks noChangeShapeType="1"/>
                </p:cNvSpPr>
                <p:nvPr/>
              </p:nvSpPr>
              <p:spPr bwMode="auto">
                <a:xfrm flipH="1">
                  <a:off x="3851" y="1489"/>
                  <a:ext cx="17" cy="17"/>
                </a:xfrm>
                <a:prstGeom prst="line">
                  <a:avLst/>
                </a:prstGeom>
                <a:noFill/>
                <a:ln w="0">
                  <a:solidFill>
                    <a:srgbClr val="000000"/>
                  </a:solidFill>
                  <a:round/>
                  <a:headEnd/>
                  <a:tailEnd/>
                </a:ln>
              </p:spPr>
              <p:txBody>
                <a:bodyPr/>
                <a:lstStyle/>
                <a:p>
                  <a:endParaRPr lang="en-US"/>
                </a:p>
              </p:txBody>
            </p:sp>
            <p:sp>
              <p:nvSpPr>
                <p:cNvPr id="68811" name="Line 203"/>
                <p:cNvSpPr>
                  <a:spLocks noChangeShapeType="1"/>
                </p:cNvSpPr>
                <p:nvPr/>
              </p:nvSpPr>
              <p:spPr bwMode="auto">
                <a:xfrm>
                  <a:off x="3851" y="1506"/>
                  <a:ext cx="8" cy="1"/>
                </a:xfrm>
                <a:prstGeom prst="line">
                  <a:avLst/>
                </a:prstGeom>
                <a:noFill/>
                <a:ln w="0">
                  <a:solidFill>
                    <a:srgbClr val="000000"/>
                  </a:solidFill>
                  <a:round/>
                  <a:headEnd/>
                  <a:tailEnd/>
                </a:ln>
              </p:spPr>
              <p:txBody>
                <a:bodyPr/>
                <a:lstStyle/>
                <a:p>
                  <a:endParaRPr lang="en-US"/>
                </a:p>
              </p:txBody>
            </p:sp>
            <p:sp>
              <p:nvSpPr>
                <p:cNvPr id="68812" name="Line 204"/>
                <p:cNvSpPr>
                  <a:spLocks noChangeShapeType="1"/>
                </p:cNvSpPr>
                <p:nvPr/>
              </p:nvSpPr>
              <p:spPr bwMode="auto">
                <a:xfrm>
                  <a:off x="3859" y="1506"/>
                  <a:ext cx="6" cy="3"/>
                </a:xfrm>
                <a:prstGeom prst="line">
                  <a:avLst/>
                </a:prstGeom>
                <a:noFill/>
                <a:ln w="0">
                  <a:solidFill>
                    <a:srgbClr val="000000"/>
                  </a:solidFill>
                  <a:round/>
                  <a:headEnd/>
                  <a:tailEnd/>
                </a:ln>
              </p:spPr>
              <p:txBody>
                <a:bodyPr/>
                <a:lstStyle/>
                <a:p>
                  <a:endParaRPr lang="en-US"/>
                </a:p>
              </p:txBody>
            </p:sp>
            <p:sp>
              <p:nvSpPr>
                <p:cNvPr id="68813" name="Line 205"/>
                <p:cNvSpPr>
                  <a:spLocks noChangeShapeType="1"/>
                </p:cNvSpPr>
                <p:nvPr/>
              </p:nvSpPr>
              <p:spPr bwMode="auto">
                <a:xfrm>
                  <a:off x="3865" y="1509"/>
                  <a:ext cx="3" cy="2"/>
                </a:xfrm>
                <a:prstGeom prst="line">
                  <a:avLst/>
                </a:prstGeom>
                <a:noFill/>
                <a:ln w="0">
                  <a:solidFill>
                    <a:srgbClr val="000000"/>
                  </a:solidFill>
                  <a:round/>
                  <a:headEnd/>
                  <a:tailEnd/>
                </a:ln>
              </p:spPr>
              <p:txBody>
                <a:bodyPr/>
                <a:lstStyle/>
                <a:p>
                  <a:endParaRPr lang="en-US"/>
                </a:p>
              </p:txBody>
            </p:sp>
          </p:grpSp>
          <p:grpSp>
            <p:nvGrpSpPr>
              <p:cNvPr id="68814" name="Group 206"/>
              <p:cNvGrpSpPr>
                <a:grpSpLocks/>
              </p:cNvGrpSpPr>
              <p:nvPr/>
            </p:nvGrpSpPr>
            <p:grpSpPr bwMode="auto">
              <a:xfrm>
                <a:off x="1804" y="1134"/>
                <a:ext cx="2068" cy="488"/>
                <a:chOff x="1804" y="1134"/>
                <a:chExt cx="2068" cy="488"/>
              </a:xfrm>
            </p:grpSpPr>
            <p:sp>
              <p:nvSpPr>
                <p:cNvPr id="68815" name="Line 207"/>
                <p:cNvSpPr>
                  <a:spLocks noChangeShapeType="1"/>
                </p:cNvSpPr>
                <p:nvPr/>
              </p:nvSpPr>
              <p:spPr bwMode="auto">
                <a:xfrm>
                  <a:off x="3868" y="1511"/>
                  <a:ext cx="3" cy="6"/>
                </a:xfrm>
                <a:prstGeom prst="line">
                  <a:avLst/>
                </a:prstGeom>
                <a:noFill/>
                <a:ln w="0">
                  <a:solidFill>
                    <a:srgbClr val="000000"/>
                  </a:solidFill>
                  <a:round/>
                  <a:headEnd/>
                  <a:tailEnd/>
                </a:ln>
              </p:spPr>
              <p:txBody>
                <a:bodyPr/>
                <a:lstStyle/>
                <a:p>
                  <a:endParaRPr lang="en-US"/>
                </a:p>
              </p:txBody>
            </p:sp>
            <p:sp>
              <p:nvSpPr>
                <p:cNvPr id="68816" name="Line 208"/>
                <p:cNvSpPr>
                  <a:spLocks noChangeShapeType="1"/>
                </p:cNvSpPr>
                <p:nvPr/>
              </p:nvSpPr>
              <p:spPr bwMode="auto">
                <a:xfrm>
                  <a:off x="3871" y="1517"/>
                  <a:ext cx="1" cy="4"/>
                </a:xfrm>
                <a:prstGeom prst="line">
                  <a:avLst/>
                </a:prstGeom>
                <a:noFill/>
                <a:ln w="0">
                  <a:solidFill>
                    <a:srgbClr val="000000"/>
                  </a:solidFill>
                  <a:round/>
                  <a:headEnd/>
                  <a:tailEnd/>
                </a:ln>
              </p:spPr>
              <p:txBody>
                <a:bodyPr/>
                <a:lstStyle/>
                <a:p>
                  <a:endParaRPr lang="en-US"/>
                </a:p>
              </p:txBody>
            </p:sp>
            <p:sp>
              <p:nvSpPr>
                <p:cNvPr id="68817" name="Line 209"/>
                <p:cNvSpPr>
                  <a:spLocks noChangeShapeType="1"/>
                </p:cNvSpPr>
                <p:nvPr/>
              </p:nvSpPr>
              <p:spPr bwMode="auto">
                <a:xfrm flipH="1">
                  <a:off x="3868" y="1521"/>
                  <a:ext cx="3" cy="7"/>
                </a:xfrm>
                <a:prstGeom prst="line">
                  <a:avLst/>
                </a:prstGeom>
                <a:noFill/>
                <a:ln w="0">
                  <a:solidFill>
                    <a:srgbClr val="000000"/>
                  </a:solidFill>
                  <a:round/>
                  <a:headEnd/>
                  <a:tailEnd/>
                </a:ln>
              </p:spPr>
              <p:txBody>
                <a:bodyPr/>
                <a:lstStyle/>
                <a:p>
                  <a:endParaRPr lang="en-US"/>
                </a:p>
              </p:txBody>
            </p:sp>
            <p:sp>
              <p:nvSpPr>
                <p:cNvPr id="68818" name="Line 210"/>
                <p:cNvSpPr>
                  <a:spLocks noChangeShapeType="1"/>
                </p:cNvSpPr>
                <p:nvPr/>
              </p:nvSpPr>
              <p:spPr bwMode="auto">
                <a:xfrm flipH="1">
                  <a:off x="3863" y="1528"/>
                  <a:ext cx="5" cy="4"/>
                </a:xfrm>
                <a:prstGeom prst="line">
                  <a:avLst/>
                </a:prstGeom>
                <a:noFill/>
                <a:ln w="0">
                  <a:solidFill>
                    <a:srgbClr val="000000"/>
                  </a:solidFill>
                  <a:round/>
                  <a:headEnd/>
                  <a:tailEnd/>
                </a:ln>
              </p:spPr>
              <p:txBody>
                <a:bodyPr/>
                <a:lstStyle/>
                <a:p>
                  <a:endParaRPr lang="en-US"/>
                </a:p>
              </p:txBody>
            </p:sp>
            <p:sp>
              <p:nvSpPr>
                <p:cNvPr id="68819" name="Line 211"/>
                <p:cNvSpPr>
                  <a:spLocks noChangeShapeType="1"/>
                </p:cNvSpPr>
                <p:nvPr/>
              </p:nvSpPr>
              <p:spPr bwMode="auto">
                <a:xfrm flipH="1">
                  <a:off x="3854" y="1532"/>
                  <a:ext cx="9" cy="2"/>
                </a:xfrm>
                <a:prstGeom prst="line">
                  <a:avLst/>
                </a:prstGeom>
                <a:noFill/>
                <a:ln w="0">
                  <a:solidFill>
                    <a:srgbClr val="000000"/>
                  </a:solidFill>
                  <a:round/>
                  <a:headEnd/>
                  <a:tailEnd/>
                </a:ln>
              </p:spPr>
              <p:txBody>
                <a:bodyPr/>
                <a:lstStyle/>
                <a:p>
                  <a:endParaRPr lang="en-US"/>
                </a:p>
              </p:txBody>
            </p:sp>
            <p:sp>
              <p:nvSpPr>
                <p:cNvPr id="68820" name="Line 212"/>
                <p:cNvSpPr>
                  <a:spLocks noChangeShapeType="1"/>
                </p:cNvSpPr>
                <p:nvPr/>
              </p:nvSpPr>
              <p:spPr bwMode="auto">
                <a:xfrm flipH="1">
                  <a:off x="3846" y="1534"/>
                  <a:ext cx="8" cy="1"/>
                </a:xfrm>
                <a:prstGeom prst="line">
                  <a:avLst/>
                </a:prstGeom>
                <a:noFill/>
                <a:ln w="0">
                  <a:solidFill>
                    <a:srgbClr val="000000"/>
                  </a:solidFill>
                  <a:round/>
                  <a:headEnd/>
                  <a:tailEnd/>
                </a:ln>
              </p:spPr>
              <p:txBody>
                <a:bodyPr/>
                <a:lstStyle/>
                <a:p>
                  <a:endParaRPr lang="en-US"/>
                </a:p>
              </p:txBody>
            </p:sp>
            <p:sp>
              <p:nvSpPr>
                <p:cNvPr id="68821" name="Line 213"/>
                <p:cNvSpPr>
                  <a:spLocks noChangeShapeType="1"/>
                </p:cNvSpPr>
                <p:nvPr/>
              </p:nvSpPr>
              <p:spPr bwMode="auto">
                <a:xfrm flipH="1" flipV="1">
                  <a:off x="3837" y="1532"/>
                  <a:ext cx="9" cy="2"/>
                </a:xfrm>
                <a:prstGeom prst="line">
                  <a:avLst/>
                </a:prstGeom>
                <a:noFill/>
                <a:ln w="0">
                  <a:solidFill>
                    <a:srgbClr val="000000"/>
                  </a:solidFill>
                  <a:round/>
                  <a:headEnd/>
                  <a:tailEnd/>
                </a:ln>
              </p:spPr>
              <p:txBody>
                <a:bodyPr/>
                <a:lstStyle/>
                <a:p>
                  <a:endParaRPr lang="en-US"/>
                </a:p>
              </p:txBody>
            </p:sp>
            <p:sp>
              <p:nvSpPr>
                <p:cNvPr id="68822" name="Line 214"/>
                <p:cNvSpPr>
                  <a:spLocks noChangeShapeType="1"/>
                </p:cNvSpPr>
                <p:nvPr/>
              </p:nvSpPr>
              <p:spPr bwMode="auto">
                <a:xfrm flipH="1" flipV="1">
                  <a:off x="3835" y="1530"/>
                  <a:ext cx="2" cy="2"/>
                </a:xfrm>
                <a:prstGeom prst="line">
                  <a:avLst/>
                </a:prstGeom>
                <a:noFill/>
                <a:ln w="0">
                  <a:solidFill>
                    <a:srgbClr val="000000"/>
                  </a:solidFill>
                  <a:round/>
                  <a:headEnd/>
                  <a:tailEnd/>
                </a:ln>
              </p:spPr>
              <p:txBody>
                <a:bodyPr/>
                <a:lstStyle/>
                <a:p>
                  <a:endParaRPr lang="en-US"/>
                </a:p>
              </p:txBody>
            </p:sp>
            <p:sp>
              <p:nvSpPr>
                <p:cNvPr id="68823" name="Line 215"/>
                <p:cNvSpPr>
                  <a:spLocks noChangeShapeType="1"/>
                </p:cNvSpPr>
                <p:nvPr/>
              </p:nvSpPr>
              <p:spPr bwMode="auto">
                <a:xfrm flipH="1" flipV="1">
                  <a:off x="3832" y="1526"/>
                  <a:ext cx="3" cy="4"/>
                </a:xfrm>
                <a:prstGeom prst="line">
                  <a:avLst/>
                </a:prstGeom>
                <a:noFill/>
                <a:ln w="0">
                  <a:solidFill>
                    <a:srgbClr val="000000"/>
                  </a:solidFill>
                  <a:round/>
                  <a:headEnd/>
                  <a:tailEnd/>
                </a:ln>
              </p:spPr>
              <p:txBody>
                <a:bodyPr/>
                <a:lstStyle/>
                <a:p>
                  <a:endParaRPr lang="en-US"/>
                </a:p>
              </p:txBody>
            </p:sp>
            <p:sp>
              <p:nvSpPr>
                <p:cNvPr id="68824" name="Line 216"/>
                <p:cNvSpPr>
                  <a:spLocks noChangeShapeType="1"/>
                </p:cNvSpPr>
                <p:nvPr/>
              </p:nvSpPr>
              <p:spPr bwMode="auto">
                <a:xfrm flipH="1">
                  <a:off x="3109" y="1576"/>
                  <a:ext cx="27" cy="45"/>
                </a:xfrm>
                <a:prstGeom prst="line">
                  <a:avLst/>
                </a:prstGeom>
                <a:noFill/>
                <a:ln w="0">
                  <a:solidFill>
                    <a:srgbClr val="000000"/>
                  </a:solidFill>
                  <a:round/>
                  <a:headEnd/>
                  <a:tailEnd/>
                </a:ln>
              </p:spPr>
              <p:txBody>
                <a:bodyPr/>
                <a:lstStyle/>
                <a:p>
                  <a:endParaRPr lang="en-US"/>
                </a:p>
              </p:txBody>
            </p:sp>
            <p:sp>
              <p:nvSpPr>
                <p:cNvPr id="68825" name="Line 217"/>
                <p:cNvSpPr>
                  <a:spLocks noChangeShapeType="1"/>
                </p:cNvSpPr>
                <p:nvPr/>
              </p:nvSpPr>
              <p:spPr bwMode="auto">
                <a:xfrm>
                  <a:off x="3097" y="1576"/>
                  <a:ext cx="39" cy="1"/>
                </a:xfrm>
                <a:prstGeom prst="line">
                  <a:avLst/>
                </a:prstGeom>
                <a:noFill/>
                <a:ln w="0">
                  <a:solidFill>
                    <a:srgbClr val="000000"/>
                  </a:solidFill>
                  <a:round/>
                  <a:headEnd/>
                  <a:tailEnd/>
                </a:ln>
              </p:spPr>
              <p:txBody>
                <a:bodyPr/>
                <a:lstStyle/>
                <a:p>
                  <a:endParaRPr lang="en-US"/>
                </a:p>
              </p:txBody>
            </p:sp>
            <p:sp>
              <p:nvSpPr>
                <p:cNvPr id="68826" name="Line 218"/>
                <p:cNvSpPr>
                  <a:spLocks noChangeShapeType="1"/>
                </p:cNvSpPr>
                <p:nvPr/>
              </p:nvSpPr>
              <p:spPr bwMode="auto">
                <a:xfrm flipH="1" flipV="1">
                  <a:off x="2889" y="1578"/>
                  <a:ext cx="3" cy="4"/>
                </a:xfrm>
                <a:prstGeom prst="line">
                  <a:avLst/>
                </a:prstGeom>
                <a:noFill/>
                <a:ln w="0">
                  <a:solidFill>
                    <a:srgbClr val="000000"/>
                  </a:solidFill>
                  <a:round/>
                  <a:headEnd/>
                  <a:tailEnd/>
                </a:ln>
              </p:spPr>
              <p:txBody>
                <a:bodyPr/>
                <a:lstStyle/>
                <a:p>
                  <a:endParaRPr lang="en-US"/>
                </a:p>
              </p:txBody>
            </p:sp>
            <p:sp>
              <p:nvSpPr>
                <p:cNvPr id="68827" name="Line 219"/>
                <p:cNvSpPr>
                  <a:spLocks noChangeShapeType="1"/>
                </p:cNvSpPr>
                <p:nvPr/>
              </p:nvSpPr>
              <p:spPr bwMode="auto">
                <a:xfrm flipH="1" flipV="1">
                  <a:off x="2881" y="1576"/>
                  <a:ext cx="8" cy="2"/>
                </a:xfrm>
                <a:prstGeom prst="line">
                  <a:avLst/>
                </a:prstGeom>
                <a:noFill/>
                <a:ln w="0">
                  <a:solidFill>
                    <a:srgbClr val="000000"/>
                  </a:solidFill>
                  <a:round/>
                  <a:headEnd/>
                  <a:tailEnd/>
                </a:ln>
              </p:spPr>
              <p:txBody>
                <a:bodyPr/>
                <a:lstStyle/>
                <a:p>
                  <a:endParaRPr lang="en-US"/>
                </a:p>
              </p:txBody>
            </p:sp>
            <p:sp>
              <p:nvSpPr>
                <p:cNvPr id="68828" name="Line 220"/>
                <p:cNvSpPr>
                  <a:spLocks noChangeShapeType="1"/>
                </p:cNvSpPr>
                <p:nvPr/>
              </p:nvSpPr>
              <p:spPr bwMode="auto">
                <a:xfrm flipH="1">
                  <a:off x="2875" y="1576"/>
                  <a:ext cx="6" cy="1"/>
                </a:xfrm>
                <a:prstGeom prst="line">
                  <a:avLst/>
                </a:prstGeom>
                <a:noFill/>
                <a:ln w="0">
                  <a:solidFill>
                    <a:srgbClr val="000000"/>
                  </a:solidFill>
                  <a:round/>
                  <a:headEnd/>
                  <a:tailEnd/>
                </a:ln>
              </p:spPr>
              <p:txBody>
                <a:bodyPr/>
                <a:lstStyle/>
                <a:p>
                  <a:endParaRPr lang="en-US"/>
                </a:p>
              </p:txBody>
            </p:sp>
            <p:sp>
              <p:nvSpPr>
                <p:cNvPr id="68829" name="Line 221"/>
                <p:cNvSpPr>
                  <a:spLocks noChangeShapeType="1"/>
                </p:cNvSpPr>
                <p:nvPr/>
              </p:nvSpPr>
              <p:spPr bwMode="auto">
                <a:xfrm flipH="1">
                  <a:off x="2867" y="1576"/>
                  <a:ext cx="8" cy="2"/>
                </a:xfrm>
                <a:prstGeom prst="line">
                  <a:avLst/>
                </a:prstGeom>
                <a:noFill/>
                <a:ln w="0">
                  <a:solidFill>
                    <a:srgbClr val="000000"/>
                  </a:solidFill>
                  <a:round/>
                  <a:headEnd/>
                  <a:tailEnd/>
                </a:ln>
              </p:spPr>
              <p:txBody>
                <a:bodyPr/>
                <a:lstStyle/>
                <a:p>
                  <a:endParaRPr lang="en-US"/>
                </a:p>
              </p:txBody>
            </p:sp>
            <p:sp>
              <p:nvSpPr>
                <p:cNvPr id="68830" name="Line 222"/>
                <p:cNvSpPr>
                  <a:spLocks noChangeShapeType="1"/>
                </p:cNvSpPr>
                <p:nvPr/>
              </p:nvSpPr>
              <p:spPr bwMode="auto">
                <a:xfrm flipH="1">
                  <a:off x="2861" y="1578"/>
                  <a:ext cx="6" cy="6"/>
                </a:xfrm>
                <a:prstGeom prst="line">
                  <a:avLst/>
                </a:prstGeom>
                <a:noFill/>
                <a:ln w="0">
                  <a:solidFill>
                    <a:srgbClr val="000000"/>
                  </a:solidFill>
                  <a:round/>
                  <a:headEnd/>
                  <a:tailEnd/>
                </a:ln>
              </p:spPr>
              <p:txBody>
                <a:bodyPr/>
                <a:lstStyle/>
                <a:p>
                  <a:endParaRPr lang="en-US"/>
                </a:p>
              </p:txBody>
            </p:sp>
            <p:sp>
              <p:nvSpPr>
                <p:cNvPr id="68831" name="Line 223"/>
                <p:cNvSpPr>
                  <a:spLocks noChangeShapeType="1"/>
                </p:cNvSpPr>
                <p:nvPr/>
              </p:nvSpPr>
              <p:spPr bwMode="auto">
                <a:xfrm flipH="1">
                  <a:off x="2859" y="1584"/>
                  <a:ext cx="2" cy="11"/>
                </a:xfrm>
                <a:prstGeom prst="line">
                  <a:avLst/>
                </a:prstGeom>
                <a:noFill/>
                <a:ln w="0">
                  <a:solidFill>
                    <a:srgbClr val="000000"/>
                  </a:solidFill>
                  <a:round/>
                  <a:headEnd/>
                  <a:tailEnd/>
                </a:ln>
              </p:spPr>
              <p:txBody>
                <a:bodyPr/>
                <a:lstStyle/>
                <a:p>
                  <a:endParaRPr lang="en-US"/>
                </a:p>
              </p:txBody>
            </p:sp>
            <p:sp>
              <p:nvSpPr>
                <p:cNvPr id="68832" name="Line 224"/>
                <p:cNvSpPr>
                  <a:spLocks noChangeShapeType="1"/>
                </p:cNvSpPr>
                <p:nvPr/>
              </p:nvSpPr>
              <p:spPr bwMode="auto">
                <a:xfrm>
                  <a:off x="2859" y="1595"/>
                  <a:ext cx="1" cy="11"/>
                </a:xfrm>
                <a:prstGeom prst="line">
                  <a:avLst/>
                </a:prstGeom>
                <a:noFill/>
                <a:ln w="0">
                  <a:solidFill>
                    <a:srgbClr val="000000"/>
                  </a:solidFill>
                  <a:round/>
                  <a:headEnd/>
                  <a:tailEnd/>
                </a:ln>
              </p:spPr>
              <p:txBody>
                <a:bodyPr/>
                <a:lstStyle/>
                <a:p>
                  <a:endParaRPr lang="en-US"/>
                </a:p>
              </p:txBody>
            </p:sp>
            <p:sp>
              <p:nvSpPr>
                <p:cNvPr id="68833" name="Line 225"/>
                <p:cNvSpPr>
                  <a:spLocks noChangeShapeType="1"/>
                </p:cNvSpPr>
                <p:nvPr/>
              </p:nvSpPr>
              <p:spPr bwMode="auto">
                <a:xfrm>
                  <a:off x="2859" y="1606"/>
                  <a:ext cx="2" cy="8"/>
                </a:xfrm>
                <a:prstGeom prst="line">
                  <a:avLst/>
                </a:prstGeom>
                <a:noFill/>
                <a:ln w="0">
                  <a:solidFill>
                    <a:srgbClr val="000000"/>
                  </a:solidFill>
                  <a:round/>
                  <a:headEnd/>
                  <a:tailEnd/>
                </a:ln>
              </p:spPr>
              <p:txBody>
                <a:bodyPr/>
                <a:lstStyle/>
                <a:p>
                  <a:endParaRPr lang="en-US"/>
                </a:p>
              </p:txBody>
            </p:sp>
            <p:sp>
              <p:nvSpPr>
                <p:cNvPr id="68834" name="Line 226"/>
                <p:cNvSpPr>
                  <a:spLocks noChangeShapeType="1"/>
                </p:cNvSpPr>
                <p:nvPr/>
              </p:nvSpPr>
              <p:spPr bwMode="auto">
                <a:xfrm>
                  <a:off x="2861" y="1614"/>
                  <a:ext cx="6" cy="5"/>
                </a:xfrm>
                <a:prstGeom prst="line">
                  <a:avLst/>
                </a:prstGeom>
                <a:noFill/>
                <a:ln w="0">
                  <a:solidFill>
                    <a:srgbClr val="000000"/>
                  </a:solidFill>
                  <a:round/>
                  <a:headEnd/>
                  <a:tailEnd/>
                </a:ln>
              </p:spPr>
              <p:txBody>
                <a:bodyPr/>
                <a:lstStyle/>
                <a:p>
                  <a:endParaRPr lang="en-US"/>
                </a:p>
              </p:txBody>
            </p:sp>
            <p:sp>
              <p:nvSpPr>
                <p:cNvPr id="68835" name="Line 227"/>
                <p:cNvSpPr>
                  <a:spLocks noChangeShapeType="1"/>
                </p:cNvSpPr>
                <p:nvPr/>
              </p:nvSpPr>
              <p:spPr bwMode="auto">
                <a:xfrm>
                  <a:off x="2867" y="1619"/>
                  <a:ext cx="8" cy="2"/>
                </a:xfrm>
                <a:prstGeom prst="line">
                  <a:avLst/>
                </a:prstGeom>
                <a:noFill/>
                <a:ln w="0">
                  <a:solidFill>
                    <a:srgbClr val="000000"/>
                  </a:solidFill>
                  <a:round/>
                  <a:headEnd/>
                  <a:tailEnd/>
                </a:ln>
              </p:spPr>
              <p:txBody>
                <a:bodyPr/>
                <a:lstStyle/>
                <a:p>
                  <a:endParaRPr lang="en-US"/>
                </a:p>
              </p:txBody>
            </p:sp>
            <p:sp>
              <p:nvSpPr>
                <p:cNvPr id="68836" name="Line 228"/>
                <p:cNvSpPr>
                  <a:spLocks noChangeShapeType="1"/>
                </p:cNvSpPr>
                <p:nvPr/>
              </p:nvSpPr>
              <p:spPr bwMode="auto">
                <a:xfrm>
                  <a:off x="2875" y="1621"/>
                  <a:ext cx="3" cy="1"/>
                </a:xfrm>
                <a:prstGeom prst="line">
                  <a:avLst/>
                </a:prstGeom>
                <a:noFill/>
                <a:ln w="0">
                  <a:solidFill>
                    <a:srgbClr val="000000"/>
                  </a:solidFill>
                  <a:round/>
                  <a:headEnd/>
                  <a:tailEnd/>
                </a:ln>
              </p:spPr>
              <p:txBody>
                <a:bodyPr/>
                <a:lstStyle/>
                <a:p>
                  <a:endParaRPr lang="en-US"/>
                </a:p>
              </p:txBody>
            </p:sp>
            <p:sp>
              <p:nvSpPr>
                <p:cNvPr id="68837" name="Line 229"/>
                <p:cNvSpPr>
                  <a:spLocks noChangeShapeType="1"/>
                </p:cNvSpPr>
                <p:nvPr/>
              </p:nvSpPr>
              <p:spPr bwMode="auto">
                <a:xfrm flipV="1">
                  <a:off x="2878" y="1619"/>
                  <a:ext cx="8" cy="2"/>
                </a:xfrm>
                <a:prstGeom prst="line">
                  <a:avLst/>
                </a:prstGeom>
                <a:noFill/>
                <a:ln w="0">
                  <a:solidFill>
                    <a:srgbClr val="000000"/>
                  </a:solidFill>
                  <a:round/>
                  <a:headEnd/>
                  <a:tailEnd/>
                </a:ln>
              </p:spPr>
              <p:txBody>
                <a:bodyPr/>
                <a:lstStyle/>
                <a:p>
                  <a:endParaRPr lang="en-US"/>
                </a:p>
              </p:txBody>
            </p:sp>
            <p:sp>
              <p:nvSpPr>
                <p:cNvPr id="68838" name="Line 230"/>
                <p:cNvSpPr>
                  <a:spLocks noChangeShapeType="1"/>
                </p:cNvSpPr>
                <p:nvPr/>
              </p:nvSpPr>
              <p:spPr bwMode="auto">
                <a:xfrm flipV="1">
                  <a:off x="2886" y="1614"/>
                  <a:ext cx="6" cy="5"/>
                </a:xfrm>
                <a:prstGeom prst="line">
                  <a:avLst/>
                </a:prstGeom>
                <a:noFill/>
                <a:ln w="0">
                  <a:solidFill>
                    <a:srgbClr val="000000"/>
                  </a:solidFill>
                  <a:round/>
                  <a:headEnd/>
                  <a:tailEnd/>
                </a:ln>
              </p:spPr>
              <p:txBody>
                <a:bodyPr/>
                <a:lstStyle/>
                <a:p>
                  <a:endParaRPr lang="en-US"/>
                </a:p>
              </p:txBody>
            </p:sp>
            <p:sp>
              <p:nvSpPr>
                <p:cNvPr id="68839" name="Line 231"/>
                <p:cNvSpPr>
                  <a:spLocks noChangeShapeType="1"/>
                </p:cNvSpPr>
                <p:nvPr/>
              </p:nvSpPr>
              <p:spPr bwMode="auto">
                <a:xfrm flipV="1">
                  <a:off x="2892" y="1608"/>
                  <a:ext cx="3" cy="6"/>
                </a:xfrm>
                <a:prstGeom prst="line">
                  <a:avLst/>
                </a:prstGeom>
                <a:noFill/>
                <a:ln w="0">
                  <a:solidFill>
                    <a:srgbClr val="000000"/>
                  </a:solidFill>
                  <a:round/>
                  <a:headEnd/>
                  <a:tailEnd/>
                </a:ln>
              </p:spPr>
              <p:txBody>
                <a:bodyPr/>
                <a:lstStyle/>
                <a:p>
                  <a:endParaRPr lang="en-US"/>
                </a:p>
              </p:txBody>
            </p:sp>
            <p:sp>
              <p:nvSpPr>
                <p:cNvPr id="68840" name="Line 232"/>
                <p:cNvSpPr>
                  <a:spLocks noChangeShapeType="1"/>
                </p:cNvSpPr>
                <p:nvPr/>
              </p:nvSpPr>
              <p:spPr bwMode="auto">
                <a:xfrm flipV="1">
                  <a:off x="2895" y="1606"/>
                  <a:ext cx="1" cy="2"/>
                </a:xfrm>
                <a:prstGeom prst="line">
                  <a:avLst/>
                </a:prstGeom>
                <a:noFill/>
                <a:ln w="0">
                  <a:solidFill>
                    <a:srgbClr val="000000"/>
                  </a:solidFill>
                  <a:round/>
                  <a:headEnd/>
                  <a:tailEnd/>
                </a:ln>
              </p:spPr>
              <p:txBody>
                <a:bodyPr/>
                <a:lstStyle/>
                <a:p>
                  <a:endParaRPr lang="en-US"/>
                </a:p>
              </p:txBody>
            </p:sp>
            <p:sp>
              <p:nvSpPr>
                <p:cNvPr id="68841" name="Line 233"/>
                <p:cNvSpPr>
                  <a:spLocks noChangeShapeType="1"/>
                </p:cNvSpPr>
                <p:nvPr/>
              </p:nvSpPr>
              <p:spPr bwMode="auto">
                <a:xfrm flipH="1" flipV="1">
                  <a:off x="2892" y="1599"/>
                  <a:ext cx="3" cy="7"/>
                </a:xfrm>
                <a:prstGeom prst="line">
                  <a:avLst/>
                </a:prstGeom>
                <a:noFill/>
                <a:ln w="0">
                  <a:solidFill>
                    <a:srgbClr val="000000"/>
                  </a:solidFill>
                  <a:round/>
                  <a:headEnd/>
                  <a:tailEnd/>
                </a:ln>
              </p:spPr>
              <p:txBody>
                <a:bodyPr/>
                <a:lstStyle/>
                <a:p>
                  <a:endParaRPr lang="en-US"/>
                </a:p>
              </p:txBody>
            </p:sp>
            <p:sp>
              <p:nvSpPr>
                <p:cNvPr id="68842" name="Line 234"/>
                <p:cNvSpPr>
                  <a:spLocks noChangeShapeType="1"/>
                </p:cNvSpPr>
                <p:nvPr/>
              </p:nvSpPr>
              <p:spPr bwMode="auto">
                <a:xfrm flipH="1" flipV="1">
                  <a:off x="2886" y="1595"/>
                  <a:ext cx="6" cy="4"/>
                </a:xfrm>
                <a:prstGeom prst="line">
                  <a:avLst/>
                </a:prstGeom>
                <a:noFill/>
                <a:ln w="0">
                  <a:solidFill>
                    <a:srgbClr val="000000"/>
                  </a:solidFill>
                  <a:round/>
                  <a:headEnd/>
                  <a:tailEnd/>
                </a:ln>
              </p:spPr>
              <p:txBody>
                <a:bodyPr/>
                <a:lstStyle/>
                <a:p>
                  <a:endParaRPr lang="en-US"/>
                </a:p>
              </p:txBody>
            </p:sp>
            <p:sp>
              <p:nvSpPr>
                <p:cNvPr id="68843" name="Line 235"/>
                <p:cNvSpPr>
                  <a:spLocks noChangeShapeType="1"/>
                </p:cNvSpPr>
                <p:nvPr/>
              </p:nvSpPr>
              <p:spPr bwMode="auto">
                <a:xfrm flipH="1" flipV="1">
                  <a:off x="2878" y="1593"/>
                  <a:ext cx="8" cy="2"/>
                </a:xfrm>
                <a:prstGeom prst="line">
                  <a:avLst/>
                </a:prstGeom>
                <a:noFill/>
                <a:ln w="0">
                  <a:solidFill>
                    <a:srgbClr val="000000"/>
                  </a:solidFill>
                  <a:round/>
                  <a:headEnd/>
                  <a:tailEnd/>
                </a:ln>
              </p:spPr>
              <p:txBody>
                <a:bodyPr/>
                <a:lstStyle/>
                <a:p>
                  <a:endParaRPr lang="en-US"/>
                </a:p>
              </p:txBody>
            </p:sp>
            <p:sp>
              <p:nvSpPr>
                <p:cNvPr id="68844" name="Line 236"/>
                <p:cNvSpPr>
                  <a:spLocks noChangeShapeType="1"/>
                </p:cNvSpPr>
                <p:nvPr/>
              </p:nvSpPr>
              <p:spPr bwMode="auto">
                <a:xfrm flipH="1">
                  <a:off x="2875" y="1593"/>
                  <a:ext cx="3" cy="1"/>
                </a:xfrm>
                <a:prstGeom prst="line">
                  <a:avLst/>
                </a:prstGeom>
                <a:noFill/>
                <a:ln w="0">
                  <a:solidFill>
                    <a:srgbClr val="000000"/>
                  </a:solidFill>
                  <a:round/>
                  <a:headEnd/>
                  <a:tailEnd/>
                </a:ln>
              </p:spPr>
              <p:txBody>
                <a:bodyPr/>
                <a:lstStyle/>
                <a:p>
                  <a:endParaRPr lang="en-US"/>
                </a:p>
              </p:txBody>
            </p:sp>
            <p:sp>
              <p:nvSpPr>
                <p:cNvPr id="68845" name="Line 237"/>
                <p:cNvSpPr>
                  <a:spLocks noChangeShapeType="1"/>
                </p:cNvSpPr>
                <p:nvPr/>
              </p:nvSpPr>
              <p:spPr bwMode="auto">
                <a:xfrm flipH="1">
                  <a:off x="2867" y="1593"/>
                  <a:ext cx="8" cy="2"/>
                </a:xfrm>
                <a:prstGeom prst="line">
                  <a:avLst/>
                </a:prstGeom>
                <a:noFill/>
                <a:ln w="0">
                  <a:solidFill>
                    <a:srgbClr val="000000"/>
                  </a:solidFill>
                  <a:round/>
                  <a:headEnd/>
                  <a:tailEnd/>
                </a:ln>
              </p:spPr>
              <p:txBody>
                <a:bodyPr/>
                <a:lstStyle/>
                <a:p>
                  <a:endParaRPr lang="en-US"/>
                </a:p>
              </p:txBody>
            </p:sp>
            <p:sp>
              <p:nvSpPr>
                <p:cNvPr id="68846" name="Line 238"/>
                <p:cNvSpPr>
                  <a:spLocks noChangeShapeType="1"/>
                </p:cNvSpPr>
                <p:nvPr/>
              </p:nvSpPr>
              <p:spPr bwMode="auto">
                <a:xfrm flipH="1">
                  <a:off x="2861" y="1595"/>
                  <a:ext cx="6" cy="4"/>
                </a:xfrm>
                <a:prstGeom prst="line">
                  <a:avLst/>
                </a:prstGeom>
                <a:noFill/>
                <a:ln w="0">
                  <a:solidFill>
                    <a:srgbClr val="000000"/>
                  </a:solidFill>
                  <a:round/>
                  <a:headEnd/>
                  <a:tailEnd/>
                </a:ln>
              </p:spPr>
              <p:txBody>
                <a:bodyPr/>
                <a:lstStyle/>
                <a:p>
                  <a:endParaRPr lang="en-US"/>
                </a:p>
              </p:txBody>
            </p:sp>
            <p:sp>
              <p:nvSpPr>
                <p:cNvPr id="68847" name="Line 239"/>
                <p:cNvSpPr>
                  <a:spLocks noChangeShapeType="1"/>
                </p:cNvSpPr>
                <p:nvPr/>
              </p:nvSpPr>
              <p:spPr bwMode="auto">
                <a:xfrm flipH="1">
                  <a:off x="2859" y="1599"/>
                  <a:ext cx="2" cy="7"/>
                </a:xfrm>
                <a:prstGeom prst="line">
                  <a:avLst/>
                </a:prstGeom>
                <a:noFill/>
                <a:ln w="0">
                  <a:solidFill>
                    <a:srgbClr val="000000"/>
                  </a:solidFill>
                  <a:round/>
                  <a:headEnd/>
                  <a:tailEnd/>
                </a:ln>
              </p:spPr>
              <p:txBody>
                <a:bodyPr/>
                <a:lstStyle/>
                <a:p>
                  <a:endParaRPr lang="en-US"/>
                </a:p>
              </p:txBody>
            </p:sp>
            <p:sp>
              <p:nvSpPr>
                <p:cNvPr id="68848" name="Line 240"/>
                <p:cNvSpPr>
                  <a:spLocks noChangeShapeType="1"/>
                </p:cNvSpPr>
                <p:nvPr/>
              </p:nvSpPr>
              <p:spPr bwMode="auto">
                <a:xfrm flipH="1" flipV="1">
                  <a:off x="2889" y="1491"/>
                  <a:ext cx="3" cy="5"/>
                </a:xfrm>
                <a:prstGeom prst="line">
                  <a:avLst/>
                </a:prstGeom>
                <a:noFill/>
                <a:ln w="0">
                  <a:solidFill>
                    <a:srgbClr val="000000"/>
                  </a:solidFill>
                  <a:round/>
                  <a:headEnd/>
                  <a:tailEnd/>
                </a:ln>
              </p:spPr>
              <p:txBody>
                <a:bodyPr/>
                <a:lstStyle/>
                <a:p>
                  <a:endParaRPr lang="en-US"/>
                </a:p>
              </p:txBody>
            </p:sp>
            <p:sp>
              <p:nvSpPr>
                <p:cNvPr id="68849" name="Line 241"/>
                <p:cNvSpPr>
                  <a:spLocks noChangeShapeType="1"/>
                </p:cNvSpPr>
                <p:nvPr/>
              </p:nvSpPr>
              <p:spPr bwMode="auto">
                <a:xfrm flipH="1" flipV="1">
                  <a:off x="2881" y="1489"/>
                  <a:ext cx="8" cy="2"/>
                </a:xfrm>
                <a:prstGeom prst="line">
                  <a:avLst/>
                </a:prstGeom>
                <a:noFill/>
                <a:ln w="0">
                  <a:solidFill>
                    <a:srgbClr val="000000"/>
                  </a:solidFill>
                  <a:round/>
                  <a:headEnd/>
                  <a:tailEnd/>
                </a:ln>
              </p:spPr>
              <p:txBody>
                <a:bodyPr/>
                <a:lstStyle/>
                <a:p>
                  <a:endParaRPr lang="en-US"/>
                </a:p>
              </p:txBody>
            </p:sp>
            <p:sp>
              <p:nvSpPr>
                <p:cNvPr id="68850" name="Line 242"/>
                <p:cNvSpPr>
                  <a:spLocks noChangeShapeType="1"/>
                </p:cNvSpPr>
                <p:nvPr/>
              </p:nvSpPr>
              <p:spPr bwMode="auto">
                <a:xfrm flipH="1">
                  <a:off x="2875" y="1489"/>
                  <a:ext cx="6" cy="1"/>
                </a:xfrm>
                <a:prstGeom prst="line">
                  <a:avLst/>
                </a:prstGeom>
                <a:noFill/>
                <a:ln w="0">
                  <a:solidFill>
                    <a:srgbClr val="000000"/>
                  </a:solidFill>
                  <a:round/>
                  <a:headEnd/>
                  <a:tailEnd/>
                </a:ln>
              </p:spPr>
              <p:txBody>
                <a:bodyPr/>
                <a:lstStyle/>
                <a:p>
                  <a:endParaRPr lang="en-US"/>
                </a:p>
              </p:txBody>
            </p:sp>
            <p:sp>
              <p:nvSpPr>
                <p:cNvPr id="68851" name="Line 243"/>
                <p:cNvSpPr>
                  <a:spLocks noChangeShapeType="1"/>
                </p:cNvSpPr>
                <p:nvPr/>
              </p:nvSpPr>
              <p:spPr bwMode="auto">
                <a:xfrm flipH="1">
                  <a:off x="2867" y="1489"/>
                  <a:ext cx="8" cy="2"/>
                </a:xfrm>
                <a:prstGeom prst="line">
                  <a:avLst/>
                </a:prstGeom>
                <a:noFill/>
                <a:ln w="0">
                  <a:solidFill>
                    <a:srgbClr val="000000"/>
                  </a:solidFill>
                  <a:round/>
                  <a:headEnd/>
                  <a:tailEnd/>
                </a:ln>
              </p:spPr>
              <p:txBody>
                <a:bodyPr/>
                <a:lstStyle/>
                <a:p>
                  <a:endParaRPr lang="en-US"/>
                </a:p>
              </p:txBody>
            </p:sp>
            <p:sp>
              <p:nvSpPr>
                <p:cNvPr id="68852" name="Line 244"/>
                <p:cNvSpPr>
                  <a:spLocks noChangeShapeType="1"/>
                </p:cNvSpPr>
                <p:nvPr/>
              </p:nvSpPr>
              <p:spPr bwMode="auto">
                <a:xfrm flipH="1">
                  <a:off x="2861" y="1491"/>
                  <a:ext cx="6" cy="7"/>
                </a:xfrm>
                <a:prstGeom prst="line">
                  <a:avLst/>
                </a:prstGeom>
                <a:noFill/>
                <a:ln w="0">
                  <a:solidFill>
                    <a:srgbClr val="000000"/>
                  </a:solidFill>
                  <a:round/>
                  <a:headEnd/>
                  <a:tailEnd/>
                </a:ln>
              </p:spPr>
              <p:txBody>
                <a:bodyPr/>
                <a:lstStyle/>
                <a:p>
                  <a:endParaRPr lang="en-US"/>
                </a:p>
              </p:txBody>
            </p:sp>
            <p:sp>
              <p:nvSpPr>
                <p:cNvPr id="68853" name="Line 245"/>
                <p:cNvSpPr>
                  <a:spLocks noChangeShapeType="1"/>
                </p:cNvSpPr>
                <p:nvPr/>
              </p:nvSpPr>
              <p:spPr bwMode="auto">
                <a:xfrm flipH="1">
                  <a:off x="2859" y="1498"/>
                  <a:ext cx="2" cy="11"/>
                </a:xfrm>
                <a:prstGeom prst="line">
                  <a:avLst/>
                </a:prstGeom>
                <a:noFill/>
                <a:ln w="0">
                  <a:solidFill>
                    <a:srgbClr val="000000"/>
                  </a:solidFill>
                  <a:round/>
                  <a:headEnd/>
                  <a:tailEnd/>
                </a:ln>
              </p:spPr>
              <p:txBody>
                <a:bodyPr/>
                <a:lstStyle/>
                <a:p>
                  <a:endParaRPr lang="en-US"/>
                </a:p>
              </p:txBody>
            </p:sp>
            <p:sp>
              <p:nvSpPr>
                <p:cNvPr id="68854" name="Line 246"/>
                <p:cNvSpPr>
                  <a:spLocks noChangeShapeType="1"/>
                </p:cNvSpPr>
                <p:nvPr/>
              </p:nvSpPr>
              <p:spPr bwMode="auto">
                <a:xfrm>
                  <a:off x="2859" y="1509"/>
                  <a:ext cx="1" cy="10"/>
                </a:xfrm>
                <a:prstGeom prst="line">
                  <a:avLst/>
                </a:prstGeom>
                <a:noFill/>
                <a:ln w="0">
                  <a:solidFill>
                    <a:srgbClr val="000000"/>
                  </a:solidFill>
                  <a:round/>
                  <a:headEnd/>
                  <a:tailEnd/>
                </a:ln>
              </p:spPr>
              <p:txBody>
                <a:bodyPr/>
                <a:lstStyle/>
                <a:p>
                  <a:endParaRPr lang="en-US"/>
                </a:p>
              </p:txBody>
            </p:sp>
            <p:sp>
              <p:nvSpPr>
                <p:cNvPr id="68855" name="Line 247"/>
                <p:cNvSpPr>
                  <a:spLocks noChangeShapeType="1"/>
                </p:cNvSpPr>
                <p:nvPr/>
              </p:nvSpPr>
              <p:spPr bwMode="auto">
                <a:xfrm>
                  <a:off x="2859" y="1519"/>
                  <a:ext cx="2" cy="9"/>
                </a:xfrm>
                <a:prstGeom prst="line">
                  <a:avLst/>
                </a:prstGeom>
                <a:noFill/>
                <a:ln w="0">
                  <a:solidFill>
                    <a:srgbClr val="000000"/>
                  </a:solidFill>
                  <a:round/>
                  <a:headEnd/>
                  <a:tailEnd/>
                </a:ln>
              </p:spPr>
              <p:txBody>
                <a:bodyPr/>
                <a:lstStyle/>
                <a:p>
                  <a:endParaRPr lang="en-US"/>
                </a:p>
              </p:txBody>
            </p:sp>
            <p:sp>
              <p:nvSpPr>
                <p:cNvPr id="68856" name="Line 248"/>
                <p:cNvSpPr>
                  <a:spLocks noChangeShapeType="1"/>
                </p:cNvSpPr>
                <p:nvPr/>
              </p:nvSpPr>
              <p:spPr bwMode="auto">
                <a:xfrm>
                  <a:off x="2861" y="1528"/>
                  <a:ext cx="6" cy="4"/>
                </a:xfrm>
                <a:prstGeom prst="line">
                  <a:avLst/>
                </a:prstGeom>
                <a:noFill/>
                <a:ln w="0">
                  <a:solidFill>
                    <a:srgbClr val="000000"/>
                  </a:solidFill>
                  <a:round/>
                  <a:headEnd/>
                  <a:tailEnd/>
                </a:ln>
              </p:spPr>
              <p:txBody>
                <a:bodyPr/>
                <a:lstStyle/>
                <a:p>
                  <a:endParaRPr lang="en-US"/>
                </a:p>
              </p:txBody>
            </p:sp>
            <p:sp>
              <p:nvSpPr>
                <p:cNvPr id="68857" name="Line 249"/>
                <p:cNvSpPr>
                  <a:spLocks noChangeShapeType="1"/>
                </p:cNvSpPr>
                <p:nvPr/>
              </p:nvSpPr>
              <p:spPr bwMode="auto">
                <a:xfrm>
                  <a:off x="2867" y="1532"/>
                  <a:ext cx="8" cy="2"/>
                </a:xfrm>
                <a:prstGeom prst="line">
                  <a:avLst/>
                </a:prstGeom>
                <a:noFill/>
                <a:ln w="0">
                  <a:solidFill>
                    <a:srgbClr val="000000"/>
                  </a:solidFill>
                  <a:round/>
                  <a:headEnd/>
                  <a:tailEnd/>
                </a:ln>
              </p:spPr>
              <p:txBody>
                <a:bodyPr/>
                <a:lstStyle/>
                <a:p>
                  <a:endParaRPr lang="en-US"/>
                </a:p>
              </p:txBody>
            </p:sp>
            <p:sp>
              <p:nvSpPr>
                <p:cNvPr id="68858" name="Line 250"/>
                <p:cNvSpPr>
                  <a:spLocks noChangeShapeType="1"/>
                </p:cNvSpPr>
                <p:nvPr/>
              </p:nvSpPr>
              <p:spPr bwMode="auto">
                <a:xfrm>
                  <a:off x="2875" y="1534"/>
                  <a:ext cx="3" cy="1"/>
                </a:xfrm>
                <a:prstGeom prst="line">
                  <a:avLst/>
                </a:prstGeom>
                <a:noFill/>
                <a:ln w="0">
                  <a:solidFill>
                    <a:srgbClr val="000000"/>
                  </a:solidFill>
                  <a:round/>
                  <a:headEnd/>
                  <a:tailEnd/>
                </a:ln>
              </p:spPr>
              <p:txBody>
                <a:bodyPr/>
                <a:lstStyle/>
                <a:p>
                  <a:endParaRPr lang="en-US"/>
                </a:p>
              </p:txBody>
            </p:sp>
            <p:sp>
              <p:nvSpPr>
                <p:cNvPr id="68859" name="Line 251"/>
                <p:cNvSpPr>
                  <a:spLocks noChangeShapeType="1"/>
                </p:cNvSpPr>
                <p:nvPr/>
              </p:nvSpPr>
              <p:spPr bwMode="auto">
                <a:xfrm flipV="1">
                  <a:off x="2878" y="1532"/>
                  <a:ext cx="8" cy="2"/>
                </a:xfrm>
                <a:prstGeom prst="line">
                  <a:avLst/>
                </a:prstGeom>
                <a:noFill/>
                <a:ln w="0">
                  <a:solidFill>
                    <a:srgbClr val="000000"/>
                  </a:solidFill>
                  <a:round/>
                  <a:headEnd/>
                  <a:tailEnd/>
                </a:ln>
              </p:spPr>
              <p:txBody>
                <a:bodyPr/>
                <a:lstStyle/>
                <a:p>
                  <a:endParaRPr lang="en-US"/>
                </a:p>
              </p:txBody>
            </p:sp>
            <p:sp>
              <p:nvSpPr>
                <p:cNvPr id="68860" name="Line 252"/>
                <p:cNvSpPr>
                  <a:spLocks noChangeShapeType="1"/>
                </p:cNvSpPr>
                <p:nvPr/>
              </p:nvSpPr>
              <p:spPr bwMode="auto">
                <a:xfrm flipV="1">
                  <a:off x="2886" y="1528"/>
                  <a:ext cx="6" cy="4"/>
                </a:xfrm>
                <a:prstGeom prst="line">
                  <a:avLst/>
                </a:prstGeom>
                <a:noFill/>
                <a:ln w="0">
                  <a:solidFill>
                    <a:srgbClr val="000000"/>
                  </a:solidFill>
                  <a:round/>
                  <a:headEnd/>
                  <a:tailEnd/>
                </a:ln>
              </p:spPr>
              <p:txBody>
                <a:bodyPr/>
                <a:lstStyle/>
                <a:p>
                  <a:endParaRPr lang="en-US"/>
                </a:p>
              </p:txBody>
            </p:sp>
            <p:sp>
              <p:nvSpPr>
                <p:cNvPr id="68861" name="Line 253"/>
                <p:cNvSpPr>
                  <a:spLocks noChangeShapeType="1"/>
                </p:cNvSpPr>
                <p:nvPr/>
              </p:nvSpPr>
              <p:spPr bwMode="auto">
                <a:xfrm flipV="1">
                  <a:off x="2892" y="1521"/>
                  <a:ext cx="3" cy="7"/>
                </a:xfrm>
                <a:prstGeom prst="line">
                  <a:avLst/>
                </a:prstGeom>
                <a:noFill/>
                <a:ln w="0">
                  <a:solidFill>
                    <a:srgbClr val="000000"/>
                  </a:solidFill>
                  <a:round/>
                  <a:headEnd/>
                  <a:tailEnd/>
                </a:ln>
              </p:spPr>
              <p:txBody>
                <a:bodyPr/>
                <a:lstStyle/>
                <a:p>
                  <a:endParaRPr lang="en-US"/>
                </a:p>
              </p:txBody>
            </p:sp>
            <p:sp>
              <p:nvSpPr>
                <p:cNvPr id="68862" name="Line 254"/>
                <p:cNvSpPr>
                  <a:spLocks noChangeShapeType="1"/>
                </p:cNvSpPr>
                <p:nvPr/>
              </p:nvSpPr>
              <p:spPr bwMode="auto">
                <a:xfrm flipV="1">
                  <a:off x="2895" y="1519"/>
                  <a:ext cx="1" cy="2"/>
                </a:xfrm>
                <a:prstGeom prst="line">
                  <a:avLst/>
                </a:prstGeom>
                <a:noFill/>
                <a:ln w="0">
                  <a:solidFill>
                    <a:srgbClr val="000000"/>
                  </a:solidFill>
                  <a:round/>
                  <a:headEnd/>
                  <a:tailEnd/>
                </a:ln>
              </p:spPr>
              <p:txBody>
                <a:bodyPr/>
                <a:lstStyle/>
                <a:p>
                  <a:endParaRPr lang="en-US"/>
                </a:p>
              </p:txBody>
            </p:sp>
            <p:sp>
              <p:nvSpPr>
                <p:cNvPr id="68863" name="Line 255"/>
                <p:cNvSpPr>
                  <a:spLocks noChangeShapeType="1"/>
                </p:cNvSpPr>
                <p:nvPr/>
              </p:nvSpPr>
              <p:spPr bwMode="auto">
                <a:xfrm flipH="1" flipV="1">
                  <a:off x="2892" y="1513"/>
                  <a:ext cx="3" cy="6"/>
                </a:xfrm>
                <a:prstGeom prst="line">
                  <a:avLst/>
                </a:prstGeom>
                <a:noFill/>
                <a:ln w="0">
                  <a:solidFill>
                    <a:srgbClr val="000000"/>
                  </a:solidFill>
                  <a:round/>
                  <a:headEnd/>
                  <a:tailEnd/>
                </a:ln>
              </p:spPr>
              <p:txBody>
                <a:bodyPr/>
                <a:lstStyle/>
                <a:p>
                  <a:endParaRPr lang="en-US"/>
                </a:p>
              </p:txBody>
            </p:sp>
            <p:sp>
              <p:nvSpPr>
                <p:cNvPr id="68864" name="Line 256"/>
                <p:cNvSpPr>
                  <a:spLocks noChangeShapeType="1"/>
                </p:cNvSpPr>
                <p:nvPr/>
              </p:nvSpPr>
              <p:spPr bwMode="auto">
                <a:xfrm flipH="1" flipV="1">
                  <a:off x="2886" y="1509"/>
                  <a:ext cx="6" cy="4"/>
                </a:xfrm>
                <a:prstGeom prst="line">
                  <a:avLst/>
                </a:prstGeom>
                <a:noFill/>
                <a:ln w="0">
                  <a:solidFill>
                    <a:srgbClr val="000000"/>
                  </a:solidFill>
                  <a:round/>
                  <a:headEnd/>
                  <a:tailEnd/>
                </a:ln>
              </p:spPr>
              <p:txBody>
                <a:bodyPr/>
                <a:lstStyle/>
                <a:p>
                  <a:endParaRPr lang="en-US"/>
                </a:p>
              </p:txBody>
            </p:sp>
            <p:sp>
              <p:nvSpPr>
                <p:cNvPr id="68865" name="Line 257"/>
                <p:cNvSpPr>
                  <a:spLocks noChangeShapeType="1"/>
                </p:cNvSpPr>
                <p:nvPr/>
              </p:nvSpPr>
              <p:spPr bwMode="auto">
                <a:xfrm flipH="1" flipV="1">
                  <a:off x="2878" y="1506"/>
                  <a:ext cx="8" cy="3"/>
                </a:xfrm>
                <a:prstGeom prst="line">
                  <a:avLst/>
                </a:prstGeom>
                <a:noFill/>
                <a:ln w="0">
                  <a:solidFill>
                    <a:srgbClr val="000000"/>
                  </a:solidFill>
                  <a:round/>
                  <a:headEnd/>
                  <a:tailEnd/>
                </a:ln>
              </p:spPr>
              <p:txBody>
                <a:bodyPr/>
                <a:lstStyle/>
                <a:p>
                  <a:endParaRPr lang="en-US"/>
                </a:p>
              </p:txBody>
            </p:sp>
            <p:sp>
              <p:nvSpPr>
                <p:cNvPr id="68866" name="Line 258"/>
                <p:cNvSpPr>
                  <a:spLocks noChangeShapeType="1"/>
                </p:cNvSpPr>
                <p:nvPr/>
              </p:nvSpPr>
              <p:spPr bwMode="auto">
                <a:xfrm flipH="1">
                  <a:off x="2875" y="1506"/>
                  <a:ext cx="3" cy="1"/>
                </a:xfrm>
                <a:prstGeom prst="line">
                  <a:avLst/>
                </a:prstGeom>
                <a:noFill/>
                <a:ln w="0">
                  <a:solidFill>
                    <a:srgbClr val="000000"/>
                  </a:solidFill>
                  <a:round/>
                  <a:headEnd/>
                  <a:tailEnd/>
                </a:ln>
              </p:spPr>
              <p:txBody>
                <a:bodyPr/>
                <a:lstStyle/>
                <a:p>
                  <a:endParaRPr lang="en-US"/>
                </a:p>
              </p:txBody>
            </p:sp>
            <p:sp>
              <p:nvSpPr>
                <p:cNvPr id="68867" name="Line 259"/>
                <p:cNvSpPr>
                  <a:spLocks noChangeShapeType="1"/>
                </p:cNvSpPr>
                <p:nvPr/>
              </p:nvSpPr>
              <p:spPr bwMode="auto">
                <a:xfrm flipH="1">
                  <a:off x="2867" y="1506"/>
                  <a:ext cx="8" cy="3"/>
                </a:xfrm>
                <a:prstGeom prst="line">
                  <a:avLst/>
                </a:prstGeom>
                <a:noFill/>
                <a:ln w="0">
                  <a:solidFill>
                    <a:srgbClr val="000000"/>
                  </a:solidFill>
                  <a:round/>
                  <a:headEnd/>
                  <a:tailEnd/>
                </a:ln>
              </p:spPr>
              <p:txBody>
                <a:bodyPr/>
                <a:lstStyle/>
                <a:p>
                  <a:endParaRPr lang="en-US"/>
                </a:p>
              </p:txBody>
            </p:sp>
            <p:sp>
              <p:nvSpPr>
                <p:cNvPr id="68868" name="Line 260"/>
                <p:cNvSpPr>
                  <a:spLocks noChangeShapeType="1"/>
                </p:cNvSpPr>
                <p:nvPr/>
              </p:nvSpPr>
              <p:spPr bwMode="auto">
                <a:xfrm flipH="1">
                  <a:off x="2861" y="1509"/>
                  <a:ext cx="6" cy="4"/>
                </a:xfrm>
                <a:prstGeom prst="line">
                  <a:avLst/>
                </a:prstGeom>
                <a:noFill/>
                <a:ln w="0">
                  <a:solidFill>
                    <a:srgbClr val="000000"/>
                  </a:solidFill>
                  <a:round/>
                  <a:headEnd/>
                  <a:tailEnd/>
                </a:ln>
              </p:spPr>
              <p:txBody>
                <a:bodyPr/>
                <a:lstStyle/>
                <a:p>
                  <a:endParaRPr lang="en-US"/>
                </a:p>
              </p:txBody>
            </p:sp>
            <p:sp>
              <p:nvSpPr>
                <p:cNvPr id="68869" name="Line 261"/>
                <p:cNvSpPr>
                  <a:spLocks noChangeShapeType="1"/>
                </p:cNvSpPr>
                <p:nvPr/>
              </p:nvSpPr>
              <p:spPr bwMode="auto">
                <a:xfrm flipH="1">
                  <a:off x="2859" y="1513"/>
                  <a:ext cx="2" cy="6"/>
                </a:xfrm>
                <a:prstGeom prst="line">
                  <a:avLst/>
                </a:prstGeom>
                <a:noFill/>
                <a:ln w="0">
                  <a:solidFill>
                    <a:srgbClr val="000000"/>
                  </a:solidFill>
                  <a:round/>
                  <a:headEnd/>
                  <a:tailEnd/>
                </a:ln>
              </p:spPr>
              <p:txBody>
                <a:bodyPr/>
                <a:lstStyle/>
                <a:p>
                  <a:endParaRPr lang="en-US"/>
                </a:p>
              </p:txBody>
            </p:sp>
            <p:sp>
              <p:nvSpPr>
                <p:cNvPr id="68870" name="Line 262"/>
                <p:cNvSpPr>
                  <a:spLocks noChangeShapeType="1"/>
                </p:cNvSpPr>
                <p:nvPr/>
              </p:nvSpPr>
              <p:spPr bwMode="auto">
                <a:xfrm flipH="1">
                  <a:off x="3109" y="1489"/>
                  <a:ext cx="27" cy="45"/>
                </a:xfrm>
                <a:prstGeom prst="line">
                  <a:avLst/>
                </a:prstGeom>
                <a:noFill/>
                <a:ln w="0">
                  <a:solidFill>
                    <a:srgbClr val="000000"/>
                  </a:solidFill>
                  <a:round/>
                  <a:headEnd/>
                  <a:tailEnd/>
                </a:ln>
              </p:spPr>
              <p:txBody>
                <a:bodyPr/>
                <a:lstStyle/>
                <a:p>
                  <a:endParaRPr lang="en-US"/>
                </a:p>
              </p:txBody>
            </p:sp>
            <p:sp>
              <p:nvSpPr>
                <p:cNvPr id="68871" name="Line 263"/>
                <p:cNvSpPr>
                  <a:spLocks noChangeShapeType="1"/>
                </p:cNvSpPr>
                <p:nvPr/>
              </p:nvSpPr>
              <p:spPr bwMode="auto">
                <a:xfrm>
                  <a:off x="3097" y="1489"/>
                  <a:ext cx="39" cy="1"/>
                </a:xfrm>
                <a:prstGeom prst="line">
                  <a:avLst/>
                </a:prstGeom>
                <a:noFill/>
                <a:ln w="0">
                  <a:solidFill>
                    <a:srgbClr val="000000"/>
                  </a:solidFill>
                  <a:round/>
                  <a:headEnd/>
                  <a:tailEnd/>
                </a:ln>
              </p:spPr>
              <p:txBody>
                <a:bodyPr/>
                <a:lstStyle/>
                <a:p>
                  <a:endParaRPr lang="en-US"/>
                </a:p>
              </p:txBody>
            </p:sp>
            <p:sp>
              <p:nvSpPr>
                <p:cNvPr id="68872" name="Line 264"/>
                <p:cNvSpPr>
                  <a:spLocks noChangeShapeType="1"/>
                </p:cNvSpPr>
                <p:nvPr/>
              </p:nvSpPr>
              <p:spPr bwMode="auto">
                <a:xfrm flipH="1" flipV="1">
                  <a:off x="2779" y="1223"/>
                  <a:ext cx="2" cy="4"/>
                </a:xfrm>
                <a:prstGeom prst="line">
                  <a:avLst/>
                </a:prstGeom>
                <a:noFill/>
                <a:ln w="0">
                  <a:solidFill>
                    <a:srgbClr val="000000"/>
                  </a:solidFill>
                  <a:round/>
                  <a:headEnd/>
                  <a:tailEnd/>
                </a:ln>
              </p:spPr>
              <p:txBody>
                <a:bodyPr/>
                <a:lstStyle/>
                <a:p>
                  <a:endParaRPr lang="en-US"/>
                </a:p>
              </p:txBody>
            </p:sp>
            <p:sp>
              <p:nvSpPr>
                <p:cNvPr id="68873" name="Line 265"/>
                <p:cNvSpPr>
                  <a:spLocks noChangeShapeType="1"/>
                </p:cNvSpPr>
                <p:nvPr/>
              </p:nvSpPr>
              <p:spPr bwMode="auto">
                <a:xfrm flipH="1" flipV="1">
                  <a:off x="2770" y="1221"/>
                  <a:ext cx="9" cy="2"/>
                </a:xfrm>
                <a:prstGeom prst="line">
                  <a:avLst/>
                </a:prstGeom>
                <a:noFill/>
                <a:ln w="0">
                  <a:solidFill>
                    <a:srgbClr val="000000"/>
                  </a:solidFill>
                  <a:round/>
                  <a:headEnd/>
                  <a:tailEnd/>
                </a:ln>
              </p:spPr>
              <p:txBody>
                <a:bodyPr/>
                <a:lstStyle/>
                <a:p>
                  <a:endParaRPr lang="en-US"/>
                </a:p>
              </p:txBody>
            </p:sp>
            <p:sp>
              <p:nvSpPr>
                <p:cNvPr id="68874" name="Line 266"/>
                <p:cNvSpPr>
                  <a:spLocks noChangeShapeType="1"/>
                </p:cNvSpPr>
                <p:nvPr/>
              </p:nvSpPr>
              <p:spPr bwMode="auto">
                <a:xfrm flipH="1">
                  <a:off x="2765" y="1221"/>
                  <a:ext cx="5" cy="1"/>
                </a:xfrm>
                <a:prstGeom prst="line">
                  <a:avLst/>
                </a:prstGeom>
                <a:noFill/>
                <a:ln w="0">
                  <a:solidFill>
                    <a:srgbClr val="000000"/>
                  </a:solidFill>
                  <a:round/>
                  <a:headEnd/>
                  <a:tailEnd/>
                </a:ln>
              </p:spPr>
              <p:txBody>
                <a:bodyPr/>
                <a:lstStyle/>
                <a:p>
                  <a:endParaRPr lang="en-US"/>
                </a:p>
              </p:txBody>
            </p:sp>
            <p:sp>
              <p:nvSpPr>
                <p:cNvPr id="68875" name="Line 267"/>
                <p:cNvSpPr>
                  <a:spLocks noChangeShapeType="1"/>
                </p:cNvSpPr>
                <p:nvPr/>
              </p:nvSpPr>
              <p:spPr bwMode="auto">
                <a:xfrm flipH="1">
                  <a:off x="2756" y="1221"/>
                  <a:ext cx="9" cy="2"/>
                </a:xfrm>
                <a:prstGeom prst="line">
                  <a:avLst/>
                </a:prstGeom>
                <a:noFill/>
                <a:ln w="0">
                  <a:solidFill>
                    <a:srgbClr val="000000"/>
                  </a:solidFill>
                  <a:round/>
                  <a:headEnd/>
                  <a:tailEnd/>
                </a:ln>
              </p:spPr>
              <p:txBody>
                <a:bodyPr/>
                <a:lstStyle/>
                <a:p>
                  <a:endParaRPr lang="en-US"/>
                </a:p>
              </p:txBody>
            </p:sp>
            <p:sp>
              <p:nvSpPr>
                <p:cNvPr id="68876" name="Line 268"/>
                <p:cNvSpPr>
                  <a:spLocks noChangeShapeType="1"/>
                </p:cNvSpPr>
                <p:nvPr/>
              </p:nvSpPr>
              <p:spPr bwMode="auto">
                <a:xfrm flipH="1">
                  <a:off x="2751" y="1223"/>
                  <a:ext cx="5" cy="6"/>
                </a:xfrm>
                <a:prstGeom prst="line">
                  <a:avLst/>
                </a:prstGeom>
                <a:noFill/>
                <a:ln w="0">
                  <a:solidFill>
                    <a:srgbClr val="000000"/>
                  </a:solidFill>
                  <a:round/>
                  <a:headEnd/>
                  <a:tailEnd/>
                </a:ln>
              </p:spPr>
              <p:txBody>
                <a:bodyPr/>
                <a:lstStyle/>
                <a:p>
                  <a:endParaRPr lang="en-US"/>
                </a:p>
              </p:txBody>
            </p:sp>
            <p:sp>
              <p:nvSpPr>
                <p:cNvPr id="68877" name="Line 269"/>
                <p:cNvSpPr>
                  <a:spLocks noChangeShapeType="1"/>
                </p:cNvSpPr>
                <p:nvPr/>
              </p:nvSpPr>
              <p:spPr bwMode="auto">
                <a:xfrm flipH="1">
                  <a:off x="2748" y="1229"/>
                  <a:ext cx="3" cy="11"/>
                </a:xfrm>
                <a:prstGeom prst="line">
                  <a:avLst/>
                </a:prstGeom>
                <a:noFill/>
                <a:ln w="0">
                  <a:solidFill>
                    <a:srgbClr val="000000"/>
                  </a:solidFill>
                  <a:round/>
                  <a:headEnd/>
                  <a:tailEnd/>
                </a:ln>
              </p:spPr>
              <p:txBody>
                <a:bodyPr/>
                <a:lstStyle/>
                <a:p>
                  <a:endParaRPr lang="en-US"/>
                </a:p>
              </p:txBody>
            </p:sp>
            <p:sp>
              <p:nvSpPr>
                <p:cNvPr id="68878" name="Line 270"/>
                <p:cNvSpPr>
                  <a:spLocks noChangeShapeType="1"/>
                </p:cNvSpPr>
                <p:nvPr/>
              </p:nvSpPr>
              <p:spPr bwMode="auto">
                <a:xfrm>
                  <a:off x="2748" y="1240"/>
                  <a:ext cx="1" cy="11"/>
                </a:xfrm>
                <a:prstGeom prst="line">
                  <a:avLst/>
                </a:prstGeom>
                <a:noFill/>
                <a:ln w="0">
                  <a:solidFill>
                    <a:srgbClr val="000000"/>
                  </a:solidFill>
                  <a:round/>
                  <a:headEnd/>
                  <a:tailEnd/>
                </a:ln>
              </p:spPr>
              <p:txBody>
                <a:bodyPr/>
                <a:lstStyle/>
                <a:p>
                  <a:endParaRPr lang="en-US"/>
                </a:p>
              </p:txBody>
            </p:sp>
            <p:sp>
              <p:nvSpPr>
                <p:cNvPr id="68879" name="Line 271"/>
                <p:cNvSpPr>
                  <a:spLocks noChangeShapeType="1"/>
                </p:cNvSpPr>
                <p:nvPr/>
              </p:nvSpPr>
              <p:spPr bwMode="auto">
                <a:xfrm>
                  <a:off x="2748" y="1251"/>
                  <a:ext cx="3" cy="8"/>
                </a:xfrm>
                <a:prstGeom prst="line">
                  <a:avLst/>
                </a:prstGeom>
                <a:noFill/>
                <a:ln w="0">
                  <a:solidFill>
                    <a:srgbClr val="000000"/>
                  </a:solidFill>
                  <a:round/>
                  <a:headEnd/>
                  <a:tailEnd/>
                </a:ln>
              </p:spPr>
              <p:txBody>
                <a:bodyPr/>
                <a:lstStyle/>
                <a:p>
                  <a:endParaRPr lang="en-US"/>
                </a:p>
              </p:txBody>
            </p:sp>
            <p:sp>
              <p:nvSpPr>
                <p:cNvPr id="68880" name="Line 272"/>
                <p:cNvSpPr>
                  <a:spLocks noChangeShapeType="1"/>
                </p:cNvSpPr>
                <p:nvPr/>
              </p:nvSpPr>
              <p:spPr bwMode="auto">
                <a:xfrm>
                  <a:off x="2751" y="1259"/>
                  <a:ext cx="5" cy="5"/>
                </a:xfrm>
                <a:prstGeom prst="line">
                  <a:avLst/>
                </a:prstGeom>
                <a:noFill/>
                <a:ln w="0">
                  <a:solidFill>
                    <a:srgbClr val="000000"/>
                  </a:solidFill>
                  <a:round/>
                  <a:headEnd/>
                  <a:tailEnd/>
                </a:ln>
              </p:spPr>
              <p:txBody>
                <a:bodyPr/>
                <a:lstStyle/>
                <a:p>
                  <a:endParaRPr lang="en-US"/>
                </a:p>
              </p:txBody>
            </p:sp>
            <p:sp>
              <p:nvSpPr>
                <p:cNvPr id="68881" name="Line 273"/>
                <p:cNvSpPr>
                  <a:spLocks noChangeShapeType="1"/>
                </p:cNvSpPr>
                <p:nvPr/>
              </p:nvSpPr>
              <p:spPr bwMode="auto">
                <a:xfrm>
                  <a:off x="2756" y="1264"/>
                  <a:ext cx="9" cy="2"/>
                </a:xfrm>
                <a:prstGeom prst="line">
                  <a:avLst/>
                </a:prstGeom>
                <a:noFill/>
                <a:ln w="0">
                  <a:solidFill>
                    <a:srgbClr val="000000"/>
                  </a:solidFill>
                  <a:round/>
                  <a:headEnd/>
                  <a:tailEnd/>
                </a:ln>
              </p:spPr>
              <p:txBody>
                <a:bodyPr/>
                <a:lstStyle/>
                <a:p>
                  <a:endParaRPr lang="en-US"/>
                </a:p>
              </p:txBody>
            </p:sp>
            <p:sp>
              <p:nvSpPr>
                <p:cNvPr id="68882" name="Line 274"/>
                <p:cNvSpPr>
                  <a:spLocks noChangeShapeType="1"/>
                </p:cNvSpPr>
                <p:nvPr/>
              </p:nvSpPr>
              <p:spPr bwMode="auto">
                <a:xfrm>
                  <a:off x="2765" y="1266"/>
                  <a:ext cx="2" cy="1"/>
                </a:xfrm>
                <a:prstGeom prst="line">
                  <a:avLst/>
                </a:prstGeom>
                <a:noFill/>
                <a:ln w="0">
                  <a:solidFill>
                    <a:srgbClr val="000000"/>
                  </a:solidFill>
                  <a:round/>
                  <a:headEnd/>
                  <a:tailEnd/>
                </a:ln>
              </p:spPr>
              <p:txBody>
                <a:bodyPr/>
                <a:lstStyle/>
                <a:p>
                  <a:endParaRPr lang="en-US"/>
                </a:p>
              </p:txBody>
            </p:sp>
            <p:sp>
              <p:nvSpPr>
                <p:cNvPr id="68883" name="Line 275"/>
                <p:cNvSpPr>
                  <a:spLocks noChangeShapeType="1"/>
                </p:cNvSpPr>
                <p:nvPr/>
              </p:nvSpPr>
              <p:spPr bwMode="auto">
                <a:xfrm flipV="1">
                  <a:off x="2767" y="1264"/>
                  <a:ext cx="9" cy="2"/>
                </a:xfrm>
                <a:prstGeom prst="line">
                  <a:avLst/>
                </a:prstGeom>
                <a:noFill/>
                <a:ln w="0">
                  <a:solidFill>
                    <a:srgbClr val="000000"/>
                  </a:solidFill>
                  <a:round/>
                  <a:headEnd/>
                  <a:tailEnd/>
                </a:ln>
              </p:spPr>
              <p:txBody>
                <a:bodyPr/>
                <a:lstStyle/>
                <a:p>
                  <a:endParaRPr lang="en-US"/>
                </a:p>
              </p:txBody>
            </p:sp>
            <p:sp>
              <p:nvSpPr>
                <p:cNvPr id="68884" name="Line 276"/>
                <p:cNvSpPr>
                  <a:spLocks noChangeShapeType="1"/>
                </p:cNvSpPr>
                <p:nvPr/>
              </p:nvSpPr>
              <p:spPr bwMode="auto">
                <a:xfrm flipV="1">
                  <a:off x="2776" y="1259"/>
                  <a:ext cx="5" cy="5"/>
                </a:xfrm>
                <a:prstGeom prst="line">
                  <a:avLst/>
                </a:prstGeom>
                <a:noFill/>
                <a:ln w="0">
                  <a:solidFill>
                    <a:srgbClr val="000000"/>
                  </a:solidFill>
                  <a:round/>
                  <a:headEnd/>
                  <a:tailEnd/>
                </a:ln>
              </p:spPr>
              <p:txBody>
                <a:bodyPr/>
                <a:lstStyle/>
                <a:p>
                  <a:endParaRPr lang="en-US"/>
                </a:p>
              </p:txBody>
            </p:sp>
            <p:sp>
              <p:nvSpPr>
                <p:cNvPr id="68885" name="Line 277"/>
                <p:cNvSpPr>
                  <a:spLocks noChangeShapeType="1"/>
                </p:cNvSpPr>
                <p:nvPr/>
              </p:nvSpPr>
              <p:spPr bwMode="auto">
                <a:xfrm flipV="1">
                  <a:off x="2781" y="1253"/>
                  <a:ext cx="3" cy="6"/>
                </a:xfrm>
                <a:prstGeom prst="line">
                  <a:avLst/>
                </a:prstGeom>
                <a:noFill/>
                <a:ln w="0">
                  <a:solidFill>
                    <a:srgbClr val="000000"/>
                  </a:solidFill>
                  <a:round/>
                  <a:headEnd/>
                  <a:tailEnd/>
                </a:ln>
              </p:spPr>
              <p:txBody>
                <a:bodyPr/>
                <a:lstStyle/>
                <a:p>
                  <a:endParaRPr lang="en-US"/>
                </a:p>
              </p:txBody>
            </p:sp>
            <p:sp>
              <p:nvSpPr>
                <p:cNvPr id="68886" name="Line 278"/>
                <p:cNvSpPr>
                  <a:spLocks noChangeShapeType="1"/>
                </p:cNvSpPr>
                <p:nvPr/>
              </p:nvSpPr>
              <p:spPr bwMode="auto">
                <a:xfrm flipV="1">
                  <a:off x="2784" y="1251"/>
                  <a:ext cx="1" cy="2"/>
                </a:xfrm>
                <a:prstGeom prst="line">
                  <a:avLst/>
                </a:prstGeom>
                <a:noFill/>
                <a:ln w="0">
                  <a:solidFill>
                    <a:srgbClr val="000000"/>
                  </a:solidFill>
                  <a:round/>
                  <a:headEnd/>
                  <a:tailEnd/>
                </a:ln>
              </p:spPr>
              <p:txBody>
                <a:bodyPr/>
                <a:lstStyle/>
                <a:p>
                  <a:endParaRPr lang="en-US"/>
                </a:p>
              </p:txBody>
            </p:sp>
            <p:sp>
              <p:nvSpPr>
                <p:cNvPr id="68887" name="Line 279"/>
                <p:cNvSpPr>
                  <a:spLocks noChangeShapeType="1"/>
                </p:cNvSpPr>
                <p:nvPr/>
              </p:nvSpPr>
              <p:spPr bwMode="auto">
                <a:xfrm flipH="1" flipV="1">
                  <a:off x="2781" y="1244"/>
                  <a:ext cx="3" cy="7"/>
                </a:xfrm>
                <a:prstGeom prst="line">
                  <a:avLst/>
                </a:prstGeom>
                <a:noFill/>
                <a:ln w="0">
                  <a:solidFill>
                    <a:srgbClr val="000000"/>
                  </a:solidFill>
                  <a:round/>
                  <a:headEnd/>
                  <a:tailEnd/>
                </a:ln>
              </p:spPr>
              <p:txBody>
                <a:bodyPr/>
                <a:lstStyle/>
                <a:p>
                  <a:endParaRPr lang="en-US"/>
                </a:p>
              </p:txBody>
            </p:sp>
            <p:sp>
              <p:nvSpPr>
                <p:cNvPr id="68888" name="Line 280"/>
                <p:cNvSpPr>
                  <a:spLocks noChangeShapeType="1"/>
                </p:cNvSpPr>
                <p:nvPr/>
              </p:nvSpPr>
              <p:spPr bwMode="auto">
                <a:xfrm flipH="1" flipV="1">
                  <a:off x="2776" y="1240"/>
                  <a:ext cx="5" cy="4"/>
                </a:xfrm>
                <a:prstGeom prst="line">
                  <a:avLst/>
                </a:prstGeom>
                <a:noFill/>
                <a:ln w="0">
                  <a:solidFill>
                    <a:srgbClr val="000000"/>
                  </a:solidFill>
                  <a:round/>
                  <a:headEnd/>
                  <a:tailEnd/>
                </a:ln>
              </p:spPr>
              <p:txBody>
                <a:bodyPr/>
                <a:lstStyle/>
                <a:p>
                  <a:endParaRPr lang="en-US"/>
                </a:p>
              </p:txBody>
            </p:sp>
            <p:sp>
              <p:nvSpPr>
                <p:cNvPr id="68889" name="Line 281"/>
                <p:cNvSpPr>
                  <a:spLocks noChangeShapeType="1"/>
                </p:cNvSpPr>
                <p:nvPr/>
              </p:nvSpPr>
              <p:spPr bwMode="auto">
                <a:xfrm flipH="1" flipV="1">
                  <a:off x="2767" y="1238"/>
                  <a:ext cx="9" cy="2"/>
                </a:xfrm>
                <a:prstGeom prst="line">
                  <a:avLst/>
                </a:prstGeom>
                <a:noFill/>
                <a:ln w="0">
                  <a:solidFill>
                    <a:srgbClr val="000000"/>
                  </a:solidFill>
                  <a:round/>
                  <a:headEnd/>
                  <a:tailEnd/>
                </a:ln>
              </p:spPr>
              <p:txBody>
                <a:bodyPr/>
                <a:lstStyle/>
                <a:p>
                  <a:endParaRPr lang="en-US"/>
                </a:p>
              </p:txBody>
            </p:sp>
            <p:sp>
              <p:nvSpPr>
                <p:cNvPr id="68890" name="Line 282"/>
                <p:cNvSpPr>
                  <a:spLocks noChangeShapeType="1"/>
                </p:cNvSpPr>
                <p:nvPr/>
              </p:nvSpPr>
              <p:spPr bwMode="auto">
                <a:xfrm flipH="1">
                  <a:off x="2765" y="1238"/>
                  <a:ext cx="2" cy="1"/>
                </a:xfrm>
                <a:prstGeom prst="line">
                  <a:avLst/>
                </a:prstGeom>
                <a:noFill/>
                <a:ln w="0">
                  <a:solidFill>
                    <a:srgbClr val="000000"/>
                  </a:solidFill>
                  <a:round/>
                  <a:headEnd/>
                  <a:tailEnd/>
                </a:ln>
              </p:spPr>
              <p:txBody>
                <a:bodyPr/>
                <a:lstStyle/>
                <a:p>
                  <a:endParaRPr lang="en-US"/>
                </a:p>
              </p:txBody>
            </p:sp>
            <p:sp>
              <p:nvSpPr>
                <p:cNvPr id="68891" name="Line 283"/>
                <p:cNvSpPr>
                  <a:spLocks noChangeShapeType="1"/>
                </p:cNvSpPr>
                <p:nvPr/>
              </p:nvSpPr>
              <p:spPr bwMode="auto">
                <a:xfrm flipH="1">
                  <a:off x="2756" y="1238"/>
                  <a:ext cx="9" cy="2"/>
                </a:xfrm>
                <a:prstGeom prst="line">
                  <a:avLst/>
                </a:prstGeom>
                <a:noFill/>
                <a:ln w="0">
                  <a:solidFill>
                    <a:srgbClr val="000000"/>
                  </a:solidFill>
                  <a:round/>
                  <a:headEnd/>
                  <a:tailEnd/>
                </a:ln>
              </p:spPr>
              <p:txBody>
                <a:bodyPr/>
                <a:lstStyle/>
                <a:p>
                  <a:endParaRPr lang="en-US"/>
                </a:p>
              </p:txBody>
            </p:sp>
            <p:sp>
              <p:nvSpPr>
                <p:cNvPr id="68892" name="Line 284"/>
                <p:cNvSpPr>
                  <a:spLocks noChangeShapeType="1"/>
                </p:cNvSpPr>
                <p:nvPr/>
              </p:nvSpPr>
              <p:spPr bwMode="auto">
                <a:xfrm flipH="1">
                  <a:off x="2751" y="1240"/>
                  <a:ext cx="5" cy="4"/>
                </a:xfrm>
                <a:prstGeom prst="line">
                  <a:avLst/>
                </a:prstGeom>
                <a:noFill/>
                <a:ln w="0">
                  <a:solidFill>
                    <a:srgbClr val="000000"/>
                  </a:solidFill>
                  <a:round/>
                  <a:headEnd/>
                  <a:tailEnd/>
                </a:ln>
              </p:spPr>
              <p:txBody>
                <a:bodyPr/>
                <a:lstStyle/>
                <a:p>
                  <a:endParaRPr lang="en-US"/>
                </a:p>
              </p:txBody>
            </p:sp>
            <p:sp>
              <p:nvSpPr>
                <p:cNvPr id="68893" name="Line 285"/>
                <p:cNvSpPr>
                  <a:spLocks noChangeShapeType="1"/>
                </p:cNvSpPr>
                <p:nvPr/>
              </p:nvSpPr>
              <p:spPr bwMode="auto">
                <a:xfrm flipH="1">
                  <a:off x="2748" y="1244"/>
                  <a:ext cx="3" cy="7"/>
                </a:xfrm>
                <a:prstGeom prst="line">
                  <a:avLst/>
                </a:prstGeom>
                <a:noFill/>
                <a:ln w="0">
                  <a:solidFill>
                    <a:srgbClr val="000000"/>
                  </a:solidFill>
                  <a:round/>
                  <a:headEnd/>
                  <a:tailEnd/>
                </a:ln>
              </p:spPr>
              <p:txBody>
                <a:bodyPr/>
                <a:lstStyle/>
                <a:p>
                  <a:endParaRPr lang="en-US"/>
                </a:p>
              </p:txBody>
            </p:sp>
            <p:sp>
              <p:nvSpPr>
                <p:cNvPr id="68894" name="Line 286"/>
                <p:cNvSpPr>
                  <a:spLocks noChangeShapeType="1"/>
                </p:cNvSpPr>
                <p:nvPr/>
              </p:nvSpPr>
              <p:spPr bwMode="auto">
                <a:xfrm flipH="1">
                  <a:off x="2505" y="1221"/>
                  <a:ext cx="28" cy="30"/>
                </a:xfrm>
                <a:prstGeom prst="line">
                  <a:avLst/>
                </a:prstGeom>
                <a:noFill/>
                <a:ln w="0">
                  <a:solidFill>
                    <a:srgbClr val="000000"/>
                  </a:solidFill>
                  <a:round/>
                  <a:headEnd/>
                  <a:tailEnd/>
                </a:ln>
              </p:spPr>
              <p:txBody>
                <a:bodyPr/>
                <a:lstStyle/>
                <a:p>
                  <a:endParaRPr lang="en-US"/>
                </a:p>
              </p:txBody>
            </p:sp>
            <p:sp>
              <p:nvSpPr>
                <p:cNvPr id="68895" name="Line 287"/>
                <p:cNvSpPr>
                  <a:spLocks noChangeShapeType="1"/>
                </p:cNvSpPr>
                <p:nvPr/>
              </p:nvSpPr>
              <p:spPr bwMode="auto">
                <a:xfrm>
                  <a:off x="2505" y="1251"/>
                  <a:ext cx="42" cy="1"/>
                </a:xfrm>
                <a:prstGeom prst="line">
                  <a:avLst/>
                </a:prstGeom>
                <a:noFill/>
                <a:ln w="0">
                  <a:solidFill>
                    <a:srgbClr val="000000"/>
                  </a:solidFill>
                  <a:round/>
                  <a:headEnd/>
                  <a:tailEnd/>
                </a:ln>
              </p:spPr>
              <p:txBody>
                <a:bodyPr/>
                <a:lstStyle/>
                <a:p>
                  <a:endParaRPr lang="en-US"/>
                </a:p>
              </p:txBody>
            </p:sp>
            <p:sp>
              <p:nvSpPr>
                <p:cNvPr id="68896" name="Line 288"/>
                <p:cNvSpPr>
                  <a:spLocks noChangeShapeType="1"/>
                </p:cNvSpPr>
                <p:nvPr/>
              </p:nvSpPr>
              <p:spPr bwMode="auto">
                <a:xfrm>
                  <a:off x="2533" y="1221"/>
                  <a:ext cx="1" cy="45"/>
                </a:xfrm>
                <a:prstGeom prst="line">
                  <a:avLst/>
                </a:prstGeom>
                <a:noFill/>
                <a:ln w="0">
                  <a:solidFill>
                    <a:srgbClr val="000000"/>
                  </a:solidFill>
                  <a:round/>
                  <a:headEnd/>
                  <a:tailEnd/>
                </a:ln>
              </p:spPr>
              <p:txBody>
                <a:bodyPr/>
                <a:lstStyle/>
                <a:p>
                  <a:endParaRPr lang="en-US"/>
                </a:p>
              </p:txBody>
            </p:sp>
            <p:sp>
              <p:nvSpPr>
                <p:cNvPr id="68897" name="Line 289"/>
                <p:cNvSpPr>
                  <a:spLocks noChangeShapeType="1"/>
                </p:cNvSpPr>
                <p:nvPr/>
              </p:nvSpPr>
              <p:spPr bwMode="auto">
                <a:xfrm flipV="1">
                  <a:off x="2509" y="1143"/>
                  <a:ext cx="1" cy="2"/>
                </a:xfrm>
                <a:prstGeom prst="line">
                  <a:avLst/>
                </a:prstGeom>
                <a:noFill/>
                <a:ln w="0">
                  <a:solidFill>
                    <a:srgbClr val="000000"/>
                  </a:solidFill>
                  <a:round/>
                  <a:headEnd/>
                  <a:tailEnd/>
                </a:ln>
              </p:spPr>
              <p:txBody>
                <a:bodyPr/>
                <a:lstStyle/>
                <a:p>
                  <a:endParaRPr lang="en-US"/>
                </a:p>
              </p:txBody>
            </p:sp>
            <p:sp>
              <p:nvSpPr>
                <p:cNvPr id="68898" name="Line 290"/>
                <p:cNvSpPr>
                  <a:spLocks noChangeShapeType="1"/>
                </p:cNvSpPr>
                <p:nvPr/>
              </p:nvSpPr>
              <p:spPr bwMode="auto">
                <a:xfrm flipV="1">
                  <a:off x="2509" y="1139"/>
                  <a:ext cx="3" cy="4"/>
                </a:xfrm>
                <a:prstGeom prst="line">
                  <a:avLst/>
                </a:prstGeom>
                <a:noFill/>
                <a:ln w="0">
                  <a:solidFill>
                    <a:srgbClr val="000000"/>
                  </a:solidFill>
                  <a:round/>
                  <a:headEnd/>
                  <a:tailEnd/>
                </a:ln>
              </p:spPr>
              <p:txBody>
                <a:bodyPr/>
                <a:lstStyle/>
                <a:p>
                  <a:endParaRPr lang="en-US"/>
                </a:p>
              </p:txBody>
            </p:sp>
            <p:sp>
              <p:nvSpPr>
                <p:cNvPr id="68899" name="Line 291"/>
                <p:cNvSpPr>
                  <a:spLocks noChangeShapeType="1"/>
                </p:cNvSpPr>
                <p:nvPr/>
              </p:nvSpPr>
              <p:spPr bwMode="auto">
                <a:xfrm flipV="1">
                  <a:off x="2512" y="1137"/>
                  <a:ext cx="2" cy="2"/>
                </a:xfrm>
                <a:prstGeom prst="line">
                  <a:avLst/>
                </a:prstGeom>
                <a:noFill/>
                <a:ln w="0">
                  <a:solidFill>
                    <a:srgbClr val="000000"/>
                  </a:solidFill>
                  <a:round/>
                  <a:headEnd/>
                  <a:tailEnd/>
                </a:ln>
              </p:spPr>
              <p:txBody>
                <a:bodyPr/>
                <a:lstStyle/>
                <a:p>
                  <a:endParaRPr lang="en-US"/>
                </a:p>
              </p:txBody>
            </p:sp>
            <p:sp>
              <p:nvSpPr>
                <p:cNvPr id="68900" name="Line 292"/>
                <p:cNvSpPr>
                  <a:spLocks noChangeShapeType="1"/>
                </p:cNvSpPr>
                <p:nvPr/>
              </p:nvSpPr>
              <p:spPr bwMode="auto">
                <a:xfrm flipV="1">
                  <a:off x="2514" y="1134"/>
                  <a:ext cx="6" cy="3"/>
                </a:xfrm>
                <a:prstGeom prst="line">
                  <a:avLst/>
                </a:prstGeom>
                <a:noFill/>
                <a:ln w="0">
                  <a:solidFill>
                    <a:srgbClr val="000000"/>
                  </a:solidFill>
                  <a:round/>
                  <a:headEnd/>
                  <a:tailEnd/>
                </a:ln>
              </p:spPr>
              <p:txBody>
                <a:bodyPr/>
                <a:lstStyle/>
                <a:p>
                  <a:endParaRPr lang="en-US"/>
                </a:p>
              </p:txBody>
            </p:sp>
            <p:sp>
              <p:nvSpPr>
                <p:cNvPr id="68901" name="Line 293"/>
                <p:cNvSpPr>
                  <a:spLocks noChangeShapeType="1"/>
                </p:cNvSpPr>
                <p:nvPr/>
              </p:nvSpPr>
              <p:spPr bwMode="auto">
                <a:xfrm>
                  <a:off x="2520" y="1134"/>
                  <a:ext cx="11" cy="1"/>
                </a:xfrm>
                <a:prstGeom prst="line">
                  <a:avLst/>
                </a:prstGeom>
                <a:noFill/>
                <a:ln w="0">
                  <a:solidFill>
                    <a:srgbClr val="000000"/>
                  </a:solidFill>
                  <a:round/>
                  <a:headEnd/>
                  <a:tailEnd/>
                </a:ln>
              </p:spPr>
              <p:txBody>
                <a:bodyPr/>
                <a:lstStyle/>
                <a:p>
                  <a:endParaRPr lang="en-US"/>
                </a:p>
              </p:txBody>
            </p:sp>
            <p:sp>
              <p:nvSpPr>
                <p:cNvPr id="68902" name="Line 294"/>
                <p:cNvSpPr>
                  <a:spLocks noChangeShapeType="1"/>
                </p:cNvSpPr>
                <p:nvPr/>
              </p:nvSpPr>
              <p:spPr bwMode="auto">
                <a:xfrm>
                  <a:off x="2531" y="1134"/>
                  <a:ext cx="6" cy="3"/>
                </a:xfrm>
                <a:prstGeom prst="line">
                  <a:avLst/>
                </a:prstGeom>
                <a:noFill/>
                <a:ln w="0">
                  <a:solidFill>
                    <a:srgbClr val="000000"/>
                  </a:solidFill>
                  <a:round/>
                  <a:headEnd/>
                  <a:tailEnd/>
                </a:ln>
              </p:spPr>
              <p:txBody>
                <a:bodyPr/>
                <a:lstStyle/>
                <a:p>
                  <a:endParaRPr lang="en-US"/>
                </a:p>
              </p:txBody>
            </p:sp>
            <p:sp>
              <p:nvSpPr>
                <p:cNvPr id="68903" name="Line 295"/>
                <p:cNvSpPr>
                  <a:spLocks noChangeShapeType="1"/>
                </p:cNvSpPr>
                <p:nvPr/>
              </p:nvSpPr>
              <p:spPr bwMode="auto">
                <a:xfrm>
                  <a:off x="2537" y="1137"/>
                  <a:ext cx="3" cy="2"/>
                </a:xfrm>
                <a:prstGeom prst="line">
                  <a:avLst/>
                </a:prstGeom>
                <a:noFill/>
                <a:ln w="0">
                  <a:solidFill>
                    <a:srgbClr val="000000"/>
                  </a:solidFill>
                  <a:round/>
                  <a:headEnd/>
                  <a:tailEnd/>
                </a:ln>
              </p:spPr>
              <p:txBody>
                <a:bodyPr/>
                <a:lstStyle/>
                <a:p>
                  <a:endParaRPr lang="en-US"/>
                </a:p>
              </p:txBody>
            </p:sp>
            <p:sp>
              <p:nvSpPr>
                <p:cNvPr id="68904" name="Line 296"/>
                <p:cNvSpPr>
                  <a:spLocks noChangeShapeType="1"/>
                </p:cNvSpPr>
                <p:nvPr/>
              </p:nvSpPr>
              <p:spPr bwMode="auto">
                <a:xfrm>
                  <a:off x="2540" y="1139"/>
                  <a:ext cx="2" cy="4"/>
                </a:xfrm>
                <a:prstGeom prst="line">
                  <a:avLst/>
                </a:prstGeom>
                <a:noFill/>
                <a:ln w="0">
                  <a:solidFill>
                    <a:srgbClr val="000000"/>
                  </a:solidFill>
                  <a:round/>
                  <a:headEnd/>
                  <a:tailEnd/>
                </a:ln>
              </p:spPr>
              <p:txBody>
                <a:bodyPr/>
                <a:lstStyle/>
                <a:p>
                  <a:endParaRPr lang="en-US"/>
                </a:p>
              </p:txBody>
            </p:sp>
            <p:sp>
              <p:nvSpPr>
                <p:cNvPr id="68905" name="Line 297"/>
                <p:cNvSpPr>
                  <a:spLocks noChangeShapeType="1"/>
                </p:cNvSpPr>
                <p:nvPr/>
              </p:nvSpPr>
              <p:spPr bwMode="auto">
                <a:xfrm>
                  <a:off x="2542" y="1143"/>
                  <a:ext cx="1" cy="4"/>
                </a:xfrm>
                <a:prstGeom prst="line">
                  <a:avLst/>
                </a:prstGeom>
                <a:noFill/>
                <a:ln w="0">
                  <a:solidFill>
                    <a:srgbClr val="000000"/>
                  </a:solidFill>
                  <a:round/>
                  <a:headEnd/>
                  <a:tailEnd/>
                </a:ln>
              </p:spPr>
              <p:txBody>
                <a:bodyPr/>
                <a:lstStyle/>
                <a:p>
                  <a:endParaRPr lang="en-US"/>
                </a:p>
              </p:txBody>
            </p:sp>
            <p:sp>
              <p:nvSpPr>
                <p:cNvPr id="68906" name="Line 298"/>
                <p:cNvSpPr>
                  <a:spLocks noChangeShapeType="1"/>
                </p:cNvSpPr>
                <p:nvPr/>
              </p:nvSpPr>
              <p:spPr bwMode="auto">
                <a:xfrm flipH="1">
                  <a:off x="2540" y="1147"/>
                  <a:ext cx="2" cy="5"/>
                </a:xfrm>
                <a:prstGeom prst="line">
                  <a:avLst/>
                </a:prstGeom>
                <a:noFill/>
                <a:ln w="0">
                  <a:solidFill>
                    <a:srgbClr val="000000"/>
                  </a:solidFill>
                  <a:round/>
                  <a:headEnd/>
                  <a:tailEnd/>
                </a:ln>
              </p:spPr>
              <p:txBody>
                <a:bodyPr/>
                <a:lstStyle/>
                <a:p>
                  <a:endParaRPr lang="en-US"/>
                </a:p>
              </p:txBody>
            </p:sp>
            <p:sp>
              <p:nvSpPr>
                <p:cNvPr id="68907" name="Line 299"/>
                <p:cNvSpPr>
                  <a:spLocks noChangeShapeType="1"/>
                </p:cNvSpPr>
                <p:nvPr/>
              </p:nvSpPr>
              <p:spPr bwMode="auto">
                <a:xfrm flipH="1">
                  <a:off x="2534" y="1152"/>
                  <a:ext cx="6" cy="6"/>
                </a:xfrm>
                <a:prstGeom prst="line">
                  <a:avLst/>
                </a:prstGeom>
                <a:noFill/>
                <a:ln w="0">
                  <a:solidFill>
                    <a:srgbClr val="000000"/>
                  </a:solidFill>
                  <a:round/>
                  <a:headEnd/>
                  <a:tailEnd/>
                </a:ln>
              </p:spPr>
              <p:txBody>
                <a:bodyPr/>
                <a:lstStyle/>
                <a:p>
                  <a:endParaRPr lang="en-US"/>
                </a:p>
              </p:txBody>
            </p:sp>
            <p:sp>
              <p:nvSpPr>
                <p:cNvPr id="68908" name="Line 300"/>
                <p:cNvSpPr>
                  <a:spLocks noChangeShapeType="1"/>
                </p:cNvSpPr>
                <p:nvPr/>
              </p:nvSpPr>
              <p:spPr bwMode="auto">
                <a:xfrm flipH="1">
                  <a:off x="2506" y="1158"/>
                  <a:ext cx="28" cy="21"/>
                </a:xfrm>
                <a:prstGeom prst="line">
                  <a:avLst/>
                </a:prstGeom>
                <a:noFill/>
                <a:ln w="0">
                  <a:solidFill>
                    <a:srgbClr val="000000"/>
                  </a:solidFill>
                  <a:round/>
                  <a:headEnd/>
                  <a:tailEnd/>
                </a:ln>
              </p:spPr>
              <p:txBody>
                <a:bodyPr/>
                <a:lstStyle/>
                <a:p>
                  <a:endParaRPr lang="en-US"/>
                </a:p>
              </p:txBody>
            </p:sp>
            <p:sp>
              <p:nvSpPr>
                <p:cNvPr id="68909" name="Line 301"/>
                <p:cNvSpPr>
                  <a:spLocks noChangeShapeType="1"/>
                </p:cNvSpPr>
                <p:nvPr/>
              </p:nvSpPr>
              <p:spPr bwMode="auto">
                <a:xfrm>
                  <a:off x="2506" y="1179"/>
                  <a:ext cx="39" cy="1"/>
                </a:xfrm>
                <a:prstGeom prst="line">
                  <a:avLst/>
                </a:prstGeom>
                <a:noFill/>
                <a:ln w="0">
                  <a:solidFill>
                    <a:srgbClr val="000000"/>
                  </a:solidFill>
                  <a:round/>
                  <a:headEnd/>
                  <a:tailEnd/>
                </a:ln>
              </p:spPr>
              <p:txBody>
                <a:bodyPr/>
                <a:lstStyle/>
                <a:p>
                  <a:endParaRPr lang="en-US"/>
                </a:p>
              </p:txBody>
            </p:sp>
            <p:sp>
              <p:nvSpPr>
                <p:cNvPr id="68910" name="Line 302"/>
                <p:cNvSpPr>
                  <a:spLocks noChangeShapeType="1"/>
                </p:cNvSpPr>
                <p:nvPr/>
              </p:nvSpPr>
              <p:spPr bwMode="auto">
                <a:xfrm flipH="1">
                  <a:off x="2745" y="1134"/>
                  <a:ext cx="28" cy="30"/>
                </a:xfrm>
                <a:prstGeom prst="line">
                  <a:avLst/>
                </a:prstGeom>
                <a:noFill/>
                <a:ln w="0">
                  <a:solidFill>
                    <a:srgbClr val="000000"/>
                  </a:solidFill>
                  <a:round/>
                  <a:headEnd/>
                  <a:tailEnd/>
                </a:ln>
              </p:spPr>
              <p:txBody>
                <a:bodyPr/>
                <a:lstStyle/>
                <a:p>
                  <a:endParaRPr lang="en-US"/>
                </a:p>
              </p:txBody>
            </p:sp>
            <p:sp>
              <p:nvSpPr>
                <p:cNvPr id="68911" name="Line 303"/>
                <p:cNvSpPr>
                  <a:spLocks noChangeShapeType="1"/>
                </p:cNvSpPr>
                <p:nvPr/>
              </p:nvSpPr>
              <p:spPr bwMode="auto">
                <a:xfrm>
                  <a:off x="2745" y="1164"/>
                  <a:ext cx="42" cy="1"/>
                </a:xfrm>
                <a:prstGeom prst="line">
                  <a:avLst/>
                </a:prstGeom>
                <a:noFill/>
                <a:ln w="0">
                  <a:solidFill>
                    <a:srgbClr val="000000"/>
                  </a:solidFill>
                  <a:round/>
                  <a:headEnd/>
                  <a:tailEnd/>
                </a:ln>
              </p:spPr>
              <p:txBody>
                <a:bodyPr/>
                <a:lstStyle/>
                <a:p>
                  <a:endParaRPr lang="en-US"/>
                </a:p>
              </p:txBody>
            </p:sp>
            <p:sp>
              <p:nvSpPr>
                <p:cNvPr id="68912" name="Line 304"/>
                <p:cNvSpPr>
                  <a:spLocks noChangeShapeType="1"/>
                </p:cNvSpPr>
                <p:nvPr/>
              </p:nvSpPr>
              <p:spPr bwMode="auto">
                <a:xfrm>
                  <a:off x="2773" y="1134"/>
                  <a:ext cx="1" cy="45"/>
                </a:xfrm>
                <a:prstGeom prst="line">
                  <a:avLst/>
                </a:prstGeom>
                <a:noFill/>
                <a:ln w="0">
                  <a:solidFill>
                    <a:srgbClr val="000000"/>
                  </a:solidFill>
                  <a:round/>
                  <a:headEnd/>
                  <a:tailEnd/>
                </a:ln>
              </p:spPr>
              <p:txBody>
                <a:bodyPr/>
                <a:lstStyle/>
                <a:p>
                  <a:endParaRPr lang="en-US"/>
                </a:p>
              </p:txBody>
            </p:sp>
            <p:sp>
              <p:nvSpPr>
                <p:cNvPr id="68913" name="Line 305"/>
                <p:cNvSpPr>
                  <a:spLocks noChangeShapeType="1"/>
                </p:cNvSpPr>
                <p:nvPr/>
              </p:nvSpPr>
              <p:spPr bwMode="auto">
                <a:xfrm flipH="1" flipV="1">
                  <a:off x="2076" y="1578"/>
                  <a:ext cx="3" cy="4"/>
                </a:xfrm>
                <a:prstGeom prst="line">
                  <a:avLst/>
                </a:prstGeom>
                <a:noFill/>
                <a:ln w="0">
                  <a:solidFill>
                    <a:srgbClr val="000000"/>
                  </a:solidFill>
                  <a:round/>
                  <a:headEnd/>
                  <a:tailEnd/>
                </a:ln>
              </p:spPr>
              <p:txBody>
                <a:bodyPr/>
                <a:lstStyle/>
                <a:p>
                  <a:endParaRPr lang="en-US"/>
                </a:p>
              </p:txBody>
            </p:sp>
            <p:sp>
              <p:nvSpPr>
                <p:cNvPr id="68914" name="Line 306"/>
                <p:cNvSpPr>
                  <a:spLocks noChangeShapeType="1"/>
                </p:cNvSpPr>
                <p:nvPr/>
              </p:nvSpPr>
              <p:spPr bwMode="auto">
                <a:xfrm flipH="1" flipV="1">
                  <a:off x="2068" y="1576"/>
                  <a:ext cx="8" cy="2"/>
                </a:xfrm>
                <a:prstGeom prst="line">
                  <a:avLst/>
                </a:prstGeom>
                <a:noFill/>
                <a:ln w="0">
                  <a:solidFill>
                    <a:srgbClr val="000000"/>
                  </a:solidFill>
                  <a:round/>
                  <a:headEnd/>
                  <a:tailEnd/>
                </a:ln>
              </p:spPr>
              <p:txBody>
                <a:bodyPr/>
                <a:lstStyle/>
                <a:p>
                  <a:endParaRPr lang="en-US"/>
                </a:p>
              </p:txBody>
            </p:sp>
            <p:sp>
              <p:nvSpPr>
                <p:cNvPr id="68915" name="Line 307"/>
                <p:cNvSpPr>
                  <a:spLocks noChangeShapeType="1"/>
                </p:cNvSpPr>
                <p:nvPr/>
              </p:nvSpPr>
              <p:spPr bwMode="auto">
                <a:xfrm flipH="1">
                  <a:off x="2063" y="1576"/>
                  <a:ext cx="5" cy="1"/>
                </a:xfrm>
                <a:prstGeom prst="line">
                  <a:avLst/>
                </a:prstGeom>
                <a:noFill/>
                <a:ln w="0">
                  <a:solidFill>
                    <a:srgbClr val="000000"/>
                  </a:solidFill>
                  <a:round/>
                  <a:headEnd/>
                  <a:tailEnd/>
                </a:ln>
              </p:spPr>
              <p:txBody>
                <a:bodyPr/>
                <a:lstStyle/>
                <a:p>
                  <a:endParaRPr lang="en-US"/>
                </a:p>
              </p:txBody>
            </p:sp>
            <p:sp>
              <p:nvSpPr>
                <p:cNvPr id="68916" name="Line 308"/>
                <p:cNvSpPr>
                  <a:spLocks noChangeShapeType="1"/>
                </p:cNvSpPr>
                <p:nvPr/>
              </p:nvSpPr>
              <p:spPr bwMode="auto">
                <a:xfrm flipH="1">
                  <a:off x="2054" y="1576"/>
                  <a:ext cx="9" cy="2"/>
                </a:xfrm>
                <a:prstGeom prst="line">
                  <a:avLst/>
                </a:prstGeom>
                <a:noFill/>
                <a:ln w="0">
                  <a:solidFill>
                    <a:srgbClr val="000000"/>
                  </a:solidFill>
                  <a:round/>
                  <a:headEnd/>
                  <a:tailEnd/>
                </a:ln>
              </p:spPr>
              <p:txBody>
                <a:bodyPr/>
                <a:lstStyle/>
                <a:p>
                  <a:endParaRPr lang="en-US"/>
                </a:p>
              </p:txBody>
            </p:sp>
            <p:sp>
              <p:nvSpPr>
                <p:cNvPr id="68917" name="Line 309"/>
                <p:cNvSpPr>
                  <a:spLocks noChangeShapeType="1"/>
                </p:cNvSpPr>
                <p:nvPr/>
              </p:nvSpPr>
              <p:spPr bwMode="auto">
                <a:xfrm flipH="1">
                  <a:off x="2049" y="1578"/>
                  <a:ext cx="5" cy="6"/>
                </a:xfrm>
                <a:prstGeom prst="line">
                  <a:avLst/>
                </a:prstGeom>
                <a:noFill/>
                <a:ln w="0">
                  <a:solidFill>
                    <a:srgbClr val="000000"/>
                  </a:solidFill>
                  <a:round/>
                  <a:headEnd/>
                  <a:tailEnd/>
                </a:ln>
              </p:spPr>
              <p:txBody>
                <a:bodyPr/>
                <a:lstStyle/>
                <a:p>
                  <a:endParaRPr lang="en-US"/>
                </a:p>
              </p:txBody>
            </p:sp>
            <p:sp>
              <p:nvSpPr>
                <p:cNvPr id="68918" name="Line 310"/>
                <p:cNvSpPr>
                  <a:spLocks noChangeShapeType="1"/>
                </p:cNvSpPr>
                <p:nvPr/>
              </p:nvSpPr>
              <p:spPr bwMode="auto">
                <a:xfrm flipH="1">
                  <a:off x="2046" y="1584"/>
                  <a:ext cx="3" cy="11"/>
                </a:xfrm>
                <a:prstGeom prst="line">
                  <a:avLst/>
                </a:prstGeom>
                <a:noFill/>
                <a:ln w="0">
                  <a:solidFill>
                    <a:srgbClr val="000000"/>
                  </a:solidFill>
                  <a:round/>
                  <a:headEnd/>
                  <a:tailEnd/>
                </a:ln>
              </p:spPr>
              <p:txBody>
                <a:bodyPr/>
                <a:lstStyle/>
                <a:p>
                  <a:endParaRPr lang="en-US"/>
                </a:p>
              </p:txBody>
            </p:sp>
            <p:sp>
              <p:nvSpPr>
                <p:cNvPr id="68919" name="Line 311"/>
                <p:cNvSpPr>
                  <a:spLocks noChangeShapeType="1"/>
                </p:cNvSpPr>
                <p:nvPr/>
              </p:nvSpPr>
              <p:spPr bwMode="auto">
                <a:xfrm>
                  <a:off x="2046" y="1595"/>
                  <a:ext cx="1" cy="11"/>
                </a:xfrm>
                <a:prstGeom prst="line">
                  <a:avLst/>
                </a:prstGeom>
                <a:noFill/>
                <a:ln w="0">
                  <a:solidFill>
                    <a:srgbClr val="000000"/>
                  </a:solidFill>
                  <a:round/>
                  <a:headEnd/>
                  <a:tailEnd/>
                </a:ln>
              </p:spPr>
              <p:txBody>
                <a:bodyPr/>
                <a:lstStyle/>
                <a:p>
                  <a:endParaRPr lang="en-US"/>
                </a:p>
              </p:txBody>
            </p:sp>
            <p:sp>
              <p:nvSpPr>
                <p:cNvPr id="68920" name="Line 312"/>
                <p:cNvSpPr>
                  <a:spLocks noChangeShapeType="1"/>
                </p:cNvSpPr>
                <p:nvPr/>
              </p:nvSpPr>
              <p:spPr bwMode="auto">
                <a:xfrm>
                  <a:off x="2046" y="1606"/>
                  <a:ext cx="3" cy="8"/>
                </a:xfrm>
                <a:prstGeom prst="line">
                  <a:avLst/>
                </a:prstGeom>
                <a:noFill/>
                <a:ln w="0">
                  <a:solidFill>
                    <a:srgbClr val="000000"/>
                  </a:solidFill>
                  <a:round/>
                  <a:headEnd/>
                  <a:tailEnd/>
                </a:ln>
              </p:spPr>
              <p:txBody>
                <a:bodyPr/>
                <a:lstStyle/>
                <a:p>
                  <a:endParaRPr lang="en-US"/>
                </a:p>
              </p:txBody>
            </p:sp>
            <p:sp>
              <p:nvSpPr>
                <p:cNvPr id="68921" name="Line 313"/>
                <p:cNvSpPr>
                  <a:spLocks noChangeShapeType="1"/>
                </p:cNvSpPr>
                <p:nvPr/>
              </p:nvSpPr>
              <p:spPr bwMode="auto">
                <a:xfrm>
                  <a:off x="2049" y="1614"/>
                  <a:ext cx="5" cy="5"/>
                </a:xfrm>
                <a:prstGeom prst="line">
                  <a:avLst/>
                </a:prstGeom>
                <a:noFill/>
                <a:ln w="0">
                  <a:solidFill>
                    <a:srgbClr val="000000"/>
                  </a:solidFill>
                  <a:round/>
                  <a:headEnd/>
                  <a:tailEnd/>
                </a:ln>
              </p:spPr>
              <p:txBody>
                <a:bodyPr/>
                <a:lstStyle/>
                <a:p>
                  <a:endParaRPr lang="en-US"/>
                </a:p>
              </p:txBody>
            </p:sp>
            <p:sp>
              <p:nvSpPr>
                <p:cNvPr id="68922" name="Line 314"/>
                <p:cNvSpPr>
                  <a:spLocks noChangeShapeType="1"/>
                </p:cNvSpPr>
                <p:nvPr/>
              </p:nvSpPr>
              <p:spPr bwMode="auto">
                <a:xfrm>
                  <a:off x="2054" y="1619"/>
                  <a:ext cx="9" cy="2"/>
                </a:xfrm>
                <a:prstGeom prst="line">
                  <a:avLst/>
                </a:prstGeom>
                <a:noFill/>
                <a:ln w="0">
                  <a:solidFill>
                    <a:srgbClr val="000000"/>
                  </a:solidFill>
                  <a:round/>
                  <a:headEnd/>
                  <a:tailEnd/>
                </a:ln>
              </p:spPr>
              <p:txBody>
                <a:bodyPr/>
                <a:lstStyle/>
                <a:p>
                  <a:endParaRPr lang="en-US"/>
                </a:p>
              </p:txBody>
            </p:sp>
            <p:sp>
              <p:nvSpPr>
                <p:cNvPr id="68923" name="Line 315"/>
                <p:cNvSpPr>
                  <a:spLocks noChangeShapeType="1"/>
                </p:cNvSpPr>
                <p:nvPr/>
              </p:nvSpPr>
              <p:spPr bwMode="auto">
                <a:xfrm>
                  <a:off x="2063" y="1621"/>
                  <a:ext cx="2" cy="1"/>
                </a:xfrm>
                <a:prstGeom prst="line">
                  <a:avLst/>
                </a:prstGeom>
                <a:noFill/>
                <a:ln w="0">
                  <a:solidFill>
                    <a:srgbClr val="000000"/>
                  </a:solidFill>
                  <a:round/>
                  <a:headEnd/>
                  <a:tailEnd/>
                </a:ln>
              </p:spPr>
              <p:txBody>
                <a:bodyPr/>
                <a:lstStyle/>
                <a:p>
                  <a:endParaRPr lang="en-US"/>
                </a:p>
              </p:txBody>
            </p:sp>
            <p:sp>
              <p:nvSpPr>
                <p:cNvPr id="68924" name="Line 316"/>
                <p:cNvSpPr>
                  <a:spLocks noChangeShapeType="1"/>
                </p:cNvSpPr>
                <p:nvPr/>
              </p:nvSpPr>
              <p:spPr bwMode="auto">
                <a:xfrm flipV="1">
                  <a:off x="2065" y="1619"/>
                  <a:ext cx="9" cy="2"/>
                </a:xfrm>
                <a:prstGeom prst="line">
                  <a:avLst/>
                </a:prstGeom>
                <a:noFill/>
                <a:ln w="0">
                  <a:solidFill>
                    <a:srgbClr val="000000"/>
                  </a:solidFill>
                  <a:round/>
                  <a:headEnd/>
                  <a:tailEnd/>
                </a:ln>
              </p:spPr>
              <p:txBody>
                <a:bodyPr/>
                <a:lstStyle/>
                <a:p>
                  <a:endParaRPr lang="en-US"/>
                </a:p>
              </p:txBody>
            </p:sp>
            <p:sp>
              <p:nvSpPr>
                <p:cNvPr id="68925" name="Line 317"/>
                <p:cNvSpPr>
                  <a:spLocks noChangeShapeType="1"/>
                </p:cNvSpPr>
                <p:nvPr/>
              </p:nvSpPr>
              <p:spPr bwMode="auto">
                <a:xfrm flipV="1">
                  <a:off x="2074" y="1614"/>
                  <a:ext cx="5" cy="5"/>
                </a:xfrm>
                <a:prstGeom prst="line">
                  <a:avLst/>
                </a:prstGeom>
                <a:noFill/>
                <a:ln w="0">
                  <a:solidFill>
                    <a:srgbClr val="000000"/>
                  </a:solidFill>
                  <a:round/>
                  <a:headEnd/>
                  <a:tailEnd/>
                </a:ln>
              </p:spPr>
              <p:txBody>
                <a:bodyPr/>
                <a:lstStyle/>
                <a:p>
                  <a:endParaRPr lang="en-US"/>
                </a:p>
              </p:txBody>
            </p:sp>
            <p:sp>
              <p:nvSpPr>
                <p:cNvPr id="68926" name="Line 318"/>
                <p:cNvSpPr>
                  <a:spLocks noChangeShapeType="1"/>
                </p:cNvSpPr>
                <p:nvPr/>
              </p:nvSpPr>
              <p:spPr bwMode="auto">
                <a:xfrm flipV="1">
                  <a:off x="2079" y="1608"/>
                  <a:ext cx="3" cy="6"/>
                </a:xfrm>
                <a:prstGeom prst="line">
                  <a:avLst/>
                </a:prstGeom>
                <a:noFill/>
                <a:ln w="0">
                  <a:solidFill>
                    <a:srgbClr val="000000"/>
                  </a:solidFill>
                  <a:round/>
                  <a:headEnd/>
                  <a:tailEnd/>
                </a:ln>
              </p:spPr>
              <p:txBody>
                <a:bodyPr/>
                <a:lstStyle/>
                <a:p>
                  <a:endParaRPr lang="en-US"/>
                </a:p>
              </p:txBody>
            </p:sp>
            <p:sp>
              <p:nvSpPr>
                <p:cNvPr id="68927" name="Line 319"/>
                <p:cNvSpPr>
                  <a:spLocks noChangeShapeType="1"/>
                </p:cNvSpPr>
                <p:nvPr/>
              </p:nvSpPr>
              <p:spPr bwMode="auto">
                <a:xfrm flipV="1">
                  <a:off x="2082" y="1606"/>
                  <a:ext cx="1" cy="2"/>
                </a:xfrm>
                <a:prstGeom prst="line">
                  <a:avLst/>
                </a:prstGeom>
                <a:noFill/>
                <a:ln w="0">
                  <a:solidFill>
                    <a:srgbClr val="000000"/>
                  </a:solidFill>
                  <a:round/>
                  <a:headEnd/>
                  <a:tailEnd/>
                </a:ln>
              </p:spPr>
              <p:txBody>
                <a:bodyPr/>
                <a:lstStyle/>
                <a:p>
                  <a:endParaRPr lang="en-US"/>
                </a:p>
              </p:txBody>
            </p:sp>
            <p:sp>
              <p:nvSpPr>
                <p:cNvPr id="68928" name="Line 320"/>
                <p:cNvSpPr>
                  <a:spLocks noChangeShapeType="1"/>
                </p:cNvSpPr>
                <p:nvPr/>
              </p:nvSpPr>
              <p:spPr bwMode="auto">
                <a:xfrm flipH="1" flipV="1">
                  <a:off x="2079" y="1599"/>
                  <a:ext cx="3" cy="7"/>
                </a:xfrm>
                <a:prstGeom prst="line">
                  <a:avLst/>
                </a:prstGeom>
                <a:noFill/>
                <a:ln w="0">
                  <a:solidFill>
                    <a:srgbClr val="000000"/>
                  </a:solidFill>
                  <a:round/>
                  <a:headEnd/>
                  <a:tailEnd/>
                </a:ln>
              </p:spPr>
              <p:txBody>
                <a:bodyPr/>
                <a:lstStyle/>
                <a:p>
                  <a:endParaRPr lang="en-US"/>
                </a:p>
              </p:txBody>
            </p:sp>
            <p:sp>
              <p:nvSpPr>
                <p:cNvPr id="68929" name="Line 321"/>
                <p:cNvSpPr>
                  <a:spLocks noChangeShapeType="1"/>
                </p:cNvSpPr>
                <p:nvPr/>
              </p:nvSpPr>
              <p:spPr bwMode="auto">
                <a:xfrm flipH="1" flipV="1">
                  <a:off x="2074" y="1595"/>
                  <a:ext cx="5" cy="4"/>
                </a:xfrm>
                <a:prstGeom prst="line">
                  <a:avLst/>
                </a:prstGeom>
                <a:noFill/>
                <a:ln w="0">
                  <a:solidFill>
                    <a:srgbClr val="000000"/>
                  </a:solidFill>
                  <a:round/>
                  <a:headEnd/>
                  <a:tailEnd/>
                </a:ln>
              </p:spPr>
              <p:txBody>
                <a:bodyPr/>
                <a:lstStyle/>
                <a:p>
                  <a:endParaRPr lang="en-US"/>
                </a:p>
              </p:txBody>
            </p:sp>
            <p:sp>
              <p:nvSpPr>
                <p:cNvPr id="68930" name="Line 322"/>
                <p:cNvSpPr>
                  <a:spLocks noChangeShapeType="1"/>
                </p:cNvSpPr>
                <p:nvPr/>
              </p:nvSpPr>
              <p:spPr bwMode="auto">
                <a:xfrm flipH="1" flipV="1">
                  <a:off x="2065" y="1593"/>
                  <a:ext cx="9" cy="2"/>
                </a:xfrm>
                <a:prstGeom prst="line">
                  <a:avLst/>
                </a:prstGeom>
                <a:noFill/>
                <a:ln w="0">
                  <a:solidFill>
                    <a:srgbClr val="000000"/>
                  </a:solidFill>
                  <a:round/>
                  <a:headEnd/>
                  <a:tailEnd/>
                </a:ln>
              </p:spPr>
              <p:txBody>
                <a:bodyPr/>
                <a:lstStyle/>
                <a:p>
                  <a:endParaRPr lang="en-US"/>
                </a:p>
              </p:txBody>
            </p:sp>
            <p:sp>
              <p:nvSpPr>
                <p:cNvPr id="68931" name="Line 323"/>
                <p:cNvSpPr>
                  <a:spLocks noChangeShapeType="1"/>
                </p:cNvSpPr>
                <p:nvPr/>
              </p:nvSpPr>
              <p:spPr bwMode="auto">
                <a:xfrm flipH="1">
                  <a:off x="2063" y="1593"/>
                  <a:ext cx="2" cy="1"/>
                </a:xfrm>
                <a:prstGeom prst="line">
                  <a:avLst/>
                </a:prstGeom>
                <a:noFill/>
                <a:ln w="0">
                  <a:solidFill>
                    <a:srgbClr val="000000"/>
                  </a:solidFill>
                  <a:round/>
                  <a:headEnd/>
                  <a:tailEnd/>
                </a:ln>
              </p:spPr>
              <p:txBody>
                <a:bodyPr/>
                <a:lstStyle/>
                <a:p>
                  <a:endParaRPr lang="en-US"/>
                </a:p>
              </p:txBody>
            </p:sp>
            <p:sp>
              <p:nvSpPr>
                <p:cNvPr id="68932" name="Line 324"/>
                <p:cNvSpPr>
                  <a:spLocks noChangeShapeType="1"/>
                </p:cNvSpPr>
                <p:nvPr/>
              </p:nvSpPr>
              <p:spPr bwMode="auto">
                <a:xfrm flipH="1">
                  <a:off x="2054" y="1593"/>
                  <a:ext cx="9" cy="2"/>
                </a:xfrm>
                <a:prstGeom prst="line">
                  <a:avLst/>
                </a:prstGeom>
                <a:noFill/>
                <a:ln w="0">
                  <a:solidFill>
                    <a:srgbClr val="000000"/>
                  </a:solidFill>
                  <a:round/>
                  <a:headEnd/>
                  <a:tailEnd/>
                </a:ln>
              </p:spPr>
              <p:txBody>
                <a:bodyPr/>
                <a:lstStyle/>
                <a:p>
                  <a:endParaRPr lang="en-US"/>
                </a:p>
              </p:txBody>
            </p:sp>
            <p:sp>
              <p:nvSpPr>
                <p:cNvPr id="68933" name="Line 325"/>
                <p:cNvSpPr>
                  <a:spLocks noChangeShapeType="1"/>
                </p:cNvSpPr>
                <p:nvPr/>
              </p:nvSpPr>
              <p:spPr bwMode="auto">
                <a:xfrm flipH="1">
                  <a:off x="2049" y="1595"/>
                  <a:ext cx="5" cy="4"/>
                </a:xfrm>
                <a:prstGeom prst="line">
                  <a:avLst/>
                </a:prstGeom>
                <a:noFill/>
                <a:ln w="0">
                  <a:solidFill>
                    <a:srgbClr val="000000"/>
                  </a:solidFill>
                  <a:round/>
                  <a:headEnd/>
                  <a:tailEnd/>
                </a:ln>
              </p:spPr>
              <p:txBody>
                <a:bodyPr/>
                <a:lstStyle/>
                <a:p>
                  <a:endParaRPr lang="en-US"/>
                </a:p>
              </p:txBody>
            </p:sp>
            <p:sp>
              <p:nvSpPr>
                <p:cNvPr id="68934" name="Line 326"/>
                <p:cNvSpPr>
                  <a:spLocks noChangeShapeType="1"/>
                </p:cNvSpPr>
                <p:nvPr/>
              </p:nvSpPr>
              <p:spPr bwMode="auto">
                <a:xfrm flipH="1">
                  <a:off x="2046" y="1599"/>
                  <a:ext cx="3" cy="7"/>
                </a:xfrm>
                <a:prstGeom prst="line">
                  <a:avLst/>
                </a:prstGeom>
                <a:noFill/>
                <a:ln w="0">
                  <a:solidFill>
                    <a:srgbClr val="000000"/>
                  </a:solidFill>
                  <a:round/>
                  <a:headEnd/>
                  <a:tailEnd/>
                </a:ln>
              </p:spPr>
              <p:txBody>
                <a:bodyPr/>
                <a:lstStyle/>
                <a:p>
                  <a:endParaRPr lang="en-US"/>
                </a:p>
              </p:txBody>
            </p:sp>
            <p:sp>
              <p:nvSpPr>
                <p:cNvPr id="68935" name="Line 327"/>
                <p:cNvSpPr>
                  <a:spLocks noChangeShapeType="1"/>
                </p:cNvSpPr>
                <p:nvPr/>
              </p:nvSpPr>
              <p:spPr bwMode="auto">
                <a:xfrm flipH="1">
                  <a:off x="1812" y="1576"/>
                  <a:ext cx="9" cy="2"/>
                </a:xfrm>
                <a:prstGeom prst="line">
                  <a:avLst/>
                </a:prstGeom>
                <a:noFill/>
                <a:ln w="0">
                  <a:solidFill>
                    <a:srgbClr val="000000"/>
                  </a:solidFill>
                  <a:round/>
                  <a:headEnd/>
                  <a:tailEnd/>
                </a:ln>
              </p:spPr>
              <p:txBody>
                <a:bodyPr/>
                <a:lstStyle/>
                <a:p>
                  <a:endParaRPr lang="en-US"/>
                </a:p>
              </p:txBody>
            </p:sp>
            <p:sp>
              <p:nvSpPr>
                <p:cNvPr id="68936" name="Line 328"/>
                <p:cNvSpPr>
                  <a:spLocks noChangeShapeType="1"/>
                </p:cNvSpPr>
                <p:nvPr/>
              </p:nvSpPr>
              <p:spPr bwMode="auto">
                <a:xfrm flipH="1">
                  <a:off x="1807" y="1578"/>
                  <a:ext cx="5" cy="6"/>
                </a:xfrm>
                <a:prstGeom prst="line">
                  <a:avLst/>
                </a:prstGeom>
                <a:noFill/>
                <a:ln w="0">
                  <a:solidFill>
                    <a:srgbClr val="000000"/>
                  </a:solidFill>
                  <a:round/>
                  <a:headEnd/>
                  <a:tailEnd/>
                </a:ln>
              </p:spPr>
              <p:txBody>
                <a:bodyPr/>
                <a:lstStyle/>
                <a:p>
                  <a:endParaRPr lang="en-US"/>
                </a:p>
              </p:txBody>
            </p:sp>
            <p:sp>
              <p:nvSpPr>
                <p:cNvPr id="68937" name="Line 329"/>
                <p:cNvSpPr>
                  <a:spLocks noChangeShapeType="1"/>
                </p:cNvSpPr>
                <p:nvPr/>
              </p:nvSpPr>
              <p:spPr bwMode="auto">
                <a:xfrm flipH="1">
                  <a:off x="1804" y="1584"/>
                  <a:ext cx="3" cy="11"/>
                </a:xfrm>
                <a:prstGeom prst="line">
                  <a:avLst/>
                </a:prstGeom>
                <a:noFill/>
                <a:ln w="0">
                  <a:solidFill>
                    <a:srgbClr val="000000"/>
                  </a:solidFill>
                  <a:round/>
                  <a:headEnd/>
                  <a:tailEnd/>
                </a:ln>
              </p:spPr>
              <p:txBody>
                <a:bodyPr/>
                <a:lstStyle/>
                <a:p>
                  <a:endParaRPr lang="en-US"/>
                </a:p>
              </p:txBody>
            </p:sp>
            <p:sp>
              <p:nvSpPr>
                <p:cNvPr id="68938" name="Line 330"/>
                <p:cNvSpPr>
                  <a:spLocks noChangeShapeType="1"/>
                </p:cNvSpPr>
                <p:nvPr/>
              </p:nvSpPr>
              <p:spPr bwMode="auto">
                <a:xfrm>
                  <a:off x="1804" y="1595"/>
                  <a:ext cx="1" cy="6"/>
                </a:xfrm>
                <a:prstGeom prst="line">
                  <a:avLst/>
                </a:prstGeom>
                <a:noFill/>
                <a:ln w="0">
                  <a:solidFill>
                    <a:srgbClr val="000000"/>
                  </a:solidFill>
                  <a:round/>
                  <a:headEnd/>
                  <a:tailEnd/>
                </a:ln>
              </p:spPr>
              <p:txBody>
                <a:bodyPr/>
                <a:lstStyle/>
                <a:p>
                  <a:endParaRPr lang="en-US"/>
                </a:p>
              </p:txBody>
            </p:sp>
            <p:sp>
              <p:nvSpPr>
                <p:cNvPr id="68939" name="Line 331"/>
                <p:cNvSpPr>
                  <a:spLocks noChangeShapeType="1"/>
                </p:cNvSpPr>
                <p:nvPr/>
              </p:nvSpPr>
              <p:spPr bwMode="auto">
                <a:xfrm>
                  <a:off x="1804" y="1601"/>
                  <a:ext cx="3" cy="11"/>
                </a:xfrm>
                <a:prstGeom prst="line">
                  <a:avLst/>
                </a:prstGeom>
                <a:noFill/>
                <a:ln w="0">
                  <a:solidFill>
                    <a:srgbClr val="000000"/>
                  </a:solidFill>
                  <a:round/>
                  <a:headEnd/>
                  <a:tailEnd/>
                </a:ln>
              </p:spPr>
              <p:txBody>
                <a:bodyPr/>
                <a:lstStyle/>
                <a:p>
                  <a:endParaRPr lang="en-US"/>
                </a:p>
              </p:txBody>
            </p:sp>
            <p:sp>
              <p:nvSpPr>
                <p:cNvPr id="68940" name="Line 332"/>
                <p:cNvSpPr>
                  <a:spLocks noChangeShapeType="1"/>
                </p:cNvSpPr>
                <p:nvPr/>
              </p:nvSpPr>
              <p:spPr bwMode="auto">
                <a:xfrm>
                  <a:off x="1807" y="1612"/>
                  <a:ext cx="5" cy="7"/>
                </a:xfrm>
                <a:prstGeom prst="line">
                  <a:avLst/>
                </a:prstGeom>
                <a:noFill/>
                <a:ln w="0">
                  <a:solidFill>
                    <a:srgbClr val="000000"/>
                  </a:solidFill>
                  <a:round/>
                  <a:headEnd/>
                  <a:tailEnd/>
                </a:ln>
              </p:spPr>
              <p:txBody>
                <a:bodyPr/>
                <a:lstStyle/>
                <a:p>
                  <a:endParaRPr lang="en-US"/>
                </a:p>
              </p:txBody>
            </p:sp>
            <p:sp>
              <p:nvSpPr>
                <p:cNvPr id="68941" name="Line 333"/>
                <p:cNvSpPr>
                  <a:spLocks noChangeShapeType="1"/>
                </p:cNvSpPr>
                <p:nvPr/>
              </p:nvSpPr>
              <p:spPr bwMode="auto">
                <a:xfrm>
                  <a:off x="1812" y="1619"/>
                  <a:ext cx="9" cy="2"/>
                </a:xfrm>
                <a:prstGeom prst="line">
                  <a:avLst/>
                </a:prstGeom>
                <a:noFill/>
                <a:ln w="0">
                  <a:solidFill>
                    <a:srgbClr val="000000"/>
                  </a:solidFill>
                  <a:round/>
                  <a:headEnd/>
                  <a:tailEnd/>
                </a:ln>
              </p:spPr>
              <p:txBody>
                <a:bodyPr/>
                <a:lstStyle/>
                <a:p>
                  <a:endParaRPr lang="en-US"/>
                </a:p>
              </p:txBody>
            </p:sp>
            <p:sp>
              <p:nvSpPr>
                <p:cNvPr id="68942" name="Line 334"/>
                <p:cNvSpPr>
                  <a:spLocks noChangeShapeType="1"/>
                </p:cNvSpPr>
                <p:nvPr/>
              </p:nvSpPr>
              <p:spPr bwMode="auto">
                <a:xfrm>
                  <a:off x="1821" y="1621"/>
                  <a:ext cx="6" cy="1"/>
                </a:xfrm>
                <a:prstGeom prst="line">
                  <a:avLst/>
                </a:prstGeom>
                <a:noFill/>
                <a:ln w="0">
                  <a:solidFill>
                    <a:srgbClr val="000000"/>
                  </a:solidFill>
                  <a:round/>
                  <a:headEnd/>
                  <a:tailEnd/>
                </a:ln>
              </p:spPr>
              <p:txBody>
                <a:bodyPr/>
                <a:lstStyle/>
                <a:p>
                  <a:endParaRPr lang="en-US"/>
                </a:p>
              </p:txBody>
            </p:sp>
            <p:sp>
              <p:nvSpPr>
                <p:cNvPr id="68943" name="Line 335"/>
                <p:cNvSpPr>
                  <a:spLocks noChangeShapeType="1"/>
                </p:cNvSpPr>
                <p:nvPr/>
              </p:nvSpPr>
              <p:spPr bwMode="auto">
                <a:xfrm flipV="1">
                  <a:off x="1827" y="1619"/>
                  <a:ext cx="8" cy="2"/>
                </a:xfrm>
                <a:prstGeom prst="line">
                  <a:avLst/>
                </a:prstGeom>
                <a:noFill/>
                <a:ln w="0">
                  <a:solidFill>
                    <a:srgbClr val="000000"/>
                  </a:solidFill>
                  <a:round/>
                  <a:headEnd/>
                  <a:tailEnd/>
                </a:ln>
              </p:spPr>
              <p:txBody>
                <a:bodyPr/>
                <a:lstStyle/>
                <a:p>
                  <a:endParaRPr lang="en-US"/>
                </a:p>
              </p:txBody>
            </p:sp>
            <p:sp>
              <p:nvSpPr>
                <p:cNvPr id="68944" name="Line 336"/>
                <p:cNvSpPr>
                  <a:spLocks noChangeShapeType="1"/>
                </p:cNvSpPr>
                <p:nvPr/>
              </p:nvSpPr>
              <p:spPr bwMode="auto">
                <a:xfrm flipV="1">
                  <a:off x="1835" y="1612"/>
                  <a:ext cx="5" cy="7"/>
                </a:xfrm>
                <a:prstGeom prst="line">
                  <a:avLst/>
                </a:prstGeom>
                <a:noFill/>
                <a:ln w="0">
                  <a:solidFill>
                    <a:srgbClr val="000000"/>
                  </a:solidFill>
                  <a:round/>
                  <a:headEnd/>
                  <a:tailEnd/>
                </a:ln>
              </p:spPr>
              <p:txBody>
                <a:bodyPr/>
                <a:lstStyle/>
                <a:p>
                  <a:endParaRPr lang="en-US"/>
                </a:p>
              </p:txBody>
            </p:sp>
            <p:sp>
              <p:nvSpPr>
                <p:cNvPr id="68945" name="Line 337"/>
                <p:cNvSpPr>
                  <a:spLocks noChangeShapeType="1"/>
                </p:cNvSpPr>
                <p:nvPr/>
              </p:nvSpPr>
              <p:spPr bwMode="auto">
                <a:xfrm flipV="1">
                  <a:off x="1840" y="1601"/>
                  <a:ext cx="3" cy="11"/>
                </a:xfrm>
                <a:prstGeom prst="line">
                  <a:avLst/>
                </a:prstGeom>
                <a:noFill/>
                <a:ln w="0">
                  <a:solidFill>
                    <a:srgbClr val="000000"/>
                  </a:solidFill>
                  <a:round/>
                  <a:headEnd/>
                  <a:tailEnd/>
                </a:ln>
              </p:spPr>
              <p:txBody>
                <a:bodyPr/>
                <a:lstStyle/>
                <a:p>
                  <a:endParaRPr lang="en-US"/>
                </a:p>
              </p:txBody>
            </p:sp>
            <p:sp>
              <p:nvSpPr>
                <p:cNvPr id="68946" name="Line 338"/>
                <p:cNvSpPr>
                  <a:spLocks noChangeShapeType="1"/>
                </p:cNvSpPr>
                <p:nvPr/>
              </p:nvSpPr>
              <p:spPr bwMode="auto">
                <a:xfrm flipV="1">
                  <a:off x="1843" y="1595"/>
                  <a:ext cx="1" cy="6"/>
                </a:xfrm>
                <a:prstGeom prst="line">
                  <a:avLst/>
                </a:prstGeom>
                <a:noFill/>
                <a:ln w="0">
                  <a:solidFill>
                    <a:srgbClr val="000000"/>
                  </a:solidFill>
                  <a:round/>
                  <a:headEnd/>
                  <a:tailEnd/>
                </a:ln>
              </p:spPr>
              <p:txBody>
                <a:bodyPr/>
                <a:lstStyle/>
                <a:p>
                  <a:endParaRPr lang="en-US"/>
                </a:p>
              </p:txBody>
            </p:sp>
            <p:sp>
              <p:nvSpPr>
                <p:cNvPr id="68947" name="Line 339"/>
                <p:cNvSpPr>
                  <a:spLocks noChangeShapeType="1"/>
                </p:cNvSpPr>
                <p:nvPr/>
              </p:nvSpPr>
              <p:spPr bwMode="auto">
                <a:xfrm flipH="1" flipV="1">
                  <a:off x="1840" y="1584"/>
                  <a:ext cx="3" cy="11"/>
                </a:xfrm>
                <a:prstGeom prst="line">
                  <a:avLst/>
                </a:prstGeom>
                <a:noFill/>
                <a:ln w="0">
                  <a:solidFill>
                    <a:srgbClr val="000000"/>
                  </a:solidFill>
                  <a:round/>
                  <a:headEnd/>
                  <a:tailEnd/>
                </a:ln>
              </p:spPr>
              <p:txBody>
                <a:bodyPr/>
                <a:lstStyle/>
                <a:p>
                  <a:endParaRPr lang="en-US"/>
                </a:p>
              </p:txBody>
            </p:sp>
            <p:sp>
              <p:nvSpPr>
                <p:cNvPr id="68948" name="Line 340"/>
                <p:cNvSpPr>
                  <a:spLocks noChangeShapeType="1"/>
                </p:cNvSpPr>
                <p:nvPr/>
              </p:nvSpPr>
              <p:spPr bwMode="auto">
                <a:xfrm flipH="1" flipV="1">
                  <a:off x="1835" y="1578"/>
                  <a:ext cx="5" cy="6"/>
                </a:xfrm>
                <a:prstGeom prst="line">
                  <a:avLst/>
                </a:prstGeom>
                <a:noFill/>
                <a:ln w="0">
                  <a:solidFill>
                    <a:srgbClr val="000000"/>
                  </a:solidFill>
                  <a:round/>
                  <a:headEnd/>
                  <a:tailEnd/>
                </a:ln>
              </p:spPr>
              <p:txBody>
                <a:bodyPr/>
                <a:lstStyle/>
                <a:p>
                  <a:endParaRPr lang="en-US"/>
                </a:p>
              </p:txBody>
            </p:sp>
            <p:sp>
              <p:nvSpPr>
                <p:cNvPr id="68949" name="Line 341"/>
                <p:cNvSpPr>
                  <a:spLocks noChangeShapeType="1"/>
                </p:cNvSpPr>
                <p:nvPr/>
              </p:nvSpPr>
              <p:spPr bwMode="auto">
                <a:xfrm flipH="1" flipV="1">
                  <a:off x="1827" y="1576"/>
                  <a:ext cx="8" cy="2"/>
                </a:xfrm>
                <a:prstGeom prst="line">
                  <a:avLst/>
                </a:prstGeom>
                <a:noFill/>
                <a:ln w="0">
                  <a:solidFill>
                    <a:srgbClr val="000000"/>
                  </a:solidFill>
                  <a:round/>
                  <a:headEnd/>
                  <a:tailEnd/>
                </a:ln>
              </p:spPr>
              <p:txBody>
                <a:bodyPr/>
                <a:lstStyle/>
                <a:p>
                  <a:endParaRPr lang="en-US"/>
                </a:p>
              </p:txBody>
            </p:sp>
            <p:sp>
              <p:nvSpPr>
                <p:cNvPr id="68950" name="Line 342"/>
                <p:cNvSpPr>
                  <a:spLocks noChangeShapeType="1"/>
                </p:cNvSpPr>
                <p:nvPr/>
              </p:nvSpPr>
              <p:spPr bwMode="auto">
                <a:xfrm flipH="1">
                  <a:off x="1821" y="1576"/>
                  <a:ext cx="6" cy="1"/>
                </a:xfrm>
                <a:prstGeom prst="line">
                  <a:avLst/>
                </a:prstGeom>
                <a:noFill/>
                <a:ln w="0">
                  <a:solidFill>
                    <a:srgbClr val="000000"/>
                  </a:solidFill>
                  <a:round/>
                  <a:headEnd/>
                  <a:tailEnd/>
                </a:ln>
              </p:spPr>
              <p:txBody>
                <a:bodyPr/>
                <a:lstStyle/>
                <a:p>
                  <a:endParaRPr lang="en-US"/>
                </a:p>
              </p:txBody>
            </p:sp>
            <p:sp>
              <p:nvSpPr>
                <p:cNvPr id="68951" name="Line 343"/>
                <p:cNvSpPr>
                  <a:spLocks noChangeShapeType="1"/>
                </p:cNvSpPr>
                <p:nvPr/>
              </p:nvSpPr>
              <p:spPr bwMode="auto">
                <a:xfrm flipH="1">
                  <a:off x="1812" y="1489"/>
                  <a:ext cx="9" cy="2"/>
                </a:xfrm>
                <a:prstGeom prst="line">
                  <a:avLst/>
                </a:prstGeom>
                <a:noFill/>
                <a:ln w="0">
                  <a:solidFill>
                    <a:srgbClr val="000000"/>
                  </a:solidFill>
                  <a:round/>
                  <a:headEnd/>
                  <a:tailEnd/>
                </a:ln>
              </p:spPr>
              <p:txBody>
                <a:bodyPr/>
                <a:lstStyle/>
                <a:p>
                  <a:endParaRPr lang="en-US"/>
                </a:p>
              </p:txBody>
            </p:sp>
            <p:sp>
              <p:nvSpPr>
                <p:cNvPr id="68952" name="Line 344"/>
                <p:cNvSpPr>
                  <a:spLocks noChangeShapeType="1"/>
                </p:cNvSpPr>
                <p:nvPr/>
              </p:nvSpPr>
              <p:spPr bwMode="auto">
                <a:xfrm flipH="1">
                  <a:off x="1807" y="1491"/>
                  <a:ext cx="5" cy="7"/>
                </a:xfrm>
                <a:prstGeom prst="line">
                  <a:avLst/>
                </a:prstGeom>
                <a:noFill/>
                <a:ln w="0">
                  <a:solidFill>
                    <a:srgbClr val="000000"/>
                  </a:solidFill>
                  <a:round/>
                  <a:headEnd/>
                  <a:tailEnd/>
                </a:ln>
              </p:spPr>
              <p:txBody>
                <a:bodyPr/>
                <a:lstStyle/>
                <a:p>
                  <a:endParaRPr lang="en-US"/>
                </a:p>
              </p:txBody>
            </p:sp>
            <p:sp>
              <p:nvSpPr>
                <p:cNvPr id="68953" name="Line 345"/>
                <p:cNvSpPr>
                  <a:spLocks noChangeShapeType="1"/>
                </p:cNvSpPr>
                <p:nvPr/>
              </p:nvSpPr>
              <p:spPr bwMode="auto">
                <a:xfrm flipH="1">
                  <a:off x="1804" y="1498"/>
                  <a:ext cx="3" cy="11"/>
                </a:xfrm>
                <a:prstGeom prst="line">
                  <a:avLst/>
                </a:prstGeom>
                <a:noFill/>
                <a:ln w="0">
                  <a:solidFill>
                    <a:srgbClr val="000000"/>
                  </a:solidFill>
                  <a:round/>
                  <a:headEnd/>
                  <a:tailEnd/>
                </a:ln>
              </p:spPr>
              <p:txBody>
                <a:bodyPr/>
                <a:lstStyle/>
                <a:p>
                  <a:endParaRPr lang="en-US"/>
                </a:p>
              </p:txBody>
            </p:sp>
            <p:sp>
              <p:nvSpPr>
                <p:cNvPr id="68954" name="Line 346"/>
                <p:cNvSpPr>
                  <a:spLocks noChangeShapeType="1"/>
                </p:cNvSpPr>
                <p:nvPr/>
              </p:nvSpPr>
              <p:spPr bwMode="auto">
                <a:xfrm>
                  <a:off x="1804" y="1509"/>
                  <a:ext cx="1" cy="6"/>
                </a:xfrm>
                <a:prstGeom prst="line">
                  <a:avLst/>
                </a:prstGeom>
                <a:noFill/>
                <a:ln w="0">
                  <a:solidFill>
                    <a:srgbClr val="000000"/>
                  </a:solidFill>
                  <a:round/>
                  <a:headEnd/>
                  <a:tailEnd/>
                </a:ln>
              </p:spPr>
              <p:txBody>
                <a:bodyPr/>
                <a:lstStyle/>
                <a:p>
                  <a:endParaRPr lang="en-US"/>
                </a:p>
              </p:txBody>
            </p:sp>
            <p:sp>
              <p:nvSpPr>
                <p:cNvPr id="68955" name="Line 347"/>
                <p:cNvSpPr>
                  <a:spLocks noChangeShapeType="1"/>
                </p:cNvSpPr>
                <p:nvPr/>
              </p:nvSpPr>
              <p:spPr bwMode="auto">
                <a:xfrm>
                  <a:off x="1804" y="1515"/>
                  <a:ext cx="3" cy="11"/>
                </a:xfrm>
                <a:prstGeom prst="line">
                  <a:avLst/>
                </a:prstGeom>
                <a:noFill/>
                <a:ln w="0">
                  <a:solidFill>
                    <a:srgbClr val="000000"/>
                  </a:solidFill>
                  <a:round/>
                  <a:headEnd/>
                  <a:tailEnd/>
                </a:ln>
              </p:spPr>
              <p:txBody>
                <a:bodyPr/>
                <a:lstStyle/>
                <a:p>
                  <a:endParaRPr lang="en-US"/>
                </a:p>
              </p:txBody>
            </p:sp>
            <p:sp>
              <p:nvSpPr>
                <p:cNvPr id="68956" name="Line 348"/>
                <p:cNvSpPr>
                  <a:spLocks noChangeShapeType="1"/>
                </p:cNvSpPr>
                <p:nvPr/>
              </p:nvSpPr>
              <p:spPr bwMode="auto">
                <a:xfrm>
                  <a:off x="1807" y="1526"/>
                  <a:ext cx="5" cy="6"/>
                </a:xfrm>
                <a:prstGeom prst="line">
                  <a:avLst/>
                </a:prstGeom>
                <a:noFill/>
                <a:ln w="0">
                  <a:solidFill>
                    <a:srgbClr val="000000"/>
                  </a:solidFill>
                  <a:round/>
                  <a:headEnd/>
                  <a:tailEnd/>
                </a:ln>
              </p:spPr>
              <p:txBody>
                <a:bodyPr/>
                <a:lstStyle/>
                <a:p>
                  <a:endParaRPr lang="en-US"/>
                </a:p>
              </p:txBody>
            </p:sp>
            <p:sp>
              <p:nvSpPr>
                <p:cNvPr id="68957" name="Line 349"/>
                <p:cNvSpPr>
                  <a:spLocks noChangeShapeType="1"/>
                </p:cNvSpPr>
                <p:nvPr/>
              </p:nvSpPr>
              <p:spPr bwMode="auto">
                <a:xfrm>
                  <a:off x="1812" y="1532"/>
                  <a:ext cx="9" cy="2"/>
                </a:xfrm>
                <a:prstGeom prst="line">
                  <a:avLst/>
                </a:prstGeom>
                <a:noFill/>
                <a:ln w="0">
                  <a:solidFill>
                    <a:srgbClr val="000000"/>
                  </a:solidFill>
                  <a:round/>
                  <a:headEnd/>
                  <a:tailEnd/>
                </a:ln>
              </p:spPr>
              <p:txBody>
                <a:bodyPr/>
                <a:lstStyle/>
                <a:p>
                  <a:endParaRPr lang="en-US"/>
                </a:p>
              </p:txBody>
            </p:sp>
            <p:sp>
              <p:nvSpPr>
                <p:cNvPr id="68958" name="Line 350"/>
                <p:cNvSpPr>
                  <a:spLocks noChangeShapeType="1"/>
                </p:cNvSpPr>
                <p:nvPr/>
              </p:nvSpPr>
              <p:spPr bwMode="auto">
                <a:xfrm>
                  <a:off x="1821" y="1534"/>
                  <a:ext cx="6" cy="1"/>
                </a:xfrm>
                <a:prstGeom prst="line">
                  <a:avLst/>
                </a:prstGeom>
                <a:noFill/>
                <a:ln w="0">
                  <a:solidFill>
                    <a:srgbClr val="000000"/>
                  </a:solidFill>
                  <a:round/>
                  <a:headEnd/>
                  <a:tailEnd/>
                </a:ln>
              </p:spPr>
              <p:txBody>
                <a:bodyPr/>
                <a:lstStyle/>
                <a:p>
                  <a:endParaRPr lang="en-US"/>
                </a:p>
              </p:txBody>
            </p:sp>
            <p:sp>
              <p:nvSpPr>
                <p:cNvPr id="68959" name="Line 351"/>
                <p:cNvSpPr>
                  <a:spLocks noChangeShapeType="1"/>
                </p:cNvSpPr>
                <p:nvPr/>
              </p:nvSpPr>
              <p:spPr bwMode="auto">
                <a:xfrm flipV="1">
                  <a:off x="1827" y="1532"/>
                  <a:ext cx="8" cy="2"/>
                </a:xfrm>
                <a:prstGeom prst="line">
                  <a:avLst/>
                </a:prstGeom>
                <a:noFill/>
                <a:ln w="0">
                  <a:solidFill>
                    <a:srgbClr val="000000"/>
                  </a:solidFill>
                  <a:round/>
                  <a:headEnd/>
                  <a:tailEnd/>
                </a:ln>
              </p:spPr>
              <p:txBody>
                <a:bodyPr/>
                <a:lstStyle/>
                <a:p>
                  <a:endParaRPr lang="en-US"/>
                </a:p>
              </p:txBody>
            </p:sp>
            <p:sp>
              <p:nvSpPr>
                <p:cNvPr id="68960" name="Line 352"/>
                <p:cNvSpPr>
                  <a:spLocks noChangeShapeType="1"/>
                </p:cNvSpPr>
                <p:nvPr/>
              </p:nvSpPr>
              <p:spPr bwMode="auto">
                <a:xfrm flipV="1">
                  <a:off x="1835" y="1526"/>
                  <a:ext cx="5" cy="6"/>
                </a:xfrm>
                <a:prstGeom prst="line">
                  <a:avLst/>
                </a:prstGeom>
                <a:noFill/>
                <a:ln w="0">
                  <a:solidFill>
                    <a:srgbClr val="000000"/>
                  </a:solidFill>
                  <a:round/>
                  <a:headEnd/>
                  <a:tailEnd/>
                </a:ln>
              </p:spPr>
              <p:txBody>
                <a:bodyPr/>
                <a:lstStyle/>
                <a:p>
                  <a:endParaRPr lang="en-US"/>
                </a:p>
              </p:txBody>
            </p:sp>
            <p:sp>
              <p:nvSpPr>
                <p:cNvPr id="68961" name="Line 353"/>
                <p:cNvSpPr>
                  <a:spLocks noChangeShapeType="1"/>
                </p:cNvSpPr>
                <p:nvPr/>
              </p:nvSpPr>
              <p:spPr bwMode="auto">
                <a:xfrm flipV="1">
                  <a:off x="1840" y="1515"/>
                  <a:ext cx="3" cy="11"/>
                </a:xfrm>
                <a:prstGeom prst="line">
                  <a:avLst/>
                </a:prstGeom>
                <a:noFill/>
                <a:ln w="0">
                  <a:solidFill>
                    <a:srgbClr val="000000"/>
                  </a:solidFill>
                  <a:round/>
                  <a:headEnd/>
                  <a:tailEnd/>
                </a:ln>
              </p:spPr>
              <p:txBody>
                <a:bodyPr/>
                <a:lstStyle/>
                <a:p>
                  <a:endParaRPr lang="en-US"/>
                </a:p>
              </p:txBody>
            </p:sp>
            <p:sp>
              <p:nvSpPr>
                <p:cNvPr id="68962" name="Line 354"/>
                <p:cNvSpPr>
                  <a:spLocks noChangeShapeType="1"/>
                </p:cNvSpPr>
                <p:nvPr/>
              </p:nvSpPr>
              <p:spPr bwMode="auto">
                <a:xfrm flipV="1">
                  <a:off x="1843" y="1509"/>
                  <a:ext cx="1" cy="6"/>
                </a:xfrm>
                <a:prstGeom prst="line">
                  <a:avLst/>
                </a:prstGeom>
                <a:noFill/>
                <a:ln w="0">
                  <a:solidFill>
                    <a:srgbClr val="000000"/>
                  </a:solidFill>
                  <a:round/>
                  <a:headEnd/>
                  <a:tailEnd/>
                </a:ln>
              </p:spPr>
              <p:txBody>
                <a:bodyPr/>
                <a:lstStyle/>
                <a:p>
                  <a:endParaRPr lang="en-US"/>
                </a:p>
              </p:txBody>
            </p:sp>
            <p:sp>
              <p:nvSpPr>
                <p:cNvPr id="68963" name="Line 355"/>
                <p:cNvSpPr>
                  <a:spLocks noChangeShapeType="1"/>
                </p:cNvSpPr>
                <p:nvPr/>
              </p:nvSpPr>
              <p:spPr bwMode="auto">
                <a:xfrm flipH="1" flipV="1">
                  <a:off x="1840" y="1498"/>
                  <a:ext cx="3" cy="11"/>
                </a:xfrm>
                <a:prstGeom prst="line">
                  <a:avLst/>
                </a:prstGeom>
                <a:noFill/>
                <a:ln w="0">
                  <a:solidFill>
                    <a:srgbClr val="000000"/>
                  </a:solidFill>
                  <a:round/>
                  <a:headEnd/>
                  <a:tailEnd/>
                </a:ln>
              </p:spPr>
              <p:txBody>
                <a:bodyPr/>
                <a:lstStyle/>
                <a:p>
                  <a:endParaRPr lang="en-US"/>
                </a:p>
              </p:txBody>
            </p:sp>
            <p:sp>
              <p:nvSpPr>
                <p:cNvPr id="68964" name="Line 356"/>
                <p:cNvSpPr>
                  <a:spLocks noChangeShapeType="1"/>
                </p:cNvSpPr>
                <p:nvPr/>
              </p:nvSpPr>
              <p:spPr bwMode="auto">
                <a:xfrm flipH="1" flipV="1">
                  <a:off x="1835" y="1491"/>
                  <a:ext cx="5" cy="7"/>
                </a:xfrm>
                <a:prstGeom prst="line">
                  <a:avLst/>
                </a:prstGeom>
                <a:noFill/>
                <a:ln w="0">
                  <a:solidFill>
                    <a:srgbClr val="000000"/>
                  </a:solidFill>
                  <a:round/>
                  <a:headEnd/>
                  <a:tailEnd/>
                </a:ln>
              </p:spPr>
              <p:txBody>
                <a:bodyPr/>
                <a:lstStyle/>
                <a:p>
                  <a:endParaRPr lang="en-US"/>
                </a:p>
              </p:txBody>
            </p:sp>
            <p:sp>
              <p:nvSpPr>
                <p:cNvPr id="68965" name="Line 357"/>
                <p:cNvSpPr>
                  <a:spLocks noChangeShapeType="1"/>
                </p:cNvSpPr>
                <p:nvPr/>
              </p:nvSpPr>
              <p:spPr bwMode="auto">
                <a:xfrm flipH="1" flipV="1">
                  <a:off x="1827" y="1489"/>
                  <a:ext cx="8" cy="2"/>
                </a:xfrm>
                <a:prstGeom prst="line">
                  <a:avLst/>
                </a:prstGeom>
                <a:noFill/>
                <a:ln w="0">
                  <a:solidFill>
                    <a:srgbClr val="000000"/>
                  </a:solidFill>
                  <a:round/>
                  <a:headEnd/>
                  <a:tailEnd/>
                </a:ln>
              </p:spPr>
              <p:txBody>
                <a:bodyPr/>
                <a:lstStyle/>
                <a:p>
                  <a:endParaRPr lang="en-US"/>
                </a:p>
              </p:txBody>
            </p:sp>
            <p:sp>
              <p:nvSpPr>
                <p:cNvPr id="68966" name="Line 358"/>
                <p:cNvSpPr>
                  <a:spLocks noChangeShapeType="1"/>
                </p:cNvSpPr>
                <p:nvPr/>
              </p:nvSpPr>
              <p:spPr bwMode="auto">
                <a:xfrm flipH="1">
                  <a:off x="1821" y="1489"/>
                  <a:ext cx="6" cy="1"/>
                </a:xfrm>
                <a:prstGeom prst="line">
                  <a:avLst/>
                </a:prstGeom>
                <a:noFill/>
                <a:ln w="0">
                  <a:solidFill>
                    <a:srgbClr val="000000"/>
                  </a:solidFill>
                  <a:round/>
                  <a:headEnd/>
                  <a:tailEnd/>
                </a:ln>
              </p:spPr>
              <p:txBody>
                <a:bodyPr/>
                <a:lstStyle/>
                <a:p>
                  <a:endParaRPr lang="en-US"/>
                </a:p>
              </p:txBody>
            </p:sp>
            <p:sp>
              <p:nvSpPr>
                <p:cNvPr id="68967" name="Line 359"/>
                <p:cNvSpPr>
                  <a:spLocks noChangeShapeType="1"/>
                </p:cNvSpPr>
                <p:nvPr/>
              </p:nvSpPr>
              <p:spPr bwMode="auto">
                <a:xfrm flipH="1" flipV="1">
                  <a:off x="2076" y="1491"/>
                  <a:ext cx="3" cy="5"/>
                </a:xfrm>
                <a:prstGeom prst="line">
                  <a:avLst/>
                </a:prstGeom>
                <a:noFill/>
                <a:ln w="0">
                  <a:solidFill>
                    <a:srgbClr val="000000"/>
                  </a:solidFill>
                  <a:round/>
                  <a:headEnd/>
                  <a:tailEnd/>
                </a:ln>
              </p:spPr>
              <p:txBody>
                <a:bodyPr/>
                <a:lstStyle/>
                <a:p>
                  <a:endParaRPr lang="en-US"/>
                </a:p>
              </p:txBody>
            </p:sp>
            <p:sp>
              <p:nvSpPr>
                <p:cNvPr id="68968" name="Line 360"/>
                <p:cNvSpPr>
                  <a:spLocks noChangeShapeType="1"/>
                </p:cNvSpPr>
                <p:nvPr/>
              </p:nvSpPr>
              <p:spPr bwMode="auto">
                <a:xfrm flipH="1" flipV="1">
                  <a:off x="2068" y="1489"/>
                  <a:ext cx="8" cy="2"/>
                </a:xfrm>
                <a:prstGeom prst="line">
                  <a:avLst/>
                </a:prstGeom>
                <a:noFill/>
                <a:ln w="0">
                  <a:solidFill>
                    <a:srgbClr val="000000"/>
                  </a:solidFill>
                  <a:round/>
                  <a:headEnd/>
                  <a:tailEnd/>
                </a:ln>
              </p:spPr>
              <p:txBody>
                <a:bodyPr/>
                <a:lstStyle/>
                <a:p>
                  <a:endParaRPr lang="en-US"/>
                </a:p>
              </p:txBody>
            </p:sp>
            <p:sp>
              <p:nvSpPr>
                <p:cNvPr id="68969" name="Line 361"/>
                <p:cNvSpPr>
                  <a:spLocks noChangeShapeType="1"/>
                </p:cNvSpPr>
                <p:nvPr/>
              </p:nvSpPr>
              <p:spPr bwMode="auto">
                <a:xfrm flipH="1">
                  <a:off x="2063" y="1489"/>
                  <a:ext cx="5" cy="1"/>
                </a:xfrm>
                <a:prstGeom prst="line">
                  <a:avLst/>
                </a:prstGeom>
                <a:noFill/>
                <a:ln w="0">
                  <a:solidFill>
                    <a:srgbClr val="000000"/>
                  </a:solidFill>
                  <a:round/>
                  <a:headEnd/>
                  <a:tailEnd/>
                </a:ln>
              </p:spPr>
              <p:txBody>
                <a:bodyPr/>
                <a:lstStyle/>
                <a:p>
                  <a:endParaRPr lang="en-US"/>
                </a:p>
              </p:txBody>
            </p:sp>
            <p:sp>
              <p:nvSpPr>
                <p:cNvPr id="68970" name="Line 362"/>
                <p:cNvSpPr>
                  <a:spLocks noChangeShapeType="1"/>
                </p:cNvSpPr>
                <p:nvPr/>
              </p:nvSpPr>
              <p:spPr bwMode="auto">
                <a:xfrm flipH="1">
                  <a:off x="2054" y="1489"/>
                  <a:ext cx="9" cy="2"/>
                </a:xfrm>
                <a:prstGeom prst="line">
                  <a:avLst/>
                </a:prstGeom>
                <a:noFill/>
                <a:ln w="0">
                  <a:solidFill>
                    <a:srgbClr val="000000"/>
                  </a:solidFill>
                  <a:round/>
                  <a:headEnd/>
                  <a:tailEnd/>
                </a:ln>
              </p:spPr>
              <p:txBody>
                <a:bodyPr/>
                <a:lstStyle/>
                <a:p>
                  <a:endParaRPr lang="en-US"/>
                </a:p>
              </p:txBody>
            </p:sp>
            <p:sp>
              <p:nvSpPr>
                <p:cNvPr id="68971" name="Line 363"/>
                <p:cNvSpPr>
                  <a:spLocks noChangeShapeType="1"/>
                </p:cNvSpPr>
                <p:nvPr/>
              </p:nvSpPr>
              <p:spPr bwMode="auto">
                <a:xfrm flipH="1">
                  <a:off x="2049" y="1491"/>
                  <a:ext cx="5" cy="7"/>
                </a:xfrm>
                <a:prstGeom prst="line">
                  <a:avLst/>
                </a:prstGeom>
                <a:noFill/>
                <a:ln w="0">
                  <a:solidFill>
                    <a:srgbClr val="000000"/>
                  </a:solidFill>
                  <a:round/>
                  <a:headEnd/>
                  <a:tailEnd/>
                </a:ln>
              </p:spPr>
              <p:txBody>
                <a:bodyPr/>
                <a:lstStyle/>
                <a:p>
                  <a:endParaRPr lang="en-US"/>
                </a:p>
              </p:txBody>
            </p:sp>
            <p:sp>
              <p:nvSpPr>
                <p:cNvPr id="68972" name="Line 364"/>
                <p:cNvSpPr>
                  <a:spLocks noChangeShapeType="1"/>
                </p:cNvSpPr>
                <p:nvPr/>
              </p:nvSpPr>
              <p:spPr bwMode="auto">
                <a:xfrm flipH="1">
                  <a:off x="2046" y="1498"/>
                  <a:ext cx="3" cy="11"/>
                </a:xfrm>
                <a:prstGeom prst="line">
                  <a:avLst/>
                </a:prstGeom>
                <a:noFill/>
                <a:ln w="0">
                  <a:solidFill>
                    <a:srgbClr val="000000"/>
                  </a:solidFill>
                  <a:round/>
                  <a:headEnd/>
                  <a:tailEnd/>
                </a:ln>
              </p:spPr>
              <p:txBody>
                <a:bodyPr/>
                <a:lstStyle/>
                <a:p>
                  <a:endParaRPr lang="en-US"/>
                </a:p>
              </p:txBody>
            </p:sp>
            <p:sp>
              <p:nvSpPr>
                <p:cNvPr id="68973" name="Line 365"/>
                <p:cNvSpPr>
                  <a:spLocks noChangeShapeType="1"/>
                </p:cNvSpPr>
                <p:nvPr/>
              </p:nvSpPr>
              <p:spPr bwMode="auto">
                <a:xfrm>
                  <a:off x="2046" y="1509"/>
                  <a:ext cx="1" cy="10"/>
                </a:xfrm>
                <a:prstGeom prst="line">
                  <a:avLst/>
                </a:prstGeom>
                <a:noFill/>
                <a:ln w="0">
                  <a:solidFill>
                    <a:srgbClr val="000000"/>
                  </a:solidFill>
                  <a:round/>
                  <a:headEnd/>
                  <a:tailEnd/>
                </a:ln>
              </p:spPr>
              <p:txBody>
                <a:bodyPr/>
                <a:lstStyle/>
                <a:p>
                  <a:endParaRPr lang="en-US"/>
                </a:p>
              </p:txBody>
            </p:sp>
            <p:sp>
              <p:nvSpPr>
                <p:cNvPr id="68974" name="Line 366"/>
                <p:cNvSpPr>
                  <a:spLocks noChangeShapeType="1"/>
                </p:cNvSpPr>
                <p:nvPr/>
              </p:nvSpPr>
              <p:spPr bwMode="auto">
                <a:xfrm>
                  <a:off x="2046" y="1519"/>
                  <a:ext cx="3" cy="9"/>
                </a:xfrm>
                <a:prstGeom prst="line">
                  <a:avLst/>
                </a:prstGeom>
                <a:noFill/>
                <a:ln w="0">
                  <a:solidFill>
                    <a:srgbClr val="000000"/>
                  </a:solidFill>
                  <a:round/>
                  <a:headEnd/>
                  <a:tailEnd/>
                </a:ln>
              </p:spPr>
              <p:txBody>
                <a:bodyPr/>
                <a:lstStyle/>
                <a:p>
                  <a:endParaRPr lang="en-US"/>
                </a:p>
              </p:txBody>
            </p:sp>
            <p:sp>
              <p:nvSpPr>
                <p:cNvPr id="68975" name="Line 367"/>
                <p:cNvSpPr>
                  <a:spLocks noChangeShapeType="1"/>
                </p:cNvSpPr>
                <p:nvPr/>
              </p:nvSpPr>
              <p:spPr bwMode="auto">
                <a:xfrm>
                  <a:off x="2049" y="1528"/>
                  <a:ext cx="5" cy="4"/>
                </a:xfrm>
                <a:prstGeom prst="line">
                  <a:avLst/>
                </a:prstGeom>
                <a:noFill/>
                <a:ln w="0">
                  <a:solidFill>
                    <a:srgbClr val="000000"/>
                  </a:solidFill>
                  <a:round/>
                  <a:headEnd/>
                  <a:tailEnd/>
                </a:ln>
              </p:spPr>
              <p:txBody>
                <a:bodyPr/>
                <a:lstStyle/>
                <a:p>
                  <a:endParaRPr lang="en-US"/>
                </a:p>
              </p:txBody>
            </p:sp>
            <p:sp>
              <p:nvSpPr>
                <p:cNvPr id="68976" name="Line 368"/>
                <p:cNvSpPr>
                  <a:spLocks noChangeShapeType="1"/>
                </p:cNvSpPr>
                <p:nvPr/>
              </p:nvSpPr>
              <p:spPr bwMode="auto">
                <a:xfrm>
                  <a:off x="2054" y="1532"/>
                  <a:ext cx="9" cy="2"/>
                </a:xfrm>
                <a:prstGeom prst="line">
                  <a:avLst/>
                </a:prstGeom>
                <a:noFill/>
                <a:ln w="0">
                  <a:solidFill>
                    <a:srgbClr val="000000"/>
                  </a:solidFill>
                  <a:round/>
                  <a:headEnd/>
                  <a:tailEnd/>
                </a:ln>
              </p:spPr>
              <p:txBody>
                <a:bodyPr/>
                <a:lstStyle/>
                <a:p>
                  <a:endParaRPr lang="en-US"/>
                </a:p>
              </p:txBody>
            </p:sp>
            <p:sp>
              <p:nvSpPr>
                <p:cNvPr id="68977" name="Line 369"/>
                <p:cNvSpPr>
                  <a:spLocks noChangeShapeType="1"/>
                </p:cNvSpPr>
                <p:nvPr/>
              </p:nvSpPr>
              <p:spPr bwMode="auto">
                <a:xfrm>
                  <a:off x="2063" y="1534"/>
                  <a:ext cx="2" cy="1"/>
                </a:xfrm>
                <a:prstGeom prst="line">
                  <a:avLst/>
                </a:prstGeom>
                <a:noFill/>
                <a:ln w="0">
                  <a:solidFill>
                    <a:srgbClr val="000000"/>
                  </a:solidFill>
                  <a:round/>
                  <a:headEnd/>
                  <a:tailEnd/>
                </a:ln>
              </p:spPr>
              <p:txBody>
                <a:bodyPr/>
                <a:lstStyle/>
                <a:p>
                  <a:endParaRPr lang="en-US"/>
                </a:p>
              </p:txBody>
            </p:sp>
            <p:sp>
              <p:nvSpPr>
                <p:cNvPr id="68978" name="Line 370"/>
                <p:cNvSpPr>
                  <a:spLocks noChangeShapeType="1"/>
                </p:cNvSpPr>
                <p:nvPr/>
              </p:nvSpPr>
              <p:spPr bwMode="auto">
                <a:xfrm flipV="1">
                  <a:off x="2065" y="1532"/>
                  <a:ext cx="9" cy="2"/>
                </a:xfrm>
                <a:prstGeom prst="line">
                  <a:avLst/>
                </a:prstGeom>
                <a:noFill/>
                <a:ln w="0">
                  <a:solidFill>
                    <a:srgbClr val="000000"/>
                  </a:solidFill>
                  <a:round/>
                  <a:headEnd/>
                  <a:tailEnd/>
                </a:ln>
              </p:spPr>
              <p:txBody>
                <a:bodyPr/>
                <a:lstStyle/>
                <a:p>
                  <a:endParaRPr lang="en-US"/>
                </a:p>
              </p:txBody>
            </p:sp>
            <p:sp>
              <p:nvSpPr>
                <p:cNvPr id="68979" name="Line 371"/>
                <p:cNvSpPr>
                  <a:spLocks noChangeShapeType="1"/>
                </p:cNvSpPr>
                <p:nvPr/>
              </p:nvSpPr>
              <p:spPr bwMode="auto">
                <a:xfrm flipV="1">
                  <a:off x="2074" y="1528"/>
                  <a:ext cx="5" cy="4"/>
                </a:xfrm>
                <a:prstGeom prst="line">
                  <a:avLst/>
                </a:prstGeom>
                <a:noFill/>
                <a:ln w="0">
                  <a:solidFill>
                    <a:srgbClr val="000000"/>
                  </a:solidFill>
                  <a:round/>
                  <a:headEnd/>
                  <a:tailEnd/>
                </a:ln>
              </p:spPr>
              <p:txBody>
                <a:bodyPr/>
                <a:lstStyle/>
                <a:p>
                  <a:endParaRPr lang="en-US"/>
                </a:p>
              </p:txBody>
            </p:sp>
            <p:sp>
              <p:nvSpPr>
                <p:cNvPr id="68980" name="Line 372"/>
                <p:cNvSpPr>
                  <a:spLocks noChangeShapeType="1"/>
                </p:cNvSpPr>
                <p:nvPr/>
              </p:nvSpPr>
              <p:spPr bwMode="auto">
                <a:xfrm flipV="1">
                  <a:off x="2079" y="1521"/>
                  <a:ext cx="3" cy="7"/>
                </a:xfrm>
                <a:prstGeom prst="line">
                  <a:avLst/>
                </a:prstGeom>
                <a:noFill/>
                <a:ln w="0">
                  <a:solidFill>
                    <a:srgbClr val="000000"/>
                  </a:solidFill>
                  <a:round/>
                  <a:headEnd/>
                  <a:tailEnd/>
                </a:ln>
              </p:spPr>
              <p:txBody>
                <a:bodyPr/>
                <a:lstStyle/>
                <a:p>
                  <a:endParaRPr lang="en-US"/>
                </a:p>
              </p:txBody>
            </p:sp>
            <p:sp>
              <p:nvSpPr>
                <p:cNvPr id="68981" name="Line 373"/>
                <p:cNvSpPr>
                  <a:spLocks noChangeShapeType="1"/>
                </p:cNvSpPr>
                <p:nvPr/>
              </p:nvSpPr>
              <p:spPr bwMode="auto">
                <a:xfrm flipV="1">
                  <a:off x="2082" y="1519"/>
                  <a:ext cx="1" cy="2"/>
                </a:xfrm>
                <a:prstGeom prst="line">
                  <a:avLst/>
                </a:prstGeom>
                <a:noFill/>
                <a:ln w="0">
                  <a:solidFill>
                    <a:srgbClr val="000000"/>
                  </a:solidFill>
                  <a:round/>
                  <a:headEnd/>
                  <a:tailEnd/>
                </a:ln>
              </p:spPr>
              <p:txBody>
                <a:bodyPr/>
                <a:lstStyle/>
                <a:p>
                  <a:endParaRPr lang="en-US"/>
                </a:p>
              </p:txBody>
            </p:sp>
            <p:sp>
              <p:nvSpPr>
                <p:cNvPr id="68982" name="Line 374"/>
                <p:cNvSpPr>
                  <a:spLocks noChangeShapeType="1"/>
                </p:cNvSpPr>
                <p:nvPr/>
              </p:nvSpPr>
              <p:spPr bwMode="auto">
                <a:xfrm flipH="1" flipV="1">
                  <a:off x="2079" y="1513"/>
                  <a:ext cx="3" cy="6"/>
                </a:xfrm>
                <a:prstGeom prst="line">
                  <a:avLst/>
                </a:prstGeom>
                <a:noFill/>
                <a:ln w="0">
                  <a:solidFill>
                    <a:srgbClr val="000000"/>
                  </a:solidFill>
                  <a:round/>
                  <a:headEnd/>
                  <a:tailEnd/>
                </a:ln>
              </p:spPr>
              <p:txBody>
                <a:bodyPr/>
                <a:lstStyle/>
                <a:p>
                  <a:endParaRPr lang="en-US"/>
                </a:p>
              </p:txBody>
            </p:sp>
            <p:sp>
              <p:nvSpPr>
                <p:cNvPr id="68983" name="Line 375"/>
                <p:cNvSpPr>
                  <a:spLocks noChangeShapeType="1"/>
                </p:cNvSpPr>
                <p:nvPr/>
              </p:nvSpPr>
              <p:spPr bwMode="auto">
                <a:xfrm flipH="1" flipV="1">
                  <a:off x="2074" y="1509"/>
                  <a:ext cx="5" cy="4"/>
                </a:xfrm>
                <a:prstGeom prst="line">
                  <a:avLst/>
                </a:prstGeom>
                <a:noFill/>
                <a:ln w="0">
                  <a:solidFill>
                    <a:srgbClr val="000000"/>
                  </a:solidFill>
                  <a:round/>
                  <a:headEnd/>
                  <a:tailEnd/>
                </a:ln>
              </p:spPr>
              <p:txBody>
                <a:bodyPr/>
                <a:lstStyle/>
                <a:p>
                  <a:endParaRPr lang="en-US"/>
                </a:p>
              </p:txBody>
            </p:sp>
            <p:sp>
              <p:nvSpPr>
                <p:cNvPr id="68984" name="Line 376"/>
                <p:cNvSpPr>
                  <a:spLocks noChangeShapeType="1"/>
                </p:cNvSpPr>
                <p:nvPr/>
              </p:nvSpPr>
              <p:spPr bwMode="auto">
                <a:xfrm flipH="1" flipV="1">
                  <a:off x="2065" y="1506"/>
                  <a:ext cx="9" cy="3"/>
                </a:xfrm>
                <a:prstGeom prst="line">
                  <a:avLst/>
                </a:prstGeom>
                <a:noFill/>
                <a:ln w="0">
                  <a:solidFill>
                    <a:srgbClr val="000000"/>
                  </a:solidFill>
                  <a:round/>
                  <a:headEnd/>
                  <a:tailEnd/>
                </a:ln>
              </p:spPr>
              <p:txBody>
                <a:bodyPr/>
                <a:lstStyle/>
                <a:p>
                  <a:endParaRPr lang="en-US"/>
                </a:p>
              </p:txBody>
            </p:sp>
            <p:sp>
              <p:nvSpPr>
                <p:cNvPr id="68985" name="Line 377"/>
                <p:cNvSpPr>
                  <a:spLocks noChangeShapeType="1"/>
                </p:cNvSpPr>
                <p:nvPr/>
              </p:nvSpPr>
              <p:spPr bwMode="auto">
                <a:xfrm flipH="1">
                  <a:off x="2063" y="1506"/>
                  <a:ext cx="2" cy="1"/>
                </a:xfrm>
                <a:prstGeom prst="line">
                  <a:avLst/>
                </a:prstGeom>
                <a:noFill/>
                <a:ln w="0">
                  <a:solidFill>
                    <a:srgbClr val="000000"/>
                  </a:solidFill>
                  <a:round/>
                  <a:headEnd/>
                  <a:tailEnd/>
                </a:ln>
              </p:spPr>
              <p:txBody>
                <a:bodyPr/>
                <a:lstStyle/>
                <a:p>
                  <a:endParaRPr lang="en-US"/>
                </a:p>
              </p:txBody>
            </p:sp>
            <p:sp>
              <p:nvSpPr>
                <p:cNvPr id="68986" name="Line 378"/>
                <p:cNvSpPr>
                  <a:spLocks noChangeShapeType="1"/>
                </p:cNvSpPr>
                <p:nvPr/>
              </p:nvSpPr>
              <p:spPr bwMode="auto">
                <a:xfrm flipH="1">
                  <a:off x="2054" y="1506"/>
                  <a:ext cx="9" cy="3"/>
                </a:xfrm>
                <a:prstGeom prst="line">
                  <a:avLst/>
                </a:prstGeom>
                <a:noFill/>
                <a:ln w="0">
                  <a:solidFill>
                    <a:srgbClr val="000000"/>
                  </a:solidFill>
                  <a:round/>
                  <a:headEnd/>
                  <a:tailEnd/>
                </a:ln>
              </p:spPr>
              <p:txBody>
                <a:bodyPr/>
                <a:lstStyle/>
                <a:p>
                  <a:endParaRPr lang="en-US"/>
                </a:p>
              </p:txBody>
            </p:sp>
            <p:sp>
              <p:nvSpPr>
                <p:cNvPr id="68987" name="Line 379"/>
                <p:cNvSpPr>
                  <a:spLocks noChangeShapeType="1"/>
                </p:cNvSpPr>
                <p:nvPr/>
              </p:nvSpPr>
              <p:spPr bwMode="auto">
                <a:xfrm flipH="1">
                  <a:off x="2049" y="1509"/>
                  <a:ext cx="5" cy="4"/>
                </a:xfrm>
                <a:prstGeom prst="line">
                  <a:avLst/>
                </a:prstGeom>
                <a:noFill/>
                <a:ln w="0">
                  <a:solidFill>
                    <a:srgbClr val="000000"/>
                  </a:solidFill>
                  <a:round/>
                  <a:headEnd/>
                  <a:tailEnd/>
                </a:ln>
              </p:spPr>
              <p:txBody>
                <a:bodyPr/>
                <a:lstStyle/>
                <a:p>
                  <a:endParaRPr lang="en-US"/>
                </a:p>
              </p:txBody>
            </p:sp>
            <p:sp>
              <p:nvSpPr>
                <p:cNvPr id="68988" name="Line 380"/>
                <p:cNvSpPr>
                  <a:spLocks noChangeShapeType="1"/>
                </p:cNvSpPr>
                <p:nvPr/>
              </p:nvSpPr>
              <p:spPr bwMode="auto">
                <a:xfrm flipH="1">
                  <a:off x="2046" y="1513"/>
                  <a:ext cx="3" cy="6"/>
                </a:xfrm>
                <a:prstGeom prst="line">
                  <a:avLst/>
                </a:prstGeom>
                <a:noFill/>
                <a:ln w="0">
                  <a:solidFill>
                    <a:srgbClr val="000000"/>
                  </a:solidFill>
                  <a:round/>
                  <a:headEnd/>
                  <a:tailEnd/>
                </a:ln>
              </p:spPr>
              <p:txBody>
                <a:bodyPr/>
                <a:lstStyle/>
                <a:p>
                  <a:endParaRPr lang="en-US"/>
                </a:p>
              </p:txBody>
            </p:sp>
            <p:sp>
              <p:nvSpPr>
                <p:cNvPr id="68989" name="Line 381"/>
                <p:cNvSpPr>
                  <a:spLocks noChangeShapeType="1"/>
                </p:cNvSpPr>
                <p:nvPr/>
              </p:nvSpPr>
              <p:spPr bwMode="auto">
                <a:xfrm flipH="1">
                  <a:off x="2043" y="1221"/>
                  <a:ext cx="28" cy="30"/>
                </a:xfrm>
                <a:prstGeom prst="line">
                  <a:avLst/>
                </a:prstGeom>
                <a:noFill/>
                <a:ln w="0">
                  <a:solidFill>
                    <a:srgbClr val="000000"/>
                  </a:solidFill>
                  <a:round/>
                  <a:headEnd/>
                  <a:tailEnd/>
                </a:ln>
              </p:spPr>
              <p:txBody>
                <a:bodyPr/>
                <a:lstStyle/>
                <a:p>
                  <a:endParaRPr lang="en-US"/>
                </a:p>
              </p:txBody>
            </p:sp>
            <p:sp>
              <p:nvSpPr>
                <p:cNvPr id="68990" name="Line 382"/>
                <p:cNvSpPr>
                  <a:spLocks noChangeShapeType="1"/>
                </p:cNvSpPr>
                <p:nvPr/>
              </p:nvSpPr>
              <p:spPr bwMode="auto">
                <a:xfrm>
                  <a:off x="2043" y="1251"/>
                  <a:ext cx="42" cy="1"/>
                </a:xfrm>
                <a:prstGeom prst="line">
                  <a:avLst/>
                </a:prstGeom>
                <a:noFill/>
                <a:ln w="0">
                  <a:solidFill>
                    <a:srgbClr val="000000"/>
                  </a:solidFill>
                  <a:round/>
                  <a:headEnd/>
                  <a:tailEnd/>
                </a:ln>
              </p:spPr>
              <p:txBody>
                <a:bodyPr/>
                <a:lstStyle/>
                <a:p>
                  <a:endParaRPr lang="en-US"/>
                </a:p>
              </p:txBody>
            </p:sp>
            <p:sp>
              <p:nvSpPr>
                <p:cNvPr id="68991" name="Line 383"/>
                <p:cNvSpPr>
                  <a:spLocks noChangeShapeType="1"/>
                </p:cNvSpPr>
                <p:nvPr/>
              </p:nvSpPr>
              <p:spPr bwMode="auto">
                <a:xfrm>
                  <a:off x="2071" y="1221"/>
                  <a:ext cx="1" cy="45"/>
                </a:xfrm>
                <a:prstGeom prst="line">
                  <a:avLst/>
                </a:prstGeom>
                <a:noFill/>
                <a:ln w="0">
                  <a:solidFill>
                    <a:srgbClr val="000000"/>
                  </a:solidFill>
                  <a:round/>
                  <a:headEnd/>
                  <a:tailEnd/>
                </a:ln>
              </p:spPr>
              <p:txBody>
                <a:bodyPr/>
                <a:lstStyle/>
                <a:p>
                  <a:endParaRPr lang="en-US"/>
                </a:p>
              </p:txBody>
            </p:sp>
            <p:sp>
              <p:nvSpPr>
                <p:cNvPr id="68992" name="Line 384"/>
                <p:cNvSpPr>
                  <a:spLocks noChangeShapeType="1"/>
                </p:cNvSpPr>
                <p:nvPr/>
              </p:nvSpPr>
              <p:spPr bwMode="auto">
                <a:xfrm flipV="1">
                  <a:off x="1807" y="1229"/>
                  <a:ext cx="1" cy="2"/>
                </a:xfrm>
                <a:prstGeom prst="line">
                  <a:avLst/>
                </a:prstGeom>
                <a:noFill/>
                <a:ln w="0">
                  <a:solidFill>
                    <a:srgbClr val="000000"/>
                  </a:solidFill>
                  <a:round/>
                  <a:headEnd/>
                  <a:tailEnd/>
                </a:ln>
              </p:spPr>
              <p:txBody>
                <a:bodyPr/>
                <a:lstStyle/>
                <a:p>
                  <a:endParaRPr lang="en-US"/>
                </a:p>
              </p:txBody>
            </p:sp>
            <p:sp>
              <p:nvSpPr>
                <p:cNvPr id="68993" name="Line 385"/>
                <p:cNvSpPr>
                  <a:spLocks noChangeShapeType="1"/>
                </p:cNvSpPr>
                <p:nvPr/>
              </p:nvSpPr>
              <p:spPr bwMode="auto">
                <a:xfrm flipV="1">
                  <a:off x="1807" y="1225"/>
                  <a:ext cx="3" cy="4"/>
                </a:xfrm>
                <a:prstGeom prst="line">
                  <a:avLst/>
                </a:prstGeom>
                <a:noFill/>
                <a:ln w="0">
                  <a:solidFill>
                    <a:srgbClr val="000000"/>
                  </a:solidFill>
                  <a:round/>
                  <a:headEnd/>
                  <a:tailEnd/>
                </a:ln>
              </p:spPr>
              <p:txBody>
                <a:bodyPr/>
                <a:lstStyle/>
                <a:p>
                  <a:endParaRPr lang="en-US"/>
                </a:p>
              </p:txBody>
            </p:sp>
            <p:sp>
              <p:nvSpPr>
                <p:cNvPr id="68994" name="Line 386"/>
                <p:cNvSpPr>
                  <a:spLocks noChangeShapeType="1"/>
                </p:cNvSpPr>
                <p:nvPr/>
              </p:nvSpPr>
              <p:spPr bwMode="auto">
                <a:xfrm flipV="1">
                  <a:off x="1810" y="1223"/>
                  <a:ext cx="2" cy="2"/>
                </a:xfrm>
                <a:prstGeom prst="line">
                  <a:avLst/>
                </a:prstGeom>
                <a:noFill/>
                <a:ln w="0">
                  <a:solidFill>
                    <a:srgbClr val="000000"/>
                  </a:solidFill>
                  <a:round/>
                  <a:headEnd/>
                  <a:tailEnd/>
                </a:ln>
              </p:spPr>
              <p:txBody>
                <a:bodyPr/>
                <a:lstStyle/>
                <a:p>
                  <a:endParaRPr lang="en-US"/>
                </a:p>
              </p:txBody>
            </p:sp>
            <p:sp>
              <p:nvSpPr>
                <p:cNvPr id="68995" name="Line 387"/>
                <p:cNvSpPr>
                  <a:spLocks noChangeShapeType="1"/>
                </p:cNvSpPr>
                <p:nvPr/>
              </p:nvSpPr>
              <p:spPr bwMode="auto">
                <a:xfrm flipV="1">
                  <a:off x="1812" y="1221"/>
                  <a:ext cx="6" cy="2"/>
                </a:xfrm>
                <a:prstGeom prst="line">
                  <a:avLst/>
                </a:prstGeom>
                <a:noFill/>
                <a:ln w="0">
                  <a:solidFill>
                    <a:srgbClr val="000000"/>
                  </a:solidFill>
                  <a:round/>
                  <a:headEnd/>
                  <a:tailEnd/>
                </a:ln>
              </p:spPr>
              <p:txBody>
                <a:bodyPr/>
                <a:lstStyle/>
                <a:p>
                  <a:endParaRPr lang="en-US"/>
                </a:p>
              </p:txBody>
            </p:sp>
            <p:sp>
              <p:nvSpPr>
                <p:cNvPr id="68996" name="Line 388"/>
                <p:cNvSpPr>
                  <a:spLocks noChangeShapeType="1"/>
                </p:cNvSpPr>
                <p:nvPr/>
              </p:nvSpPr>
              <p:spPr bwMode="auto">
                <a:xfrm>
                  <a:off x="1818" y="1221"/>
                  <a:ext cx="11" cy="1"/>
                </a:xfrm>
                <a:prstGeom prst="line">
                  <a:avLst/>
                </a:prstGeom>
                <a:noFill/>
                <a:ln w="0">
                  <a:solidFill>
                    <a:srgbClr val="000000"/>
                  </a:solidFill>
                  <a:round/>
                  <a:headEnd/>
                  <a:tailEnd/>
                </a:ln>
              </p:spPr>
              <p:txBody>
                <a:bodyPr/>
                <a:lstStyle/>
                <a:p>
                  <a:endParaRPr lang="en-US"/>
                </a:p>
              </p:txBody>
            </p:sp>
            <p:sp>
              <p:nvSpPr>
                <p:cNvPr id="68997" name="Line 389"/>
                <p:cNvSpPr>
                  <a:spLocks noChangeShapeType="1"/>
                </p:cNvSpPr>
                <p:nvPr/>
              </p:nvSpPr>
              <p:spPr bwMode="auto">
                <a:xfrm>
                  <a:off x="1829" y="1221"/>
                  <a:ext cx="6" cy="2"/>
                </a:xfrm>
                <a:prstGeom prst="line">
                  <a:avLst/>
                </a:prstGeom>
                <a:noFill/>
                <a:ln w="0">
                  <a:solidFill>
                    <a:srgbClr val="000000"/>
                  </a:solidFill>
                  <a:round/>
                  <a:headEnd/>
                  <a:tailEnd/>
                </a:ln>
              </p:spPr>
              <p:txBody>
                <a:bodyPr/>
                <a:lstStyle/>
                <a:p>
                  <a:endParaRPr lang="en-US"/>
                </a:p>
              </p:txBody>
            </p:sp>
            <p:sp>
              <p:nvSpPr>
                <p:cNvPr id="68998" name="Line 390"/>
                <p:cNvSpPr>
                  <a:spLocks noChangeShapeType="1"/>
                </p:cNvSpPr>
                <p:nvPr/>
              </p:nvSpPr>
              <p:spPr bwMode="auto">
                <a:xfrm>
                  <a:off x="1835" y="1223"/>
                  <a:ext cx="3" cy="2"/>
                </a:xfrm>
                <a:prstGeom prst="line">
                  <a:avLst/>
                </a:prstGeom>
                <a:noFill/>
                <a:ln w="0">
                  <a:solidFill>
                    <a:srgbClr val="000000"/>
                  </a:solidFill>
                  <a:round/>
                  <a:headEnd/>
                  <a:tailEnd/>
                </a:ln>
              </p:spPr>
              <p:txBody>
                <a:bodyPr/>
                <a:lstStyle/>
                <a:p>
                  <a:endParaRPr lang="en-US"/>
                </a:p>
              </p:txBody>
            </p:sp>
            <p:sp>
              <p:nvSpPr>
                <p:cNvPr id="68999" name="Line 391"/>
                <p:cNvSpPr>
                  <a:spLocks noChangeShapeType="1"/>
                </p:cNvSpPr>
                <p:nvPr/>
              </p:nvSpPr>
              <p:spPr bwMode="auto">
                <a:xfrm>
                  <a:off x="1838" y="1225"/>
                  <a:ext cx="2" cy="4"/>
                </a:xfrm>
                <a:prstGeom prst="line">
                  <a:avLst/>
                </a:prstGeom>
                <a:noFill/>
                <a:ln w="0">
                  <a:solidFill>
                    <a:srgbClr val="000000"/>
                  </a:solidFill>
                  <a:round/>
                  <a:headEnd/>
                  <a:tailEnd/>
                </a:ln>
              </p:spPr>
              <p:txBody>
                <a:bodyPr/>
                <a:lstStyle/>
                <a:p>
                  <a:endParaRPr lang="en-US"/>
                </a:p>
              </p:txBody>
            </p:sp>
            <p:sp>
              <p:nvSpPr>
                <p:cNvPr id="69000" name="Line 392"/>
                <p:cNvSpPr>
                  <a:spLocks noChangeShapeType="1"/>
                </p:cNvSpPr>
                <p:nvPr/>
              </p:nvSpPr>
              <p:spPr bwMode="auto">
                <a:xfrm>
                  <a:off x="1840" y="1229"/>
                  <a:ext cx="1" cy="5"/>
                </a:xfrm>
                <a:prstGeom prst="line">
                  <a:avLst/>
                </a:prstGeom>
                <a:noFill/>
                <a:ln w="0">
                  <a:solidFill>
                    <a:srgbClr val="000000"/>
                  </a:solidFill>
                  <a:round/>
                  <a:headEnd/>
                  <a:tailEnd/>
                </a:ln>
              </p:spPr>
              <p:txBody>
                <a:bodyPr/>
                <a:lstStyle/>
                <a:p>
                  <a:endParaRPr lang="en-US"/>
                </a:p>
              </p:txBody>
            </p:sp>
            <p:sp>
              <p:nvSpPr>
                <p:cNvPr id="69001" name="Line 393"/>
                <p:cNvSpPr>
                  <a:spLocks noChangeShapeType="1"/>
                </p:cNvSpPr>
                <p:nvPr/>
              </p:nvSpPr>
              <p:spPr bwMode="auto">
                <a:xfrm flipH="1">
                  <a:off x="1838" y="1234"/>
                  <a:ext cx="2" cy="4"/>
                </a:xfrm>
                <a:prstGeom prst="line">
                  <a:avLst/>
                </a:prstGeom>
                <a:noFill/>
                <a:ln w="0">
                  <a:solidFill>
                    <a:srgbClr val="000000"/>
                  </a:solidFill>
                  <a:round/>
                  <a:headEnd/>
                  <a:tailEnd/>
                </a:ln>
              </p:spPr>
              <p:txBody>
                <a:bodyPr/>
                <a:lstStyle/>
                <a:p>
                  <a:endParaRPr lang="en-US"/>
                </a:p>
              </p:txBody>
            </p:sp>
            <p:sp>
              <p:nvSpPr>
                <p:cNvPr id="69002" name="Line 394"/>
                <p:cNvSpPr>
                  <a:spLocks noChangeShapeType="1"/>
                </p:cNvSpPr>
                <p:nvPr/>
              </p:nvSpPr>
              <p:spPr bwMode="auto">
                <a:xfrm flipH="1">
                  <a:off x="1832" y="1238"/>
                  <a:ext cx="6" cy="6"/>
                </a:xfrm>
                <a:prstGeom prst="line">
                  <a:avLst/>
                </a:prstGeom>
                <a:noFill/>
                <a:ln w="0">
                  <a:solidFill>
                    <a:srgbClr val="000000"/>
                  </a:solidFill>
                  <a:round/>
                  <a:headEnd/>
                  <a:tailEnd/>
                </a:ln>
              </p:spPr>
              <p:txBody>
                <a:bodyPr/>
                <a:lstStyle/>
                <a:p>
                  <a:endParaRPr lang="en-US"/>
                </a:p>
              </p:txBody>
            </p:sp>
            <p:sp>
              <p:nvSpPr>
                <p:cNvPr id="69003" name="Line 395"/>
                <p:cNvSpPr>
                  <a:spLocks noChangeShapeType="1"/>
                </p:cNvSpPr>
                <p:nvPr/>
              </p:nvSpPr>
              <p:spPr bwMode="auto">
                <a:xfrm flipH="1">
                  <a:off x="1804" y="1244"/>
                  <a:ext cx="28" cy="22"/>
                </a:xfrm>
                <a:prstGeom prst="line">
                  <a:avLst/>
                </a:prstGeom>
                <a:noFill/>
                <a:ln w="0">
                  <a:solidFill>
                    <a:srgbClr val="000000"/>
                  </a:solidFill>
                  <a:round/>
                  <a:headEnd/>
                  <a:tailEnd/>
                </a:ln>
              </p:spPr>
              <p:txBody>
                <a:bodyPr/>
                <a:lstStyle/>
                <a:p>
                  <a:endParaRPr lang="en-US"/>
                </a:p>
              </p:txBody>
            </p:sp>
            <p:sp>
              <p:nvSpPr>
                <p:cNvPr id="69004" name="Line 396"/>
                <p:cNvSpPr>
                  <a:spLocks noChangeShapeType="1"/>
                </p:cNvSpPr>
                <p:nvPr/>
              </p:nvSpPr>
              <p:spPr bwMode="auto">
                <a:xfrm>
                  <a:off x="1804" y="1266"/>
                  <a:ext cx="39" cy="1"/>
                </a:xfrm>
                <a:prstGeom prst="line">
                  <a:avLst/>
                </a:prstGeom>
                <a:noFill/>
                <a:ln w="0">
                  <a:solidFill>
                    <a:srgbClr val="000000"/>
                  </a:solidFill>
                  <a:round/>
                  <a:headEnd/>
                  <a:tailEnd/>
                </a:ln>
              </p:spPr>
              <p:txBody>
                <a:bodyPr/>
                <a:lstStyle/>
                <a:p>
                  <a:endParaRPr lang="en-US"/>
                </a:p>
              </p:txBody>
            </p:sp>
            <p:sp>
              <p:nvSpPr>
                <p:cNvPr id="69005" name="Line 397"/>
                <p:cNvSpPr>
                  <a:spLocks noChangeShapeType="1"/>
                </p:cNvSpPr>
                <p:nvPr/>
              </p:nvSpPr>
              <p:spPr bwMode="auto">
                <a:xfrm flipH="1">
                  <a:off x="1812" y="1134"/>
                  <a:ext cx="9" cy="3"/>
                </a:xfrm>
                <a:prstGeom prst="line">
                  <a:avLst/>
                </a:prstGeom>
                <a:noFill/>
                <a:ln w="0">
                  <a:solidFill>
                    <a:srgbClr val="000000"/>
                  </a:solidFill>
                  <a:round/>
                  <a:headEnd/>
                  <a:tailEnd/>
                </a:ln>
              </p:spPr>
              <p:txBody>
                <a:bodyPr/>
                <a:lstStyle/>
                <a:p>
                  <a:endParaRPr lang="en-US"/>
                </a:p>
              </p:txBody>
            </p:sp>
            <p:sp>
              <p:nvSpPr>
                <p:cNvPr id="69006" name="Line 398"/>
                <p:cNvSpPr>
                  <a:spLocks noChangeShapeType="1"/>
                </p:cNvSpPr>
                <p:nvPr/>
              </p:nvSpPr>
              <p:spPr bwMode="auto">
                <a:xfrm flipH="1">
                  <a:off x="1807" y="1137"/>
                  <a:ext cx="5" cy="6"/>
                </a:xfrm>
                <a:prstGeom prst="line">
                  <a:avLst/>
                </a:prstGeom>
                <a:noFill/>
                <a:ln w="0">
                  <a:solidFill>
                    <a:srgbClr val="000000"/>
                  </a:solidFill>
                  <a:round/>
                  <a:headEnd/>
                  <a:tailEnd/>
                </a:ln>
              </p:spPr>
              <p:txBody>
                <a:bodyPr/>
                <a:lstStyle/>
                <a:p>
                  <a:endParaRPr lang="en-US"/>
                </a:p>
              </p:txBody>
            </p:sp>
            <p:sp>
              <p:nvSpPr>
                <p:cNvPr id="69007" name="Line 399"/>
                <p:cNvSpPr>
                  <a:spLocks noChangeShapeType="1"/>
                </p:cNvSpPr>
                <p:nvPr/>
              </p:nvSpPr>
              <p:spPr bwMode="auto">
                <a:xfrm flipH="1">
                  <a:off x="1804" y="1143"/>
                  <a:ext cx="3" cy="11"/>
                </a:xfrm>
                <a:prstGeom prst="line">
                  <a:avLst/>
                </a:prstGeom>
                <a:noFill/>
                <a:ln w="0">
                  <a:solidFill>
                    <a:srgbClr val="000000"/>
                  </a:solidFill>
                  <a:round/>
                  <a:headEnd/>
                  <a:tailEnd/>
                </a:ln>
              </p:spPr>
              <p:txBody>
                <a:bodyPr/>
                <a:lstStyle/>
                <a:p>
                  <a:endParaRPr lang="en-US"/>
                </a:p>
              </p:txBody>
            </p:sp>
            <p:sp>
              <p:nvSpPr>
                <p:cNvPr id="69008" name="Line 400"/>
                <p:cNvSpPr>
                  <a:spLocks noChangeShapeType="1"/>
                </p:cNvSpPr>
                <p:nvPr/>
              </p:nvSpPr>
              <p:spPr bwMode="auto">
                <a:xfrm>
                  <a:off x="1804" y="1154"/>
                  <a:ext cx="1" cy="6"/>
                </a:xfrm>
                <a:prstGeom prst="line">
                  <a:avLst/>
                </a:prstGeom>
                <a:noFill/>
                <a:ln w="0">
                  <a:solidFill>
                    <a:srgbClr val="000000"/>
                  </a:solidFill>
                  <a:round/>
                  <a:headEnd/>
                  <a:tailEnd/>
                </a:ln>
              </p:spPr>
              <p:txBody>
                <a:bodyPr/>
                <a:lstStyle/>
                <a:p>
                  <a:endParaRPr lang="en-US"/>
                </a:p>
              </p:txBody>
            </p:sp>
            <p:sp>
              <p:nvSpPr>
                <p:cNvPr id="69009" name="Line 401"/>
                <p:cNvSpPr>
                  <a:spLocks noChangeShapeType="1"/>
                </p:cNvSpPr>
                <p:nvPr/>
              </p:nvSpPr>
              <p:spPr bwMode="auto">
                <a:xfrm>
                  <a:off x="1804" y="1160"/>
                  <a:ext cx="3" cy="11"/>
                </a:xfrm>
                <a:prstGeom prst="line">
                  <a:avLst/>
                </a:prstGeom>
                <a:noFill/>
                <a:ln w="0">
                  <a:solidFill>
                    <a:srgbClr val="000000"/>
                  </a:solidFill>
                  <a:round/>
                  <a:headEnd/>
                  <a:tailEnd/>
                </a:ln>
              </p:spPr>
              <p:txBody>
                <a:bodyPr/>
                <a:lstStyle/>
                <a:p>
                  <a:endParaRPr lang="en-US"/>
                </a:p>
              </p:txBody>
            </p:sp>
            <p:sp>
              <p:nvSpPr>
                <p:cNvPr id="69010" name="Line 402"/>
                <p:cNvSpPr>
                  <a:spLocks noChangeShapeType="1"/>
                </p:cNvSpPr>
                <p:nvPr/>
              </p:nvSpPr>
              <p:spPr bwMode="auto">
                <a:xfrm>
                  <a:off x="1807" y="1171"/>
                  <a:ext cx="5" cy="6"/>
                </a:xfrm>
                <a:prstGeom prst="line">
                  <a:avLst/>
                </a:prstGeom>
                <a:noFill/>
                <a:ln w="0">
                  <a:solidFill>
                    <a:srgbClr val="000000"/>
                  </a:solidFill>
                  <a:round/>
                  <a:headEnd/>
                  <a:tailEnd/>
                </a:ln>
              </p:spPr>
              <p:txBody>
                <a:bodyPr/>
                <a:lstStyle/>
                <a:p>
                  <a:endParaRPr lang="en-US"/>
                </a:p>
              </p:txBody>
            </p:sp>
            <p:sp>
              <p:nvSpPr>
                <p:cNvPr id="69011" name="Line 403"/>
                <p:cNvSpPr>
                  <a:spLocks noChangeShapeType="1"/>
                </p:cNvSpPr>
                <p:nvPr/>
              </p:nvSpPr>
              <p:spPr bwMode="auto">
                <a:xfrm>
                  <a:off x="1812" y="1177"/>
                  <a:ext cx="9" cy="2"/>
                </a:xfrm>
                <a:prstGeom prst="line">
                  <a:avLst/>
                </a:prstGeom>
                <a:noFill/>
                <a:ln w="0">
                  <a:solidFill>
                    <a:srgbClr val="000000"/>
                  </a:solidFill>
                  <a:round/>
                  <a:headEnd/>
                  <a:tailEnd/>
                </a:ln>
              </p:spPr>
              <p:txBody>
                <a:bodyPr/>
                <a:lstStyle/>
                <a:p>
                  <a:endParaRPr lang="en-US"/>
                </a:p>
              </p:txBody>
            </p:sp>
            <p:sp>
              <p:nvSpPr>
                <p:cNvPr id="69012" name="Line 404"/>
                <p:cNvSpPr>
                  <a:spLocks noChangeShapeType="1"/>
                </p:cNvSpPr>
                <p:nvPr/>
              </p:nvSpPr>
              <p:spPr bwMode="auto">
                <a:xfrm>
                  <a:off x="1821" y="1179"/>
                  <a:ext cx="6" cy="1"/>
                </a:xfrm>
                <a:prstGeom prst="line">
                  <a:avLst/>
                </a:prstGeom>
                <a:noFill/>
                <a:ln w="0">
                  <a:solidFill>
                    <a:srgbClr val="000000"/>
                  </a:solidFill>
                  <a:round/>
                  <a:headEnd/>
                  <a:tailEnd/>
                </a:ln>
              </p:spPr>
              <p:txBody>
                <a:bodyPr/>
                <a:lstStyle/>
                <a:p>
                  <a:endParaRPr lang="en-US"/>
                </a:p>
              </p:txBody>
            </p:sp>
            <p:sp>
              <p:nvSpPr>
                <p:cNvPr id="69013" name="Line 405"/>
                <p:cNvSpPr>
                  <a:spLocks noChangeShapeType="1"/>
                </p:cNvSpPr>
                <p:nvPr/>
              </p:nvSpPr>
              <p:spPr bwMode="auto">
                <a:xfrm flipV="1">
                  <a:off x="1827" y="1177"/>
                  <a:ext cx="8" cy="2"/>
                </a:xfrm>
                <a:prstGeom prst="line">
                  <a:avLst/>
                </a:prstGeom>
                <a:noFill/>
                <a:ln w="0">
                  <a:solidFill>
                    <a:srgbClr val="000000"/>
                  </a:solidFill>
                  <a:round/>
                  <a:headEnd/>
                  <a:tailEnd/>
                </a:ln>
              </p:spPr>
              <p:txBody>
                <a:bodyPr/>
                <a:lstStyle/>
                <a:p>
                  <a:endParaRPr lang="en-US"/>
                </a:p>
              </p:txBody>
            </p:sp>
            <p:sp>
              <p:nvSpPr>
                <p:cNvPr id="69014" name="Line 406"/>
                <p:cNvSpPr>
                  <a:spLocks noChangeShapeType="1"/>
                </p:cNvSpPr>
                <p:nvPr/>
              </p:nvSpPr>
              <p:spPr bwMode="auto">
                <a:xfrm flipV="1">
                  <a:off x="1835" y="1171"/>
                  <a:ext cx="5" cy="6"/>
                </a:xfrm>
                <a:prstGeom prst="line">
                  <a:avLst/>
                </a:prstGeom>
                <a:noFill/>
                <a:ln w="0">
                  <a:solidFill>
                    <a:srgbClr val="000000"/>
                  </a:solidFill>
                  <a:round/>
                  <a:headEnd/>
                  <a:tailEnd/>
                </a:ln>
              </p:spPr>
              <p:txBody>
                <a:bodyPr/>
                <a:lstStyle/>
                <a:p>
                  <a:endParaRPr lang="en-US"/>
                </a:p>
              </p:txBody>
            </p:sp>
          </p:grpSp>
          <p:grpSp>
            <p:nvGrpSpPr>
              <p:cNvPr id="69015" name="Group 407"/>
              <p:cNvGrpSpPr>
                <a:grpSpLocks/>
              </p:cNvGrpSpPr>
              <p:nvPr/>
            </p:nvGrpSpPr>
            <p:grpSpPr bwMode="auto">
              <a:xfrm>
                <a:off x="1185" y="747"/>
                <a:ext cx="3740" cy="895"/>
                <a:chOff x="1185" y="747"/>
                <a:chExt cx="3740" cy="895"/>
              </a:xfrm>
            </p:grpSpPr>
            <p:grpSp>
              <p:nvGrpSpPr>
                <p:cNvPr id="69016" name="Group 408"/>
                <p:cNvGrpSpPr>
                  <a:grpSpLocks/>
                </p:cNvGrpSpPr>
                <p:nvPr/>
              </p:nvGrpSpPr>
              <p:grpSpPr bwMode="auto">
                <a:xfrm>
                  <a:off x="1206" y="747"/>
                  <a:ext cx="3600" cy="810"/>
                  <a:chOff x="1206" y="747"/>
                  <a:chExt cx="3600" cy="810"/>
                </a:xfrm>
              </p:grpSpPr>
              <p:sp>
                <p:nvSpPr>
                  <p:cNvPr id="69017" name="Line 409"/>
                  <p:cNvSpPr>
                    <a:spLocks noChangeShapeType="1"/>
                  </p:cNvSpPr>
                  <p:nvPr/>
                </p:nvSpPr>
                <p:spPr bwMode="auto">
                  <a:xfrm flipV="1">
                    <a:off x="1840" y="1160"/>
                    <a:ext cx="3" cy="11"/>
                  </a:xfrm>
                  <a:prstGeom prst="line">
                    <a:avLst/>
                  </a:prstGeom>
                  <a:noFill/>
                  <a:ln w="0">
                    <a:solidFill>
                      <a:srgbClr val="000000"/>
                    </a:solidFill>
                    <a:round/>
                    <a:headEnd/>
                    <a:tailEnd/>
                  </a:ln>
                </p:spPr>
                <p:txBody>
                  <a:bodyPr/>
                  <a:lstStyle/>
                  <a:p>
                    <a:endParaRPr lang="en-US"/>
                  </a:p>
                </p:txBody>
              </p:sp>
              <p:sp>
                <p:nvSpPr>
                  <p:cNvPr id="69018" name="Line 410"/>
                  <p:cNvSpPr>
                    <a:spLocks noChangeShapeType="1"/>
                  </p:cNvSpPr>
                  <p:nvPr/>
                </p:nvSpPr>
                <p:spPr bwMode="auto">
                  <a:xfrm flipV="1">
                    <a:off x="1843" y="1154"/>
                    <a:ext cx="1" cy="6"/>
                  </a:xfrm>
                  <a:prstGeom prst="line">
                    <a:avLst/>
                  </a:prstGeom>
                  <a:noFill/>
                  <a:ln w="0">
                    <a:solidFill>
                      <a:srgbClr val="000000"/>
                    </a:solidFill>
                    <a:round/>
                    <a:headEnd/>
                    <a:tailEnd/>
                  </a:ln>
                </p:spPr>
                <p:txBody>
                  <a:bodyPr/>
                  <a:lstStyle/>
                  <a:p>
                    <a:endParaRPr lang="en-US"/>
                  </a:p>
                </p:txBody>
              </p:sp>
              <p:sp>
                <p:nvSpPr>
                  <p:cNvPr id="69019" name="Line 411"/>
                  <p:cNvSpPr>
                    <a:spLocks noChangeShapeType="1"/>
                  </p:cNvSpPr>
                  <p:nvPr/>
                </p:nvSpPr>
                <p:spPr bwMode="auto">
                  <a:xfrm flipH="1" flipV="1">
                    <a:off x="1840" y="1143"/>
                    <a:ext cx="3" cy="11"/>
                  </a:xfrm>
                  <a:prstGeom prst="line">
                    <a:avLst/>
                  </a:prstGeom>
                  <a:noFill/>
                  <a:ln w="0">
                    <a:solidFill>
                      <a:srgbClr val="000000"/>
                    </a:solidFill>
                    <a:round/>
                    <a:headEnd/>
                    <a:tailEnd/>
                  </a:ln>
                </p:spPr>
                <p:txBody>
                  <a:bodyPr/>
                  <a:lstStyle/>
                  <a:p>
                    <a:endParaRPr lang="en-US"/>
                  </a:p>
                </p:txBody>
              </p:sp>
              <p:sp>
                <p:nvSpPr>
                  <p:cNvPr id="69020" name="Line 412"/>
                  <p:cNvSpPr>
                    <a:spLocks noChangeShapeType="1"/>
                  </p:cNvSpPr>
                  <p:nvPr/>
                </p:nvSpPr>
                <p:spPr bwMode="auto">
                  <a:xfrm flipH="1" flipV="1">
                    <a:off x="1835" y="1137"/>
                    <a:ext cx="5" cy="6"/>
                  </a:xfrm>
                  <a:prstGeom prst="line">
                    <a:avLst/>
                  </a:prstGeom>
                  <a:noFill/>
                  <a:ln w="0">
                    <a:solidFill>
                      <a:srgbClr val="000000"/>
                    </a:solidFill>
                    <a:round/>
                    <a:headEnd/>
                    <a:tailEnd/>
                  </a:ln>
                </p:spPr>
                <p:txBody>
                  <a:bodyPr/>
                  <a:lstStyle/>
                  <a:p>
                    <a:endParaRPr lang="en-US"/>
                  </a:p>
                </p:txBody>
              </p:sp>
              <p:sp>
                <p:nvSpPr>
                  <p:cNvPr id="69021" name="Line 413"/>
                  <p:cNvSpPr>
                    <a:spLocks noChangeShapeType="1"/>
                  </p:cNvSpPr>
                  <p:nvPr/>
                </p:nvSpPr>
                <p:spPr bwMode="auto">
                  <a:xfrm flipH="1" flipV="1">
                    <a:off x="1827" y="1134"/>
                    <a:ext cx="8" cy="3"/>
                  </a:xfrm>
                  <a:prstGeom prst="line">
                    <a:avLst/>
                  </a:prstGeom>
                  <a:noFill/>
                  <a:ln w="0">
                    <a:solidFill>
                      <a:srgbClr val="000000"/>
                    </a:solidFill>
                    <a:round/>
                    <a:headEnd/>
                    <a:tailEnd/>
                  </a:ln>
                </p:spPr>
                <p:txBody>
                  <a:bodyPr/>
                  <a:lstStyle/>
                  <a:p>
                    <a:endParaRPr lang="en-US"/>
                  </a:p>
                </p:txBody>
              </p:sp>
              <p:sp>
                <p:nvSpPr>
                  <p:cNvPr id="69022" name="Line 414"/>
                  <p:cNvSpPr>
                    <a:spLocks noChangeShapeType="1"/>
                  </p:cNvSpPr>
                  <p:nvPr/>
                </p:nvSpPr>
                <p:spPr bwMode="auto">
                  <a:xfrm flipH="1">
                    <a:off x="1821" y="1134"/>
                    <a:ext cx="6" cy="1"/>
                  </a:xfrm>
                  <a:prstGeom prst="line">
                    <a:avLst/>
                  </a:prstGeom>
                  <a:noFill/>
                  <a:ln w="0">
                    <a:solidFill>
                      <a:srgbClr val="000000"/>
                    </a:solidFill>
                    <a:round/>
                    <a:headEnd/>
                    <a:tailEnd/>
                  </a:ln>
                </p:spPr>
                <p:txBody>
                  <a:bodyPr/>
                  <a:lstStyle/>
                  <a:p>
                    <a:endParaRPr lang="en-US"/>
                  </a:p>
                </p:txBody>
              </p:sp>
              <p:sp>
                <p:nvSpPr>
                  <p:cNvPr id="69023" name="Line 415"/>
                  <p:cNvSpPr>
                    <a:spLocks noChangeShapeType="1"/>
                  </p:cNvSpPr>
                  <p:nvPr/>
                </p:nvSpPr>
                <p:spPr bwMode="auto">
                  <a:xfrm flipV="1">
                    <a:off x="2047" y="1143"/>
                    <a:ext cx="1" cy="2"/>
                  </a:xfrm>
                  <a:prstGeom prst="line">
                    <a:avLst/>
                  </a:prstGeom>
                  <a:noFill/>
                  <a:ln w="0">
                    <a:solidFill>
                      <a:srgbClr val="000000"/>
                    </a:solidFill>
                    <a:round/>
                    <a:headEnd/>
                    <a:tailEnd/>
                  </a:ln>
                </p:spPr>
                <p:txBody>
                  <a:bodyPr/>
                  <a:lstStyle/>
                  <a:p>
                    <a:endParaRPr lang="en-US"/>
                  </a:p>
                </p:txBody>
              </p:sp>
              <p:sp>
                <p:nvSpPr>
                  <p:cNvPr id="69024" name="Line 416"/>
                  <p:cNvSpPr>
                    <a:spLocks noChangeShapeType="1"/>
                  </p:cNvSpPr>
                  <p:nvPr/>
                </p:nvSpPr>
                <p:spPr bwMode="auto">
                  <a:xfrm flipV="1">
                    <a:off x="2047" y="1139"/>
                    <a:ext cx="3" cy="4"/>
                  </a:xfrm>
                  <a:prstGeom prst="line">
                    <a:avLst/>
                  </a:prstGeom>
                  <a:noFill/>
                  <a:ln w="0">
                    <a:solidFill>
                      <a:srgbClr val="000000"/>
                    </a:solidFill>
                    <a:round/>
                    <a:headEnd/>
                    <a:tailEnd/>
                  </a:ln>
                </p:spPr>
                <p:txBody>
                  <a:bodyPr/>
                  <a:lstStyle/>
                  <a:p>
                    <a:endParaRPr lang="en-US"/>
                  </a:p>
                </p:txBody>
              </p:sp>
              <p:sp>
                <p:nvSpPr>
                  <p:cNvPr id="69025" name="Line 417"/>
                  <p:cNvSpPr>
                    <a:spLocks noChangeShapeType="1"/>
                  </p:cNvSpPr>
                  <p:nvPr/>
                </p:nvSpPr>
                <p:spPr bwMode="auto">
                  <a:xfrm flipV="1">
                    <a:off x="2050" y="1137"/>
                    <a:ext cx="3" cy="2"/>
                  </a:xfrm>
                  <a:prstGeom prst="line">
                    <a:avLst/>
                  </a:prstGeom>
                  <a:noFill/>
                  <a:ln w="0">
                    <a:solidFill>
                      <a:srgbClr val="000000"/>
                    </a:solidFill>
                    <a:round/>
                    <a:headEnd/>
                    <a:tailEnd/>
                  </a:ln>
                </p:spPr>
                <p:txBody>
                  <a:bodyPr/>
                  <a:lstStyle/>
                  <a:p>
                    <a:endParaRPr lang="en-US"/>
                  </a:p>
                </p:txBody>
              </p:sp>
              <p:sp>
                <p:nvSpPr>
                  <p:cNvPr id="69026" name="Line 418"/>
                  <p:cNvSpPr>
                    <a:spLocks noChangeShapeType="1"/>
                  </p:cNvSpPr>
                  <p:nvPr/>
                </p:nvSpPr>
                <p:spPr bwMode="auto">
                  <a:xfrm flipV="1">
                    <a:off x="2053" y="1134"/>
                    <a:ext cx="5" cy="3"/>
                  </a:xfrm>
                  <a:prstGeom prst="line">
                    <a:avLst/>
                  </a:prstGeom>
                  <a:noFill/>
                  <a:ln w="0">
                    <a:solidFill>
                      <a:srgbClr val="000000"/>
                    </a:solidFill>
                    <a:round/>
                    <a:headEnd/>
                    <a:tailEnd/>
                  </a:ln>
                </p:spPr>
                <p:txBody>
                  <a:bodyPr/>
                  <a:lstStyle/>
                  <a:p>
                    <a:endParaRPr lang="en-US"/>
                  </a:p>
                </p:txBody>
              </p:sp>
              <p:sp>
                <p:nvSpPr>
                  <p:cNvPr id="69027" name="Line 419"/>
                  <p:cNvSpPr>
                    <a:spLocks noChangeShapeType="1"/>
                  </p:cNvSpPr>
                  <p:nvPr/>
                </p:nvSpPr>
                <p:spPr bwMode="auto">
                  <a:xfrm>
                    <a:off x="2058" y="1134"/>
                    <a:ext cx="12" cy="1"/>
                  </a:xfrm>
                  <a:prstGeom prst="line">
                    <a:avLst/>
                  </a:prstGeom>
                  <a:noFill/>
                  <a:ln w="0">
                    <a:solidFill>
                      <a:srgbClr val="000000"/>
                    </a:solidFill>
                    <a:round/>
                    <a:headEnd/>
                    <a:tailEnd/>
                  </a:ln>
                </p:spPr>
                <p:txBody>
                  <a:bodyPr/>
                  <a:lstStyle/>
                  <a:p>
                    <a:endParaRPr lang="en-US"/>
                  </a:p>
                </p:txBody>
              </p:sp>
              <p:sp>
                <p:nvSpPr>
                  <p:cNvPr id="69028" name="Line 420"/>
                  <p:cNvSpPr>
                    <a:spLocks noChangeShapeType="1"/>
                  </p:cNvSpPr>
                  <p:nvPr/>
                </p:nvSpPr>
                <p:spPr bwMode="auto">
                  <a:xfrm>
                    <a:off x="2070" y="1134"/>
                    <a:ext cx="5" cy="3"/>
                  </a:xfrm>
                  <a:prstGeom prst="line">
                    <a:avLst/>
                  </a:prstGeom>
                  <a:noFill/>
                  <a:ln w="0">
                    <a:solidFill>
                      <a:srgbClr val="000000"/>
                    </a:solidFill>
                    <a:round/>
                    <a:headEnd/>
                    <a:tailEnd/>
                  </a:ln>
                </p:spPr>
                <p:txBody>
                  <a:bodyPr/>
                  <a:lstStyle/>
                  <a:p>
                    <a:endParaRPr lang="en-US"/>
                  </a:p>
                </p:txBody>
              </p:sp>
              <p:sp>
                <p:nvSpPr>
                  <p:cNvPr id="69029" name="Line 421"/>
                  <p:cNvSpPr>
                    <a:spLocks noChangeShapeType="1"/>
                  </p:cNvSpPr>
                  <p:nvPr/>
                </p:nvSpPr>
                <p:spPr bwMode="auto">
                  <a:xfrm>
                    <a:off x="2075" y="1137"/>
                    <a:ext cx="3" cy="2"/>
                  </a:xfrm>
                  <a:prstGeom prst="line">
                    <a:avLst/>
                  </a:prstGeom>
                  <a:noFill/>
                  <a:ln w="0">
                    <a:solidFill>
                      <a:srgbClr val="000000"/>
                    </a:solidFill>
                    <a:round/>
                    <a:headEnd/>
                    <a:tailEnd/>
                  </a:ln>
                </p:spPr>
                <p:txBody>
                  <a:bodyPr/>
                  <a:lstStyle/>
                  <a:p>
                    <a:endParaRPr lang="en-US"/>
                  </a:p>
                </p:txBody>
              </p:sp>
              <p:sp>
                <p:nvSpPr>
                  <p:cNvPr id="69030" name="Line 422"/>
                  <p:cNvSpPr>
                    <a:spLocks noChangeShapeType="1"/>
                  </p:cNvSpPr>
                  <p:nvPr/>
                </p:nvSpPr>
                <p:spPr bwMode="auto">
                  <a:xfrm>
                    <a:off x="2078" y="1139"/>
                    <a:ext cx="3" cy="4"/>
                  </a:xfrm>
                  <a:prstGeom prst="line">
                    <a:avLst/>
                  </a:prstGeom>
                  <a:noFill/>
                  <a:ln w="0">
                    <a:solidFill>
                      <a:srgbClr val="000000"/>
                    </a:solidFill>
                    <a:round/>
                    <a:headEnd/>
                    <a:tailEnd/>
                  </a:ln>
                </p:spPr>
                <p:txBody>
                  <a:bodyPr/>
                  <a:lstStyle/>
                  <a:p>
                    <a:endParaRPr lang="en-US"/>
                  </a:p>
                </p:txBody>
              </p:sp>
              <p:sp>
                <p:nvSpPr>
                  <p:cNvPr id="69031" name="Line 423"/>
                  <p:cNvSpPr>
                    <a:spLocks noChangeShapeType="1"/>
                  </p:cNvSpPr>
                  <p:nvPr/>
                </p:nvSpPr>
                <p:spPr bwMode="auto">
                  <a:xfrm>
                    <a:off x="2081" y="1143"/>
                    <a:ext cx="1" cy="4"/>
                  </a:xfrm>
                  <a:prstGeom prst="line">
                    <a:avLst/>
                  </a:prstGeom>
                  <a:noFill/>
                  <a:ln w="0">
                    <a:solidFill>
                      <a:srgbClr val="000000"/>
                    </a:solidFill>
                    <a:round/>
                    <a:headEnd/>
                    <a:tailEnd/>
                  </a:ln>
                </p:spPr>
                <p:txBody>
                  <a:bodyPr/>
                  <a:lstStyle/>
                  <a:p>
                    <a:endParaRPr lang="en-US"/>
                  </a:p>
                </p:txBody>
              </p:sp>
              <p:sp>
                <p:nvSpPr>
                  <p:cNvPr id="69032" name="Line 424"/>
                  <p:cNvSpPr>
                    <a:spLocks noChangeShapeType="1"/>
                  </p:cNvSpPr>
                  <p:nvPr/>
                </p:nvSpPr>
                <p:spPr bwMode="auto">
                  <a:xfrm flipH="1">
                    <a:off x="2078" y="1147"/>
                    <a:ext cx="3" cy="5"/>
                  </a:xfrm>
                  <a:prstGeom prst="line">
                    <a:avLst/>
                  </a:prstGeom>
                  <a:noFill/>
                  <a:ln w="0">
                    <a:solidFill>
                      <a:srgbClr val="000000"/>
                    </a:solidFill>
                    <a:round/>
                    <a:headEnd/>
                    <a:tailEnd/>
                  </a:ln>
                </p:spPr>
                <p:txBody>
                  <a:bodyPr/>
                  <a:lstStyle/>
                  <a:p>
                    <a:endParaRPr lang="en-US"/>
                  </a:p>
                </p:txBody>
              </p:sp>
              <p:sp>
                <p:nvSpPr>
                  <p:cNvPr id="69033" name="Line 425"/>
                  <p:cNvSpPr>
                    <a:spLocks noChangeShapeType="1"/>
                  </p:cNvSpPr>
                  <p:nvPr/>
                </p:nvSpPr>
                <p:spPr bwMode="auto">
                  <a:xfrm flipH="1">
                    <a:off x="2073" y="1152"/>
                    <a:ext cx="5" cy="6"/>
                  </a:xfrm>
                  <a:prstGeom prst="line">
                    <a:avLst/>
                  </a:prstGeom>
                  <a:noFill/>
                  <a:ln w="0">
                    <a:solidFill>
                      <a:srgbClr val="000000"/>
                    </a:solidFill>
                    <a:round/>
                    <a:headEnd/>
                    <a:tailEnd/>
                  </a:ln>
                </p:spPr>
                <p:txBody>
                  <a:bodyPr/>
                  <a:lstStyle/>
                  <a:p>
                    <a:endParaRPr lang="en-US"/>
                  </a:p>
                </p:txBody>
              </p:sp>
              <p:sp>
                <p:nvSpPr>
                  <p:cNvPr id="69034" name="Line 426"/>
                  <p:cNvSpPr>
                    <a:spLocks noChangeShapeType="1"/>
                  </p:cNvSpPr>
                  <p:nvPr/>
                </p:nvSpPr>
                <p:spPr bwMode="auto">
                  <a:xfrm flipH="1">
                    <a:off x="2045" y="1158"/>
                    <a:ext cx="28" cy="21"/>
                  </a:xfrm>
                  <a:prstGeom prst="line">
                    <a:avLst/>
                  </a:prstGeom>
                  <a:noFill/>
                  <a:ln w="0">
                    <a:solidFill>
                      <a:srgbClr val="000000"/>
                    </a:solidFill>
                    <a:round/>
                    <a:headEnd/>
                    <a:tailEnd/>
                  </a:ln>
                </p:spPr>
                <p:txBody>
                  <a:bodyPr/>
                  <a:lstStyle/>
                  <a:p>
                    <a:endParaRPr lang="en-US"/>
                  </a:p>
                </p:txBody>
              </p:sp>
              <p:sp>
                <p:nvSpPr>
                  <p:cNvPr id="69035" name="Line 427"/>
                  <p:cNvSpPr>
                    <a:spLocks noChangeShapeType="1"/>
                  </p:cNvSpPr>
                  <p:nvPr/>
                </p:nvSpPr>
                <p:spPr bwMode="auto">
                  <a:xfrm>
                    <a:off x="2045" y="1179"/>
                    <a:ext cx="39" cy="1"/>
                  </a:xfrm>
                  <a:prstGeom prst="line">
                    <a:avLst/>
                  </a:prstGeom>
                  <a:noFill/>
                  <a:ln w="0">
                    <a:solidFill>
                      <a:srgbClr val="000000"/>
                    </a:solidFill>
                    <a:round/>
                    <a:headEnd/>
                    <a:tailEnd/>
                  </a:ln>
                </p:spPr>
                <p:txBody>
                  <a:bodyPr/>
                  <a:lstStyle/>
                  <a:p>
                    <a:endParaRPr lang="en-US"/>
                  </a:p>
                </p:txBody>
              </p:sp>
              <p:sp>
                <p:nvSpPr>
                  <p:cNvPr id="69036" name="Line 428"/>
                  <p:cNvSpPr>
                    <a:spLocks noChangeShapeType="1"/>
                  </p:cNvSpPr>
                  <p:nvPr/>
                </p:nvSpPr>
                <p:spPr bwMode="auto">
                  <a:xfrm flipH="1">
                    <a:off x="1812" y="861"/>
                    <a:ext cx="9" cy="2"/>
                  </a:xfrm>
                  <a:prstGeom prst="line">
                    <a:avLst/>
                  </a:prstGeom>
                  <a:noFill/>
                  <a:ln w="0">
                    <a:solidFill>
                      <a:srgbClr val="000000"/>
                    </a:solidFill>
                    <a:round/>
                    <a:headEnd/>
                    <a:tailEnd/>
                  </a:ln>
                </p:spPr>
                <p:txBody>
                  <a:bodyPr/>
                  <a:lstStyle/>
                  <a:p>
                    <a:endParaRPr lang="en-US"/>
                  </a:p>
                </p:txBody>
              </p:sp>
              <p:sp>
                <p:nvSpPr>
                  <p:cNvPr id="69037" name="Line 429"/>
                  <p:cNvSpPr>
                    <a:spLocks noChangeShapeType="1"/>
                  </p:cNvSpPr>
                  <p:nvPr/>
                </p:nvSpPr>
                <p:spPr bwMode="auto">
                  <a:xfrm flipH="1">
                    <a:off x="1807" y="863"/>
                    <a:ext cx="5" cy="7"/>
                  </a:xfrm>
                  <a:prstGeom prst="line">
                    <a:avLst/>
                  </a:prstGeom>
                  <a:noFill/>
                  <a:ln w="0">
                    <a:solidFill>
                      <a:srgbClr val="000000"/>
                    </a:solidFill>
                    <a:round/>
                    <a:headEnd/>
                    <a:tailEnd/>
                  </a:ln>
                </p:spPr>
                <p:txBody>
                  <a:bodyPr/>
                  <a:lstStyle/>
                  <a:p>
                    <a:endParaRPr lang="en-US"/>
                  </a:p>
                </p:txBody>
              </p:sp>
              <p:sp>
                <p:nvSpPr>
                  <p:cNvPr id="69038" name="Line 430"/>
                  <p:cNvSpPr>
                    <a:spLocks noChangeShapeType="1"/>
                  </p:cNvSpPr>
                  <p:nvPr/>
                </p:nvSpPr>
                <p:spPr bwMode="auto">
                  <a:xfrm flipH="1">
                    <a:off x="1804" y="870"/>
                    <a:ext cx="3" cy="10"/>
                  </a:xfrm>
                  <a:prstGeom prst="line">
                    <a:avLst/>
                  </a:prstGeom>
                  <a:noFill/>
                  <a:ln w="0">
                    <a:solidFill>
                      <a:srgbClr val="000000"/>
                    </a:solidFill>
                    <a:round/>
                    <a:headEnd/>
                    <a:tailEnd/>
                  </a:ln>
                </p:spPr>
                <p:txBody>
                  <a:bodyPr/>
                  <a:lstStyle/>
                  <a:p>
                    <a:endParaRPr lang="en-US"/>
                  </a:p>
                </p:txBody>
              </p:sp>
              <p:sp>
                <p:nvSpPr>
                  <p:cNvPr id="69039" name="Line 431"/>
                  <p:cNvSpPr>
                    <a:spLocks noChangeShapeType="1"/>
                  </p:cNvSpPr>
                  <p:nvPr/>
                </p:nvSpPr>
                <p:spPr bwMode="auto">
                  <a:xfrm>
                    <a:off x="1804" y="880"/>
                    <a:ext cx="1" cy="7"/>
                  </a:xfrm>
                  <a:prstGeom prst="line">
                    <a:avLst/>
                  </a:prstGeom>
                  <a:noFill/>
                  <a:ln w="0">
                    <a:solidFill>
                      <a:srgbClr val="000000"/>
                    </a:solidFill>
                    <a:round/>
                    <a:headEnd/>
                    <a:tailEnd/>
                  </a:ln>
                </p:spPr>
                <p:txBody>
                  <a:bodyPr/>
                  <a:lstStyle/>
                  <a:p>
                    <a:endParaRPr lang="en-US"/>
                  </a:p>
                </p:txBody>
              </p:sp>
              <p:sp>
                <p:nvSpPr>
                  <p:cNvPr id="69040" name="Line 432"/>
                  <p:cNvSpPr>
                    <a:spLocks noChangeShapeType="1"/>
                  </p:cNvSpPr>
                  <p:nvPr/>
                </p:nvSpPr>
                <p:spPr bwMode="auto">
                  <a:xfrm>
                    <a:off x="1804" y="887"/>
                    <a:ext cx="3" cy="11"/>
                  </a:xfrm>
                  <a:prstGeom prst="line">
                    <a:avLst/>
                  </a:prstGeom>
                  <a:noFill/>
                  <a:ln w="0">
                    <a:solidFill>
                      <a:srgbClr val="000000"/>
                    </a:solidFill>
                    <a:round/>
                    <a:headEnd/>
                    <a:tailEnd/>
                  </a:ln>
                </p:spPr>
                <p:txBody>
                  <a:bodyPr/>
                  <a:lstStyle/>
                  <a:p>
                    <a:endParaRPr lang="en-US"/>
                  </a:p>
                </p:txBody>
              </p:sp>
              <p:sp>
                <p:nvSpPr>
                  <p:cNvPr id="69041" name="Line 433"/>
                  <p:cNvSpPr>
                    <a:spLocks noChangeShapeType="1"/>
                  </p:cNvSpPr>
                  <p:nvPr/>
                </p:nvSpPr>
                <p:spPr bwMode="auto">
                  <a:xfrm>
                    <a:off x="1807" y="898"/>
                    <a:ext cx="5" cy="6"/>
                  </a:xfrm>
                  <a:prstGeom prst="line">
                    <a:avLst/>
                  </a:prstGeom>
                  <a:noFill/>
                  <a:ln w="0">
                    <a:solidFill>
                      <a:srgbClr val="000000"/>
                    </a:solidFill>
                    <a:round/>
                    <a:headEnd/>
                    <a:tailEnd/>
                  </a:ln>
                </p:spPr>
                <p:txBody>
                  <a:bodyPr/>
                  <a:lstStyle/>
                  <a:p>
                    <a:endParaRPr lang="en-US"/>
                  </a:p>
                </p:txBody>
              </p:sp>
              <p:sp>
                <p:nvSpPr>
                  <p:cNvPr id="69042" name="Line 434"/>
                  <p:cNvSpPr>
                    <a:spLocks noChangeShapeType="1"/>
                  </p:cNvSpPr>
                  <p:nvPr/>
                </p:nvSpPr>
                <p:spPr bwMode="auto">
                  <a:xfrm>
                    <a:off x="1812" y="904"/>
                    <a:ext cx="9" cy="2"/>
                  </a:xfrm>
                  <a:prstGeom prst="line">
                    <a:avLst/>
                  </a:prstGeom>
                  <a:noFill/>
                  <a:ln w="0">
                    <a:solidFill>
                      <a:srgbClr val="000000"/>
                    </a:solidFill>
                    <a:round/>
                    <a:headEnd/>
                    <a:tailEnd/>
                  </a:ln>
                </p:spPr>
                <p:txBody>
                  <a:bodyPr/>
                  <a:lstStyle/>
                  <a:p>
                    <a:endParaRPr lang="en-US"/>
                  </a:p>
                </p:txBody>
              </p:sp>
              <p:sp>
                <p:nvSpPr>
                  <p:cNvPr id="69043" name="Line 435"/>
                  <p:cNvSpPr>
                    <a:spLocks noChangeShapeType="1"/>
                  </p:cNvSpPr>
                  <p:nvPr/>
                </p:nvSpPr>
                <p:spPr bwMode="auto">
                  <a:xfrm>
                    <a:off x="1821" y="906"/>
                    <a:ext cx="6" cy="1"/>
                  </a:xfrm>
                  <a:prstGeom prst="line">
                    <a:avLst/>
                  </a:prstGeom>
                  <a:noFill/>
                  <a:ln w="0">
                    <a:solidFill>
                      <a:srgbClr val="000000"/>
                    </a:solidFill>
                    <a:round/>
                    <a:headEnd/>
                    <a:tailEnd/>
                  </a:ln>
                </p:spPr>
                <p:txBody>
                  <a:bodyPr/>
                  <a:lstStyle/>
                  <a:p>
                    <a:endParaRPr lang="en-US"/>
                  </a:p>
                </p:txBody>
              </p:sp>
              <p:sp>
                <p:nvSpPr>
                  <p:cNvPr id="69044" name="Line 436"/>
                  <p:cNvSpPr>
                    <a:spLocks noChangeShapeType="1"/>
                  </p:cNvSpPr>
                  <p:nvPr/>
                </p:nvSpPr>
                <p:spPr bwMode="auto">
                  <a:xfrm flipV="1">
                    <a:off x="1827" y="904"/>
                    <a:ext cx="8" cy="2"/>
                  </a:xfrm>
                  <a:prstGeom prst="line">
                    <a:avLst/>
                  </a:prstGeom>
                  <a:noFill/>
                  <a:ln w="0">
                    <a:solidFill>
                      <a:srgbClr val="000000"/>
                    </a:solidFill>
                    <a:round/>
                    <a:headEnd/>
                    <a:tailEnd/>
                  </a:ln>
                </p:spPr>
                <p:txBody>
                  <a:bodyPr/>
                  <a:lstStyle/>
                  <a:p>
                    <a:endParaRPr lang="en-US"/>
                  </a:p>
                </p:txBody>
              </p:sp>
              <p:sp>
                <p:nvSpPr>
                  <p:cNvPr id="69045" name="Line 437"/>
                  <p:cNvSpPr>
                    <a:spLocks noChangeShapeType="1"/>
                  </p:cNvSpPr>
                  <p:nvPr/>
                </p:nvSpPr>
                <p:spPr bwMode="auto">
                  <a:xfrm flipV="1">
                    <a:off x="1835" y="898"/>
                    <a:ext cx="5" cy="6"/>
                  </a:xfrm>
                  <a:prstGeom prst="line">
                    <a:avLst/>
                  </a:prstGeom>
                  <a:noFill/>
                  <a:ln w="0">
                    <a:solidFill>
                      <a:srgbClr val="000000"/>
                    </a:solidFill>
                    <a:round/>
                    <a:headEnd/>
                    <a:tailEnd/>
                  </a:ln>
                </p:spPr>
                <p:txBody>
                  <a:bodyPr/>
                  <a:lstStyle/>
                  <a:p>
                    <a:endParaRPr lang="en-US"/>
                  </a:p>
                </p:txBody>
              </p:sp>
              <p:sp>
                <p:nvSpPr>
                  <p:cNvPr id="69046" name="Line 438"/>
                  <p:cNvSpPr>
                    <a:spLocks noChangeShapeType="1"/>
                  </p:cNvSpPr>
                  <p:nvPr/>
                </p:nvSpPr>
                <p:spPr bwMode="auto">
                  <a:xfrm flipV="1">
                    <a:off x="1840" y="887"/>
                    <a:ext cx="3" cy="11"/>
                  </a:xfrm>
                  <a:prstGeom prst="line">
                    <a:avLst/>
                  </a:prstGeom>
                  <a:noFill/>
                  <a:ln w="0">
                    <a:solidFill>
                      <a:srgbClr val="000000"/>
                    </a:solidFill>
                    <a:round/>
                    <a:headEnd/>
                    <a:tailEnd/>
                  </a:ln>
                </p:spPr>
                <p:txBody>
                  <a:bodyPr/>
                  <a:lstStyle/>
                  <a:p>
                    <a:endParaRPr lang="en-US"/>
                  </a:p>
                </p:txBody>
              </p:sp>
              <p:sp>
                <p:nvSpPr>
                  <p:cNvPr id="69047" name="Line 439"/>
                  <p:cNvSpPr>
                    <a:spLocks noChangeShapeType="1"/>
                  </p:cNvSpPr>
                  <p:nvPr/>
                </p:nvSpPr>
                <p:spPr bwMode="auto">
                  <a:xfrm flipV="1">
                    <a:off x="1843" y="880"/>
                    <a:ext cx="1" cy="7"/>
                  </a:xfrm>
                  <a:prstGeom prst="line">
                    <a:avLst/>
                  </a:prstGeom>
                  <a:noFill/>
                  <a:ln w="0">
                    <a:solidFill>
                      <a:srgbClr val="000000"/>
                    </a:solidFill>
                    <a:round/>
                    <a:headEnd/>
                    <a:tailEnd/>
                  </a:ln>
                </p:spPr>
                <p:txBody>
                  <a:bodyPr/>
                  <a:lstStyle/>
                  <a:p>
                    <a:endParaRPr lang="en-US"/>
                  </a:p>
                </p:txBody>
              </p:sp>
              <p:sp>
                <p:nvSpPr>
                  <p:cNvPr id="69048" name="Line 440"/>
                  <p:cNvSpPr>
                    <a:spLocks noChangeShapeType="1"/>
                  </p:cNvSpPr>
                  <p:nvPr/>
                </p:nvSpPr>
                <p:spPr bwMode="auto">
                  <a:xfrm flipH="1" flipV="1">
                    <a:off x="1840" y="870"/>
                    <a:ext cx="3" cy="10"/>
                  </a:xfrm>
                  <a:prstGeom prst="line">
                    <a:avLst/>
                  </a:prstGeom>
                  <a:noFill/>
                  <a:ln w="0">
                    <a:solidFill>
                      <a:srgbClr val="000000"/>
                    </a:solidFill>
                    <a:round/>
                    <a:headEnd/>
                    <a:tailEnd/>
                  </a:ln>
                </p:spPr>
                <p:txBody>
                  <a:bodyPr/>
                  <a:lstStyle/>
                  <a:p>
                    <a:endParaRPr lang="en-US"/>
                  </a:p>
                </p:txBody>
              </p:sp>
              <p:sp>
                <p:nvSpPr>
                  <p:cNvPr id="69049" name="Line 441"/>
                  <p:cNvSpPr>
                    <a:spLocks noChangeShapeType="1"/>
                  </p:cNvSpPr>
                  <p:nvPr/>
                </p:nvSpPr>
                <p:spPr bwMode="auto">
                  <a:xfrm flipH="1" flipV="1">
                    <a:off x="1835" y="863"/>
                    <a:ext cx="5" cy="7"/>
                  </a:xfrm>
                  <a:prstGeom prst="line">
                    <a:avLst/>
                  </a:prstGeom>
                  <a:noFill/>
                  <a:ln w="0">
                    <a:solidFill>
                      <a:srgbClr val="000000"/>
                    </a:solidFill>
                    <a:round/>
                    <a:headEnd/>
                    <a:tailEnd/>
                  </a:ln>
                </p:spPr>
                <p:txBody>
                  <a:bodyPr/>
                  <a:lstStyle/>
                  <a:p>
                    <a:endParaRPr lang="en-US"/>
                  </a:p>
                </p:txBody>
              </p:sp>
              <p:sp>
                <p:nvSpPr>
                  <p:cNvPr id="69050" name="Line 442"/>
                  <p:cNvSpPr>
                    <a:spLocks noChangeShapeType="1"/>
                  </p:cNvSpPr>
                  <p:nvPr/>
                </p:nvSpPr>
                <p:spPr bwMode="auto">
                  <a:xfrm flipH="1" flipV="1">
                    <a:off x="1827" y="861"/>
                    <a:ext cx="8" cy="2"/>
                  </a:xfrm>
                  <a:prstGeom prst="line">
                    <a:avLst/>
                  </a:prstGeom>
                  <a:noFill/>
                  <a:ln w="0">
                    <a:solidFill>
                      <a:srgbClr val="000000"/>
                    </a:solidFill>
                    <a:round/>
                    <a:headEnd/>
                    <a:tailEnd/>
                  </a:ln>
                </p:spPr>
                <p:txBody>
                  <a:bodyPr/>
                  <a:lstStyle/>
                  <a:p>
                    <a:endParaRPr lang="en-US"/>
                  </a:p>
                </p:txBody>
              </p:sp>
              <p:sp>
                <p:nvSpPr>
                  <p:cNvPr id="69051" name="Line 443"/>
                  <p:cNvSpPr>
                    <a:spLocks noChangeShapeType="1"/>
                  </p:cNvSpPr>
                  <p:nvPr/>
                </p:nvSpPr>
                <p:spPr bwMode="auto">
                  <a:xfrm flipH="1">
                    <a:off x="1821" y="861"/>
                    <a:ext cx="6" cy="1"/>
                  </a:xfrm>
                  <a:prstGeom prst="line">
                    <a:avLst/>
                  </a:prstGeom>
                  <a:noFill/>
                  <a:ln w="0">
                    <a:solidFill>
                      <a:srgbClr val="000000"/>
                    </a:solidFill>
                    <a:round/>
                    <a:headEnd/>
                    <a:tailEnd/>
                  </a:ln>
                </p:spPr>
                <p:txBody>
                  <a:bodyPr/>
                  <a:lstStyle/>
                  <a:p>
                    <a:endParaRPr lang="en-US"/>
                  </a:p>
                </p:txBody>
              </p:sp>
              <p:sp>
                <p:nvSpPr>
                  <p:cNvPr id="69052" name="Line 444"/>
                  <p:cNvSpPr>
                    <a:spLocks noChangeShapeType="1"/>
                  </p:cNvSpPr>
                  <p:nvPr/>
                </p:nvSpPr>
                <p:spPr bwMode="auto">
                  <a:xfrm flipH="1" flipV="1">
                    <a:off x="2076" y="863"/>
                    <a:ext cx="3" cy="5"/>
                  </a:xfrm>
                  <a:prstGeom prst="line">
                    <a:avLst/>
                  </a:prstGeom>
                  <a:noFill/>
                  <a:ln w="0">
                    <a:solidFill>
                      <a:srgbClr val="000000"/>
                    </a:solidFill>
                    <a:round/>
                    <a:headEnd/>
                    <a:tailEnd/>
                  </a:ln>
                </p:spPr>
                <p:txBody>
                  <a:bodyPr/>
                  <a:lstStyle/>
                  <a:p>
                    <a:endParaRPr lang="en-US"/>
                  </a:p>
                </p:txBody>
              </p:sp>
              <p:sp>
                <p:nvSpPr>
                  <p:cNvPr id="69053" name="Line 445"/>
                  <p:cNvSpPr>
                    <a:spLocks noChangeShapeType="1"/>
                  </p:cNvSpPr>
                  <p:nvPr/>
                </p:nvSpPr>
                <p:spPr bwMode="auto">
                  <a:xfrm flipH="1" flipV="1">
                    <a:off x="2068" y="861"/>
                    <a:ext cx="8" cy="2"/>
                  </a:xfrm>
                  <a:prstGeom prst="line">
                    <a:avLst/>
                  </a:prstGeom>
                  <a:noFill/>
                  <a:ln w="0">
                    <a:solidFill>
                      <a:srgbClr val="000000"/>
                    </a:solidFill>
                    <a:round/>
                    <a:headEnd/>
                    <a:tailEnd/>
                  </a:ln>
                </p:spPr>
                <p:txBody>
                  <a:bodyPr/>
                  <a:lstStyle/>
                  <a:p>
                    <a:endParaRPr lang="en-US"/>
                  </a:p>
                </p:txBody>
              </p:sp>
              <p:sp>
                <p:nvSpPr>
                  <p:cNvPr id="69054" name="Line 446"/>
                  <p:cNvSpPr>
                    <a:spLocks noChangeShapeType="1"/>
                  </p:cNvSpPr>
                  <p:nvPr/>
                </p:nvSpPr>
                <p:spPr bwMode="auto">
                  <a:xfrm flipH="1">
                    <a:off x="2063" y="861"/>
                    <a:ext cx="5" cy="1"/>
                  </a:xfrm>
                  <a:prstGeom prst="line">
                    <a:avLst/>
                  </a:prstGeom>
                  <a:noFill/>
                  <a:ln w="0">
                    <a:solidFill>
                      <a:srgbClr val="000000"/>
                    </a:solidFill>
                    <a:round/>
                    <a:headEnd/>
                    <a:tailEnd/>
                  </a:ln>
                </p:spPr>
                <p:txBody>
                  <a:bodyPr/>
                  <a:lstStyle/>
                  <a:p>
                    <a:endParaRPr lang="en-US"/>
                  </a:p>
                </p:txBody>
              </p:sp>
              <p:sp>
                <p:nvSpPr>
                  <p:cNvPr id="69055" name="Line 447"/>
                  <p:cNvSpPr>
                    <a:spLocks noChangeShapeType="1"/>
                  </p:cNvSpPr>
                  <p:nvPr/>
                </p:nvSpPr>
                <p:spPr bwMode="auto">
                  <a:xfrm flipH="1">
                    <a:off x="2054" y="861"/>
                    <a:ext cx="9" cy="2"/>
                  </a:xfrm>
                  <a:prstGeom prst="line">
                    <a:avLst/>
                  </a:prstGeom>
                  <a:noFill/>
                  <a:ln w="0">
                    <a:solidFill>
                      <a:srgbClr val="000000"/>
                    </a:solidFill>
                    <a:round/>
                    <a:headEnd/>
                    <a:tailEnd/>
                  </a:ln>
                </p:spPr>
                <p:txBody>
                  <a:bodyPr/>
                  <a:lstStyle/>
                  <a:p>
                    <a:endParaRPr lang="en-US"/>
                  </a:p>
                </p:txBody>
              </p:sp>
              <p:sp>
                <p:nvSpPr>
                  <p:cNvPr id="69056" name="Line 448"/>
                  <p:cNvSpPr>
                    <a:spLocks noChangeShapeType="1"/>
                  </p:cNvSpPr>
                  <p:nvPr/>
                </p:nvSpPr>
                <p:spPr bwMode="auto">
                  <a:xfrm flipH="1">
                    <a:off x="2049" y="863"/>
                    <a:ext cx="5" cy="7"/>
                  </a:xfrm>
                  <a:prstGeom prst="line">
                    <a:avLst/>
                  </a:prstGeom>
                  <a:noFill/>
                  <a:ln w="0">
                    <a:solidFill>
                      <a:srgbClr val="000000"/>
                    </a:solidFill>
                    <a:round/>
                    <a:headEnd/>
                    <a:tailEnd/>
                  </a:ln>
                </p:spPr>
                <p:txBody>
                  <a:bodyPr/>
                  <a:lstStyle/>
                  <a:p>
                    <a:endParaRPr lang="en-US"/>
                  </a:p>
                </p:txBody>
              </p:sp>
              <p:sp>
                <p:nvSpPr>
                  <p:cNvPr id="69057" name="Line 449"/>
                  <p:cNvSpPr>
                    <a:spLocks noChangeShapeType="1"/>
                  </p:cNvSpPr>
                  <p:nvPr/>
                </p:nvSpPr>
                <p:spPr bwMode="auto">
                  <a:xfrm flipH="1">
                    <a:off x="2046" y="870"/>
                    <a:ext cx="3" cy="10"/>
                  </a:xfrm>
                  <a:prstGeom prst="line">
                    <a:avLst/>
                  </a:prstGeom>
                  <a:noFill/>
                  <a:ln w="0">
                    <a:solidFill>
                      <a:srgbClr val="000000"/>
                    </a:solidFill>
                    <a:round/>
                    <a:headEnd/>
                    <a:tailEnd/>
                  </a:ln>
                </p:spPr>
                <p:txBody>
                  <a:bodyPr/>
                  <a:lstStyle/>
                  <a:p>
                    <a:endParaRPr lang="en-US"/>
                  </a:p>
                </p:txBody>
              </p:sp>
              <p:sp>
                <p:nvSpPr>
                  <p:cNvPr id="69058" name="Line 450"/>
                  <p:cNvSpPr>
                    <a:spLocks noChangeShapeType="1"/>
                  </p:cNvSpPr>
                  <p:nvPr/>
                </p:nvSpPr>
                <p:spPr bwMode="auto">
                  <a:xfrm>
                    <a:off x="2046" y="880"/>
                    <a:ext cx="1" cy="11"/>
                  </a:xfrm>
                  <a:prstGeom prst="line">
                    <a:avLst/>
                  </a:prstGeom>
                  <a:noFill/>
                  <a:ln w="0">
                    <a:solidFill>
                      <a:srgbClr val="000000"/>
                    </a:solidFill>
                    <a:round/>
                    <a:headEnd/>
                    <a:tailEnd/>
                  </a:ln>
                </p:spPr>
                <p:txBody>
                  <a:bodyPr/>
                  <a:lstStyle/>
                  <a:p>
                    <a:endParaRPr lang="en-US"/>
                  </a:p>
                </p:txBody>
              </p:sp>
              <p:sp>
                <p:nvSpPr>
                  <p:cNvPr id="69059" name="Line 451"/>
                  <p:cNvSpPr>
                    <a:spLocks noChangeShapeType="1"/>
                  </p:cNvSpPr>
                  <p:nvPr/>
                </p:nvSpPr>
                <p:spPr bwMode="auto">
                  <a:xfrm>
                    <a:off x="2046" y="891"/>
                    <a:ext cx="3" cy="9"/>
                  </a:xfrm>
                  <a:prstGeom prst="line">
                    <a:avLst/>
                  </a:prstGeom>
                  <a:noFill/>
                  <a:ln w="0">
                    <a:solidFill>
                      <a:srgbClr val="000000"/>
                    </a:solidFill>
                    <a:round/>
                    <a:headEnd/>
                    <a:tailEnd/>
                  </a:ln>
                </p:spPr>
                <p:txBody>
                  <a:bodyPr/>
                  <a:lstStyle/>
                  <a:p>
                    <a:endParaRPr lang="en-US"/>
                  </a:p>
                </p:txBody>
              </p:sp>
              <p:sp>
                <p:nvSpPr>
                  <p:cNvPr id="69060" name="Line 452"/>
                  <p:cNvSpPr>
                    <a:spLocks noChangeShapeType="1"/>
                  </p:cNvSpPr>
                  <p:nvPr/>
                </p:nvSpPr>
                <p:spPr bwMode="auto">
                  <a:xfrm>
                    <a:off x="2049" y="900"/>
                    <a:ext cx="5" cy="4"/>
                  </a:xfrm>
                  <a:prstGeom prst="line">
                    <a:avLst/>
                  </a:prstGeom>
                  <a:noFill/>
                  <a:ln w="0">
                    <a:solidFill>
                      <a:srgbClr val="000000"/>
                    </a:solidFill>
                    <a:round/>
                    <a:headEnd/>
                    <a:tailEnd/>
                  </a:ln>
                </p:spPr>
                <p:txBody>
                  <a:bodyPr/>
                  <a:lstStyle/>
                  <a:p>
                    <a:endParaRPr lang="en-US"/>
                  </a:p>
                </p:txBody>
              </p:sp>
              <p:sp>
                <p:nvSpPr>
                  <p:cNvPr id="69061" name="Line 453"/>
                  <p:cNvSpPr>
                    <a:spLocks noChangeShapeType="1"/>
                  </p:cNvSpPr>
                  <p:nvPr/>
                </p:nvSpPr>
                <p:spPr bwMode="auto">
                  <a:xfrm>
                    <a:off x="2054" y="904"/>
                    <a:ext cx="9" cy="2"/>
                  </a:xfrm>
                  <a:prstGeom prst="line">
                    <a:avLst/>
                  </a:prstGeom>
                  <a:noFill/>
                  <a:ln w="0">
                    <a:solidFill>
                      <a:srgbClr val="000000"/>
                    </a:solidFill>
                    <a:round/>
                    <a:headEnd/>
                    <a:tailEnd/>
                  </a:ln>
                </p:spPr>
                <p:txBody>
                  <a:bodyPr/>
                  <a:lstStyle/>
                  <a:p>
                    <a:endParaRPr lang="en-US"/>
                  </a:p>
                </p:txBody>
              </p:sp>
              <p:sp>
                <p:nvSpPr>
                  <p:cNvPr id="69062" name="Line 454"/>
                  <p:cNvSpPr>
                    <a:spLocks noChangeShapeType="1"/>
                  </p:cNvSpPr>
                  <p:nvPr/>
                </p:nvSpPr>
                <p:spPr bwMode="auto">
                  <a:xfrm>
                    <a:off x="2063" y="906"/>
                    <a:ext cx="2" cy="1"/>
                  </a:xfrm>
                  <a:prstGeom prst="line">
                    <a:avLst/>
                  </a:prstGeom>
                  <a:noFill/>
                  <a:ln w="0">
                    <a:solidFill>
                      <a:srgbClr val="000000"/>
                    </a:solidFill>
                    <a:round/>
                    <a:headEnd/>
                    <a:tailEnd/>
                  </a:ln>
                </p:spPr>
                <p:txBody>
                  <a:bodyPr/>
                  <a:lstStyle/>
                  <a:p>
                    <a:endParaRPr lang="en-US"/>
                  </a:p>
                </p:txBody>
              </p:sp>
              <p:sp>
                <p:nvSpPr>
                  <p:cNvPr id="69063" name="Line 455"/>
                  <p:cNvSpPr>
                    <a:spLocks noChangeShapeType="1"/>
                  </p:cNvSpPr>
                  <p:nvPr/>
                </p:nvSpPr>
                <p:spPr bwMode="auto">
                  <a:xfrm flipV="1">
                    <a:off x="2065" y="904"/>
                    <a:ext cx="9" cy="2"/>
                  </a:xfrm>
                  <a:prstGeom prst="line">
                    <a:avLst/>
                  </a:prstGeom>
                  <a:noFill/>
                  <a:ln w="0">
                    <a:solidFill>
                      <a:srgbClr val="000000"/>
                    </a:solidFill>
                    <a:round/>
                    <a:headEnd/>
                    <a:tailEnd/>
                  </a:ln>
                </p:spPr>
                <p:txBody>
                  <a:bodyPr/>
                  <a:lstStyle/>
                  <a:p>
                    <a:endParaRPr lang="en-US"/>
                  </a:p>
                </p:txBody>
              </p:sp>
              <p:sp>
                <p:nvSpPr>
                  <p:cNvPr id="69064" name="Line 456"/>
                  <p:cNvSpPr>
                    <a:spLocks noChangeShapeType="1"/>
                  </p:cNvSpPr>
                  <p:nvPr/>
                </p:nvSpPr>
                <p:spPr bwMode="auto">
                  <a:xfrm flipV="1">
                    <a:off x="2074" y="900"/>
                    <a:ext cx="5" cy="4"/>
                  </a:xfrm>
                  <a:prstGeom prst="line">
                    <a:avLst/>
                  </a:prstGeom>
                  <a:noFill/>
                  <a:ln w="0">
                    <a:solidFill>
                      <a:srgbClr val="000000"/>
                    </a:solidFill>
                    <a:round/>
                    <a:headEnd/>
                    <a:tailEnd/>
                  </a:ln>
                </p:spPr>
                <p:txBody>
                  <a:bodyPr/>
                  <a:lstStyle/>
                  <a:p>
                    <a:endParaRPr lang="en-US"/>
                  </a:p>
                </p:txBody>
              </p:sp>
              <p:sp>
                <p:nvSpPr>
                  <p:cNvPr id="69065" name="Line 457"/>
                  <p:cNvSpPr>
                    <a:spLocks noChangeShapeType="1"/>
                  </p:cNvSpPr>
                  <p:nvPr/>
                </p:nvSpPr>
                <p:spPr bwMode="auto">
                  <a:xfrm flipV="1">
                    <a:off x="2079" y="893"/>
                    <a:ext cx="3" cy="7"/>
                  </a:xfrm>
                  <a:prstGeom prst="line">
                    <a:avLst/>
                  </a:prstGeom>
                  <a:noFill/>
                  <a:ln w="0">
                    <a:solidFill>
                      <a:srgbClr val="000000"/>
                    </a:solidFill>
                    <a:round/>
                    <a:headEnd/>
                    <a:tailEnd/>
                  </a:ln>
                </p:spPr>
                <p:txBody>
                  <a:bodyPr/>
                  <a:lstStyle/>
                  <a:p>
                    <a:endParaRPr lang="en-US"/>
                  </a:p>
                </p:txBody>
              </p:sp>
              <p:sp>
                <p:nvSpPr>
                  <p:cNvPr id="69066" name="Line 458"/>
                  <p:cNvSpPr>
                    <a:spLocks noChangeShapeType="1"/>
                  </p:cNvSpPr>
                  <p:nvPr/>
                </p:nvSpPr>
                <p:spPr bwMode="auto">
                  <a:xfrm flipV="1">
                    <a:off x="2082" y="891"/>
                    <a:ext cx="1" cy="2"/>
                  </a:xfrm>
                  <a:prstGeom prst="line">
                    <a:avLst/>
                  </a:prstGeom>
                  <a:noFill/>
                  <a:ln w="0">
                    <a:solidFill>
                      <a:srgbClr val="000000"/>
                    </a:solidFill>
                    <a:round/>
                    <a:headEnd/>
                    <a:tailEnd/>
                  </a:ln>
                </p:spPr>
                <p:txBody>
                  <a:bodyPr/>
                  <a:lstStyle/>
                  <a:p>
                    <a:endParaRPr lang="en-US"/>
                  </a:p>
                </p:txBody>
              </p:sp>
              <p:sp>
                <p:nvSpPr>
                  <p:cNvPr id="69067" name="Line 459"/>
                  <p:cNvSpPr>
                    <a:spLocks noChangeShapeType="1"/>
                  </p:cNvSpPr>
                  <p:nvPr/>
                </p:nvSpPr>
                <p:spPr bwMode="auto">
                  <a:xfrm flipH="1" flipV="1">
                    <a:off x="2079" y="885"/>
                    <a:ext cx="3" cy="6"/>
                  </a:xfrm>
                  <a:prstGeom prst="line">
                    <a:avLst/>
                  </a:prstGeom>
                  <a:noFill/>
                  <a:ln w="0">
                    <a:solidFill>
                      <a:srgbClr val="000000"/>
                    </a:solidFill>
                    <a:round/>
                    <a:headEnd/>
                    <a:tailEnd/>
                  </a:ln>
                </p:spPr>
                <p:txBody>
                  <a:bodyPr/>
                  <a:lstStyle/>
                  <a:p>
                    <a:endParaRPr lang="en-US"/>
                  </a:p>
                </p:txBody>
              </p:sp>
              <p:sp>
                <p:nvSpPr>
                  <p:cNvPr id="69068" name="Line 460"/>
                  <p:cNvSpPr>
                    <a:spLocks noChangeShapeType="1"/>
                  </p:cNvSpPr>
                  <p:nvPr/>
                </p:nvSpPr>
                <p:spPr bwMode="auto">
                  <a:xfrm flipH="1" flipV="1">
                    <a:off x="2074" y="880"/>
                    <a:ext cx="5" cy="5"/>
                  </a:xfrm>
                  <a:prstGeom prst="line">
                    <a:avLst/>
                  </a:prstGeom>
                  <a:noFill/>
                  <a:ln w="0">
                    <a:solidFill>
                      <a:srgbClr val="000000"/>
                    </a:solidFill>
                    <a:round/>
                    <a:headEnd/>
                    <a:tailEnd/>
                  </a:ln>
                </p:spPr>
                <p:txBody>
                  <a:bodyPr/>
                  <a:lstStyle/>
                  <a:p>
                    <a:endParaRPr lang="en-US"/>
                  </a:p>
                </p:txBody>
              </p:sp>
              <p:sp>
                <p:nvSpPr>
                  <p:cNvPr id="69069" name="Line 461"/>
                  <p:cNvSpPr>
                    <a:spLocks noChangeShapeType="1"/>
                  </p:cNvSpPr>
                  <p:nvPr/>
                </p:nvSpPr>
                <p:spPr bwMode="auto">
                  <a:xfrm flipH="1" flipV="1">
                    <a:off x="2065" y="878"/>
                    <a:ext cx="9" cy="2"/>
                  </a:xfrm>
                  <a:prstGeom prst="line">
                    <a:avLst/>
                  </a:prstGeom>
                  <a:noFill/>
                  <a:ln w="0">
                    <a:solidFill>
                      <a:srgbClr val="000000"/>
                    </a:solidFill>
                    <a:round/>
                    <a:headEnd/>
                    <a:tailEnd/>
                  </a:ln>
                </p:spPr>
                <p:txBody>
                  <a:bodyPr/>
                  <a:lstStyle/>
                  <a:p>
                    <a:endParaRPr lang="en-US"/>
                  </a:p>
                </p:txBody>
              </p:sp>
              <p:sp>
                <p:nvSpPr>
                  <p:cNvPr id="69070" name="Line 462"/>
                  <p:cNvSpPr>
                    <a:spLocks noChangeShapeType="1"/>
                  </p:cNvSpPr>
                  <p:nvPr/>
                </p:nvSpPr>
                <p:spPr bwMode="auto">
                  <a:xfrm flipH="1">
                    <a:off x="2063" y="878"/>
                    <a:ext cx="2" cy="1"/>
                  </a:xfrm>
                  <a:prstGeom prst="line">
                    <a:avLst/>
                  </a:prstGeom>
                  <a:noFill/>
                  <a:ln w="0">
                    <a:solidFill>
                      <a:srgbClr val="000000"/>
                    </a:solidFill>
                    <a:round/>
                    <a:headEnd/>
                    <a:tailEnd/>
                  </a:ln>
                </p:spPr>
                <p:txBody>
                  <a:bodyPr/>
                  <a:lstStyle/>
                  <a:p>
                    <a:endParaRPr lang="en-US"/>
                  </a:p>
                </p:txBody>
              </p:sp>
              <p:sp>
                <p:nvSpPr>
                  <p:cNvPr id="69071" name="Line 463"/>
                  <p:cNvSpPr>
                    <a:spLocks noChangeShapeType="1"/>
                  </p:cNvSpPr>
                  <p:nvPr/>
                </p:nvSpPr>
                <p:spPr bwMode="auto">
                  <a:xfrm flipH="1">
                    <a:off x="2054" y="878"/>
                    <a:ext cx="9" cy="2"/>
                  </a:xfrm>
                  <a:prstGeom prst="line">
                    <a:avLst/>
                  </a:prstGeom>
                  <a:noFill/>
                  <a:ln w="0">
                    <a:solidFill>
                      <a:srgbClr val="000000"/>
                    </a:solidFill>
                    <a:round/>
                    <a:headEnd/>
                    <a:tailEnd/>
                  </a:ln>
                </p:spPr>
                <p:txBody>
                  <a:bodyPr/>
                  <a:lstStyle/>
                  <a:p>
                    <a:endParaRPr lang="en-US"/>
                  </a:p>
                </p:txBody>
              </p:sp>
              <p:sp>
                <p:nvSpPr>
                  <p:cNvPr id="69072" name="Line 464"/>
                  <p:cNvSpPr>
                    <a:spLocks noChangeShapeType="1"/>
                  </p:cNvSpPr>
                  <p:nvPr/>
                </p:nvSpPr>
                <p:spPr bwMode="auto">
                  <a:xfrm flipH="1">
                    <a:off x="2049" y="880"/>
                    <a:ext cx="5" cy="5"/>
                  </a:xfrm>
                  <a:prstGeom prst="line">
                    <a:avLst/>
                  </a:prstGeom>
                  <a:noFill/>
                  <a:ln w="0">
                    <a:solidFill>
                      <a:srgbClr val="000000"/>
                    </a:solidFill>
                    <a:round/>
                    <a:headEnd/>
                    <a:tailEnd/>
                  </a:ln>
                </p:spPr>
                <p:txBody>
                  <a:bodyPr/>
                  <a:lstStyle/>
                  <a:p>
                    <a:endParaRPr lang="en-US"/>
                  </a:p>
                </p:txBody>
              </p:sp>
              <p:sp>
                <p:nvSpPr>
                  <p:cNvPr id="69073" name="Line 465"/>
                  <p:cNvSpPr>
                    <a:spLocks noChangeShapeType="1"/>
                  </p:cNvSpPr>
                  <p:nvPr/>
                </p:nvSpPr>
                <p:spPr bwMode="auto">
                  <a:xfrm flipH="1">
                    <a:off x="2046" y="885"/>
                    <a:ext cx="3" cy="6"/>
                  </a:xfrm>
                  <a:prstGeom prst="line">
                    <a:avLst/>
                  </a:prstGeom>
                  <a:noFill/>
                  <a:ln w="0">
                    <a:solidFill>
                      <a:srgbClr val="000000"/>
                    </a:solidFill>
                    <a:round/>
                    <a:headEnd/>
                    <a:tailEnd/>
                  </a:ln>
                </p:spPr>
                <p:txBody>
                  <a:bodyPr/>
                  <a:lstStyle/>
                  <a:p>
                    <a:endParaRPr lang="en-US"/>
                  </a:p>
                </p:txBody>
              </p:sp>
              <p:sp>
                <p:nvSpPr>
                  <p:cNvPr id="69074" name="Line 466"/>
                  <p:cNvSpPr>
                    <a:spLocks noChangeShapeType="1"/>
                  </p:cNvSpPr>
                  <p:nvPr/>
                </p:nvSpPr>
                <p:spPr bwMode="auto">
                  <a:xfrm flipH="1" flipV="1">
                    <a:off x="2076" y="777"/>
                    <a:ext cx="3" cy="4"/>
                  </a:xfrm>
                  <a:prstGeom prst="line">
                    <a:avLst/>
                  </a:prstGeom>
                  <a:noFill/>
                  <a:ln w="0">
                    <a:solidFill>
                      <a:srgbClr val="000000"/>
                    </a:solidFill>
                    <a:round/>
                    <a:headEnd/>
                    <a:tailEnd/>
                  </a:ln>
                </p:spPr>
                <p:txBody>
                  <a:bodyPr/>
                  <a:lstStyle/>
                  <a:p>
                    <a:endParaRPr lang="en-US"/>
                  </a:p>
                </p:txBody>
              </p:sp>
              <p:sp>
                <p:nvSpPr>
                  <p:cNvPr id="69075" name="Line 467"/>
                  <p:cNvSpPr>
                    <a:spLocks noChangeShapeType="1"/>
                  </p:cNvSpPr>
                  <p:nvPr/>
                </p:nvSpPr>
                <p:spPr bwMode="auto">
                  <a:xfrm flipH="1" flipV="1">
                    <a:off x="2068" y="775"/>
                    <a:ext cx="8" cy="2"/>
                  </a:xfrm>
                  <a:prstGeom prst="line">
                    <a:avLst/>
                  </a:prstGeom>
                  <a:noFill/>
                  <a:ln w="0">
                    <a:solidFill>
                      <a:srgbClr val="000000"/>
                    </a:solidFill>
                    <a:round/>
                    <a:headEnd/>
                    <a:tailEnd/>
                  </a:ln>
                </p:spPr>
                <p:txBody>
                  <a:bodyPr/>
                  <a:lstStyle/>
                  <a:p>
                    <a:endParaRPr lang="en-US"/>
                  </a:p>
                </p:txBody>
              </p:sp>
              <p:sp>
                <p:nvSpPr>
                  <p:cNvPr id="69076" name="Line 468"/>
                  <p:cNvSpPr>
                    <a:spLocks noChangeShapeType="1"/>
                  </p:cNvSpPr>
                  <p:nvPr/>
                </p:nvSpPr>
                <p:spPr bwMode="auto">
                  <a:xfrm flipH="1">
                    <a:off x="2063" y="775"/>
                    <a:ext cx="5" cy="1"/>
                  </a:xfrm>
                  <a:prstGeom prst="line">
                    <a:avLst/>
                  </a:prstGeom>
                  <a:noFill/>
                  <a:ln w="0">
                    <a:solidFill>
                      <a:srgbClr val="000000"/>
                    </a:solidFill>
                    <a:round/>
                    <a:headEnd/>
                    <a:tailEnd/>
                  </a:ln>
                </p:spPr>
                <p:txBody>
                  <a:bodyPr/>
                  <a:lstStyle/>
                  <a:p>
                    <a:endParaRPr lang="en-US"/>
                  </a:p>
                </p:txBody>
              </p:sp>
              <p:sp>
                <p:nvSpPr>
                  <p:cNvPr id="69077" name="Line 469"/>
                  <p:cNvSpPr>
                    <a:spLocks noChangeShapeType="1"/>
                  </p:cNvSpPr>
                  <p:nvPr/>
                </p:nvSpPr>
                <p:spPr bwMode="auto">
                  <a:xfrm flipH="1">
                    <a:off x="2054" y="775"/>
                    <a:ext cx="9" cy="2"/>
                  </a:xfrm>
                  <a:prstGeom prst="line">
                    <a:avLst/>
                  </a:prstGeom>
                  <a:noFill/>
                  <a:ln w="0">
                    <a:solidFill>
                      <a:srgbClr val="000000"/>
                    </a:solidFill>
                    <a:round/>
                    <a:headEnd/>
                    <a:tailEnd/>
                  </a:ln>
                </p:spPr>
                <p:txBody>
                  <a:bodyPr/>
                  <a:lstStyle/>
                  <a:p>
                    <a:endParaRPr lang="en-US"/>
                  </a:p>
                </p:txBody>
              </p:sp>
              <p:sp>
                <p:nvSpPr>
                  <p:cNvPr id="69078" name="Line 470"/>
                  <p:cNvSpPr>
                    <a:spLocks noChangeShapeType="1"/>
                  </p:cNvSpPr>
                  <p:nvPr/>
                </p:nvSpPr>
                <p:spPr bwMode="auto">
                  <a:xfrm flipH="1">
                    <a:off x="2049" y="777"/>
                    <a:ext cx="5" cy="6"/>
                  </a:xfrm>
                  <a:prstGeom prst="line">
                    <a:avLst/>
                  </a:prstGeom>
                  <a:noFill/>
                  <a:ln w="0">
                    <a:solidFill>
                      <a:srgbClr val="000000"/>
                    </a:solidFill>
                    <a:round/>
                    <a:headEnd/>
                    <a:tailEnd/>
                  </a:ln>
                </p:spPr>
                <p:txBody>
                  <a:bodyPr/>
                  <a:lstStyle/>
                  <a:p>
                    <a:endParaRPr lang="en-US"/>
                  </a:p>
                </p:txBody>
              </p:sp>
              <p:sp>
                <p:nvSpPr>
                  <p:cNvPr id="69079" name="Line 471"/>
                  <p:cNvSpPr>
                    <a:spLocks noChangeShapeType="1"/>
                  </p:cNvSpPr>
                  <p:nvPr/>
                </p:nvSpPr>
                <p:spPr bwMode="auto">
                  <a:xfrm flipH="1">
                    <a:off x="2046" y="783"/>
                    <a:ext cx="3" cy="11"/>
                  </a:xfrm>
                  <a:prstGeom prst="line">
                    <a:avLst/>
                  </a:prstGeom>
                  <a:noFill/>
                  <a:ln w="0">
                    <a:solidFill>
                      <a:srgbClr val="000000"/>
                    </a:solidFill>
                    <a:round/>
                    <a:headEnd/>
                    <a:tailEnd/>
                  </a:ln>
                </p:spPr>
                <p:txBody>
                  <a:bodyPr/>
                  <a:lstStyle/>
                  <a:p>
                    <a:endParaRPr lang="en-US"/>
                  </a:p>
                </p:txBody>
              </p:sp>
              <p:sp>
                <p:nvSpPr>
                  <p:cNvPr id="69080" name="Line 472"/>
                  <p:cNvSpPr>
                    <a:spLocks noChangeShapeType="1"/>
                  </p:cNvSpPr>
                  <p:nvPr/>
                </p:nvSpPr>
                <p:spPr bwMode="auto">
                  <a:xfrm>
                    <a:off x="2046" y="794"/>
                    <a:ext cx="1" cy="10"/>
                  </a:xfrm>
                  <a:prstGeom prst="line">
                    <a:avLst/>
                  </a:prstGeom>
                  <a:noFill/>
                  <a:ln w="0">
                    <a:solidFill>
                      <a:srgbClr val="000000"/>
                    </a:solidFill>
                    <a:round/>
                    <a:headEnd/>
                    <a:tailEnd/>
                  </a:ln>
                </p:spPr>
                <p:txBody>
                  <a:bodyPr/>
                  <a:lstStyle/>
                  <a:p>
                    <a:endParaRPr lang="en-US"/>
                  </a:p>
                </p:txBody>
              </p:sp>
              <p:sp>
                <p:nvSpPr>
                  <p:cNvPr id="69081" name="Line 473"/>
                  <p:cNvSpPr>
                    <a:spLocks noChangeShapeType="1"/>
                  </p:cNvSpPr>
                  <p:nvPr/>
                </p:nvSpPr>
                <p:spPr bwMode="auto">
                  <a:xfrm>
                    <a:off x="2046" y="804"/>
                    <a:ext cx="3" cy="9"/>
                  </a:xfrm>
                  <a:prstGeom prst="line">
                    <a:avLst/>
                  </a:prstGeom>
                  <a:noFill/>
                  <a:ln w="0">
                    <a:solidFill>
                      <a:srgbClr val="000000"/>
                    </a:solidFill>
                    <a:round/>
                    <a:headEnd/>
                    <a:tailEnd/>
                  </a:ln>
                </p:spPr>
                <p:txBody>
                  <a:bodyPr/>
                  <a:lstStyle/>
                  <a:p>
                    <a:endParaRPr lang="en-US"/>
                  </a:p>
                </p:txBody>
              </p:sp>
              <p:sp>
                <p:nvSpPr>
                  <p:cNvPr id="69082" name="Line 474"/>
                  <p:cNvSpPr>
                    <a:spLocks noChangeShapeType="1"/>
                  </p:cNvSpPr>
                  <p:nvPr/>
                </p:nvSpPr>
                <p:spPr bwMode="auto">
                  <a:xfrm>
                    <a:off x="2049" y="813"/>
                    <a:ext cx="5" cy="4"/>
                  </a:xfrm>
                  <a:prstGeom prst="line">
                    <a:avLst/>
                  </a:prstGeom>
                  <a:noFill/>
                  <a:ln w="0">
                    <a:solidFill>
                      <a:srgbClr val="000000"/>
                    </a:solidFill>
                    <a:round/>
                    <a:headEnd/>
                    <a:tailEnd/>
                  </a:ln>
                </p:spPr>
                <p:txBody>
                  <a:bodyPr/>
                  <a:lstStyle/>
                  <a:p>
                    <a:endParaRPr lang="en-US"/>
                  </a:p>
                </p:txBody>
              </p:sp>
              <p:sp>
                <p:nvSpPr>
                  <p:cNvPr id="69083" name="Line 475"/>
                  <p:cNvSpPr>
                    <a:spLocks noChangeShapeType="1"/>
                  </p:cNvSpPr>
                  <p:nvPr/>
                </p:nvSpPr>
                <p:spPr bwMode="auto">
                  <a:xfrm>
                    <a:off x="2054" y="817"/>
                    <a:ext cx="9" cy="2"/>
                  </a:xfrm>
                  <a:prstGeom prst="line">
                    <a:avLst/>
                  </a:prstGeom>
                  <a:noFill/>
                  <a:ln w="0">
                    <a:solidFill>
                      <a:srgbClr val="000000"/>
                    </a:solidFill>
                    <a:round/>
                    <a:headEnd/>
                    <a:tailEnd/>
                  </a:ln>
                </p:spPr>
                <p:txBody>
                  <a:bodyPr/>
                  <a:lstStyle/>
                  <a:p>
                    <a:endParaRPr lang="en-US"/>
                  </a:p>
                </p:txBody>
              </p:sp>
              <p:sp>
                <p:nvSpPr>
                  <p:cNvPr id="69084" name="Line 476"/>
                  <p:cNvSpPr>
                    <a:spLocks noChangeShapeType="1"/>
                  </p:cNvSpPr>
                  <p:nvPr/>
                </p:nvSpPr>
                <p:spPr bwMode="auto">
                  <a:xfrm>
                    <a:off x="2063" y="819"/>
                    <a:ext cx="2" cy="1"/>
                  </a:xfrm>
                  <a:prstGeom prst="line">
                    <a:avLst/>
                  </a:prstGeom>
                  <a:noFill/>
                  <a:ln w="0">
                    <a:solidFill>
                      <a:srgbClr val="000000"/>
                    </a:solidFill>
                    <a:round/>
                    <a:headEnd/>
                    <a:tailEnd/>
                  </a:ln>
                </p:spPr>
                <p:txBody>
                  <a:bodyPr/>
                  <a:lstStyle/>
                  <a:p>
                    <a:endParaRPr lang="en-US"/>
                  </a:p>
                </p:txBody>
              </p:sp>
              <p:sp>
                <p:nvSpPr>
                  <p:cNvPr id="69085" name="Line 477"/>
                  <p:cNvSpPr>
                    <a:spLocks noChangeShapeType="1"/>
                  </p:cNvSpPr>
                  <p:nvPr/>
                </p:nvSpPr>
                <p:spPr bwMode="auto">
                  <a:xfrm flipV="1">
                    <a:off x="2065" y="817"/>
                    <a:ext cx="9" cy="2"/>
                  </a:xfrm>
                  <a:prstGeom prst="line">
                    <a:avLst/>
                  </a:prstGeom>
                  <a:noFill/>
                  <a:ln w="0">
                    <a:solidFill>
                      <a:srgbClr val="000000"/>
                    </a:solidFill>
                    <a:round/>
                    <a:headEnd/>
                    <a:tailEnd/>
                  </a:ln>
                </p:spPr>
                <p:txBody>
                  <a:bodyPr/>
                  <a:lstStyle/>
                  <a:p>
                    <a:endParaRPr lang="en-US"/>
                  </a:p>
                </p:txBody>
              </p:sp>
              <p:sp>
                <p:nvSpPr>
                  <p:cNvPr id="69086" name="Line 478"/>
                  <p:cNvSpPr>
                    <a:spLocks noChangeShapeType="1"/>
                  </p:cNvSpPr>
                  <p:nvPr/>
                </p:nvSpPr>
                <p:spPr bwMode="auto">
                  <a:xfrm flipV="1">
                    <a:off x="2074" y="813"/>
                    <a:ext cx="5" cy="4"/>
                  </a:xfrm>
                  <a:prstGeom prst="line">
                    <a:avLst/>
                  </a:prstGeom>
                  <a:noFill/>
                  <a:ln w="0">
                    <a:solidFill>
                      <a:srgbClr val="000000"/>
                    </a:solidFill>
                    <a:round/>
                    <a:headEnd/>
                    <a:tailEnd/>
                  </a:ln>
                </p:spPr>
                <p:txBody>
                  <a:bodyPr/>
                  <a:lstStyle/>
                  <a:p>
                    <a:endParaRPr lang="en-US"/>
                  </a:p>
                </p:txBody>
              </p:sp>
              <p:sp>
                <p:nvSpPr>
                  <p:cNvPr id="69087" name="Line 479"/>
                  <p:cNvSpPr>
                    <a:spLocks noChangeShapeType="1"/>
                  </p:cNvSpPr>
                  <p:nvPr/>
                </p:nvSpPr>
                <p:spPr bwMode="auto">
                  <a:xfrm flipV="1">
                    <a:off x="2079" y="807"/>
                    <a:ext cx="3" cy="6"/>
                  </a:xfrm>
                  <a:prstGeom prst="line">
                    <a:avLst/>
                  </a:prstGeom>
                  <a:noFill/>
                  <a:ln w="0">
                    <a:solidFill>
                      <a:srgbClr val="000000"/>
                    </a:solidFill>
                    <a:round/>
                    <a:headEnd/>
                    <a:tailEnd/>
                  </a:ln>
                </p:spPr>
                <p:txBody>
                  <a:bodyPr/>
                  <a:lstStyle/>
                  <a:p>
                    <a:endParaRPr lang="en-US"/>
                  </a:p>
                </p:txBody>
              </p:sp>
              <p:sp>
                <p:nvSpPr>
                  <p:cNvPr id="69088" name="Line 480"/>
                  <p:cNvSpPr>
                    <a:spLocks noChangeShapeType="1"/>
                  </p:cNvSpPr>
                  <p:nvPr/>
                </p:nvSpPr>
                <p:spPr bwMode="auto">
                  <a:xfrm flipV="1">
                    <a:off x="2082" y="804"/>
                    <a:ext cx="1" cy="3"/>
                  </a:xfrm>
                  <a:prstGeom prst="line">
                    <a:avLst/>
                  </a:prstGeom>
                  <a:noFill/>
                  <a:ln w="0">
                    <a:solidFill>
                      <a:srgbClr val="000000"/>
                    </a:solidFill>
                    <a:round/>
                    <a:headEnd/>
                    <a:tailEnd/>
                  </a:ln>
                </p:spPr>
                <p:txBody>
                  <a:bodyPr/>
                  <a:lstStyle/>
                  <a:p>
                    <a:endParaRPr lang="en-US"/>
                  </a:p>
                </p:txBody>
              </p:sp>
              <p:sp>
                <p:nvSpPr>
                  <p:cNvPr id="69089" name="Line 481"/>
                  <p:cNvSpPr>
                    <a:spLocks noChangeShapeType="1"/>
                  </p:cNvSpPr>
                  <p:nvPr/>
                </p:nvSpPr>
                <p:spPr bwMode="auto">
                  <a:xfrm flipH="1" flipV="1">
                    <a:off x="2079" y="798"/>
                    <a:ext cx="3" cy="6"/>
                  </a:xfrm>
                  <a:prstGeom prst="line">
                    <a:avLst/>
                  </a:prstGeom>
                  <a:noFill/>
                  <a:ln w="0">
                    <a:solidFill>
                      <a:srgbClr val="000000"/>
                    </a:solidFill>
                    <a:round/>
                    <a:headEnd/>
                    <a:tailEnd/>
                  </a:ln>
                </p:spPr>
                <p:txBody>
                  <a:bodyPr/>
                  <a:lstStyle/>
                  <a:p>
                    <a:endParaRPr lang="en-US"/>
                  </a:p>
                </p:txBody>
              </p:sp>
              <p:sp>
                <p:nvSpPr>
                  <p:cNvPr id="69090" name="Line 482"/>
                  <p:cNvSpPr>
                    <a:spLocks noChangeShapeType="1"/>
                  </p:cNvSpPr>
                  <p:nvPr/>
                </p:nvSpPr>
                <p:spPr bwMode="auto">
                  <a:xfrm flipH="1" flipV="1">
                    <a:off x="2074" y="794"/>
                    <a:ext cx="5" cy="4"/>
                  </a:xfrm>
                  <a:prstGeom prst="line">
                    <a:avLst/>
                  </a:prstGeom>
                  <a:noFill/>
                  <a:ln w="0">
                    <a:solidFill>
                      <a:srgbClr val="000000"/>
                    </a:solidFill>
                    <a:round/>
                    <a:headEnd/>
                    <a:tailEnd/>
                  </a:ln>
                </p:spPr>
                <p:txBody>
                  <a:bodyPr/>
                  <a:lstStyle/>
                  <a:p>
                    <a:endParaRPr lang="en-US"/>
                  </a:p>
                </p:txBody>
              </p:sp>
              <p:sp>
                <p:nvSpPr>
                  <p:cNvPr id="69091" name="Line 483"/>
                  <p:cNvSpPr>
                    <a:spLocks noChangeShapeType="1"/>
                  </p:cNvSpPr>
                  <p:nvPr/>
                </p:nvSpPr>
                <p:spPr bwMode="auto">
                  <a:xfrm flipH="1" flipV="1">
                    <a:off x="2065" y="792"/>
                    <a:ext cx="9" cy="2"/>
                  </a:xfrm>
                  <a:prstGeom prst="line">
                    <a:avLst/>
                  </a:prstGeom>
                  <a:noFill/>
                  <a:ln w="0">
                    <a:solidFill>
                      <a:srgbClr val="000000"/>
                    </a:solidFill>
                    <a:round/>
                    <a:headEnd/>
                    <a:tailEnd/>
                  </a:ln>
                </p:spPr>
                <p:txBody>
                  <a:bodyPr/>
                  <a:lstStyle/>
                  <a:p>
                    <a:endParaRPr lang="en-US"/>
                  </a:p>
                </p:txBody>
              </p:sp>
              <p:sp>
                <p:nvSpPr>
                  <p:cNvPr id="69092" name="Line 484"/>
                  <p:cNvSpPr>
                    <a:spLocks noChangeShapeType="1"/>
                  </p:cNvSpPr>
                  <p:nvPr/>
                </p:nvSpPr>
                <p:spPr bwMode="auto">
                  <a:xfrm flipH="1">
                    <a:off x="2063" y="792"/>
                    <a:ext cx="2" cy="1"/>
                  </a:xfrm>
                  <a:prstGeom prst="line">
                    <a:avLst/>
                  </a:prstGeom>
                  <a:noFill/>
                  <a:ln w="0">
                    <a:solidFill>
                      <a:srgbClr val="000000"/>
                    </a:solidFill>
                    <a:round/>
                    <a:headEnd/>
                    <a:tailEnd/>
                  </a:ln>
                </p:spPr>
                <p:txBody>
                  <a:bodyPr/>
                  <a:lstStyle/>
                  <a:p>
                    <a:endParaRPr lang="en-US"/>
                  </a:p>
                </p:txBody>
              </p:sp>
              <p:sp>
                <p:nvSpPr>
                  <p:cNvPr id="69093" name="Line 485"/>
                  <p:cNvSpPr>
                    <a:spLocks noChangeShapeType="1"/>
                  </p:cNvSpPr>
                  <p:nvPr/>
                </p:nvSpPr>
                <p:spPr bwMode="auto">
                  <a:xfrm flipH="1">
                    <a:off x="2054" y="792"/>
                    <a:ext cx="9" cy="2"/>
                  </a:xfrm>
                  <a:prstGeom prst="line">
                    <a:avLst/>
                  </a:prstGeom>
                  <a:noFill/>
                  <a:ln w="0">
                    <a:solidFill>
                      <a:srgbClr val="000000"/>
                    </a:solidFill>
                    <a:round/>
                    <a:headEnd/>
                    <a:tailEnd/>
                  </a:ln>
                </p:spPr>
                <p:txBody>
                  <a:bodyPr/>
                  <a:lstStyle/>
                  <a:p>
                    <a:endParaRPr lang="en-US"/>
                  </a:p>
                </p:txBody>
              </p:sp>
              <p:sp>
                <p:nvSpPr>
                  <p:cNvPr id="69094" name="Line 486"/>
                  <p:cNvSpPr>
                    <a:spLocks noChangeShapeType="1"/>
                  </p:cNvSpPr>
                  <p:nvPr/>
                </p:nvSpPr>
                <p:spPr bwMode="auto">
                  <a:xfrm flipH="1">
                    <a:off x="2049" y="794"/>
                    <a:ext cx="5" cy="4"/>
                  </a:xfrm>
                  <a:prstGeom prst="line">
                    <a:avLst/>
                  </a:prstGeom>
                  <a:noFill/>
                  <a:ln w="0">
                    <a:solidFill>
                      <a:srgbClr val="000000"/>
                    </a:solidFill>
                    <a:round/>
                    <a:headEnd/>
                    <a:tailEnd/>
                  </a:ln>
                </p:spPr>
                <p:txBody>
                  <a:bodyPr/>
                  <a:lstStyle/>
                  <a:p>
                    <a:endParaRPr lang="en-US"/>
                  </a:p>
                </p:txBody>
              </p:sp>
              <p:sp>
                <p:nvSpPr>
                  <p:cNvPr id="69095" name="Line 487"/>
                  <p:cNvSpPr>
                    <a:spLocks noChangeShapeType="1"/>
                  </p:cNvSpPr>
                  <p:nvPr/>
                </p:nvSpPr>
                <p:spPr bwMode="auto">
                  <a:xfrm flipH="1">
                    <a:off x="2046" y="798"/>
                    <a:ext cx="3" cy="6"/>
                  </a:xfrm>
                  <a:prstGeom prst="line">
                    <a:avLst/>
                  </a:prstGeom>
                  <a:noFill/>
                  <a:ln w="0">
                    <a:solidFill>
                      <a:srgbClr val="000000"/>
                    </a:solidFill>
                    <a:round/>
                    <a:headEnd/>
                    <a:tailEnd/>
                  </a:ln>
                </p:spPr>
                <p:txBody>
                  <a:bodyPr/>
                  <a:lstStyle/>
                  <a:p>
                    <a:endParaRPr lang="en-US"/>
                  </a:p>
                </p:txBody>
              </p:sp>
              <p:sp>
                <p:nvSpPr>
                  <p:cNvPr id="69096" name="Line 488"/>
                  <p:cNvSpPr>
                    <a:spLocks noChangeShapeType="1"/>
                  </p:cNvSpPr>
                  <p:nvPr/>
                </p:nvSpPr>
                <p:spPr bwMode="auto">
                  <a:xfrm flipH="1">
                    <a:off x="1812" y="775"/>
                    <a:ext cx="9" cy="2"/>
                  </a:xfrm>
                  <a:prstGeom prst="line">
                    <a:avLst/>
                  </a:prstGeom>
                  <a:noFill/>
                  <a:ln w="0">
                    <a:solidFill>
                      <a:srgbClr val="000000"/>
                    </a:solidFill>
                    <a:round/>
                    <a:headEnd/>
                    <a:tailEnd/>
                  </a:ln>
                </p:spPr>
                <p:txBody>
                  <a:bodyPr/>
                  <a:lstStyle/>
                  <a:p>
                    <a:endParaRPr lang="en-US"/>
                  </a:p>
                </p:txBody>
              </p:sp>
              <p:sp>
                <p:nvSpPr>
                  <p:cNvPr id="69097" name="Line 489"/>
                  <p:cNvSpPr>
                    <a:spLocks noChangeShapeType="1"/>
                  </p:cNvSpPr>
                  <p:nvPr/>
                </p:nvSpPr>
                <p:spPr bwMode="auto">
                  <a:xfrm flipH="1">
                    <a:off x="1807" y="777"/>
                    <a:ext cx="5" cy="6"/>
                  </a:xfrm>
                  <a:prstGeom prst="line">
                    <a:avLst/>
                  </a:prstGeom>
                  <a:noFill/>
                  <a:ln w="0">
                    <a:solidFill>
                      <a:srgbClr val="000000"/>
                    </a:solidFill>
                    <a:round/>
                    <a:headEnd/>
                    <a:tailEnd/>
                  </a:ln>
                </p:spPr>
                <p:txBody>
                  <a:bodyPr/>
                  <a:lstStyle/>
                  <a:p>
                    <a:endParaRPr lang="en-US"/>
                  </a:p>
                </p:txBody>
              </p:sp>
              <p:sp>
                <p:nvSpPr>
                  <p:cNvPr id="69098" name="Line 490"/>
                  <p:cNvSpPr>
                    <a:spLocks noChangeShapeType="1"/>
                  </p:cNvSpPr>
                  <p:nvPr/>
                </p:nvSpPr>
                <p:spPr bwMode="auto">
                  <a:xfrm flipH="1">
                    <a:off x="1804" y="783"/>
                    <a:ext cx="3" cy="11"/>
                  </a:xfrm>
                  <a:prstGeom prst="line">
                    <a:avLst/>
                  </a:prstGeom>
                  <a:noFill/>
                  <a:ln w="0">
                    <a:solidFill>
                      <a:srgbClr val="000000"/>
                    </a:solidFill>
                    <a:round/>
                    <a:headEnd/>
                    <a:tailEnd/>
                  </a:ln>
                </p:spPr>
                <p:txBody>
                  <a:bodyPr/>
                  <a:lstStyle/>
                  <a:p>
                    <a:endParaRPr lang="en-US"/>
                  </a:p>
                </p:txBody>
              </p:sp>
              <p:sp>
                <p:nvSpPr>
                  <p:cNvPr id="69099" name="Line 491"/>
                  <p:cNvSpPr>
                    <a:spLocks noChangeShapeType="1"/>
                  </p:cNvSpPr>
                  <p:nvPr/>
                </p:nvSpPr>
                <p:spPr bwMode="auto">
                  <a:xfrm>
                    <a:off x="1804" y="794"/>
                    <a:ext cx="1" cy="6"/>
                  </a:xfrm>
                  <a:prstGeom prst="line">
                    <a:avLst/>
                  </a:prstGeom>
                  <a:noFill/>
                  <a:ln w="0">
                    <a:solidFill>
                      <a:srgbClr val="000000"/>
                    </a:solidFill>
                    <a:round/>
                    <a:headEnd/>
                    <a:tailEnd/>
                  </a:ln>
                </p:spPr>
                <p:txBody>
                  <a:bodyPr/>
                  <a:lstStyle/>
                  <a:p>
                    <a:endParaRPr lang="en-US"/>
                  </a:p>
                </p:txBody>
              </p:sp>
              <p:sp>
                <p:nvSpPr>
                  <p:cNvPr id="69100" name="Line 492"/>
                  <p:cNvSpPr>
                    <a:spLocks noChangeShapeType="1"/>
                  </p:cNvSpPr>
                  <p:nvPr/>
                </p:nvSpPr>
                <p:spPr bwMode="auto">
                  <a:xfrm>
                    <a:off x="1804" y="800"/>
                    <a:ext cx="3" cy="11"/>
                  </a:xfrm>
                  <a:prstGeom prst="line">
                    <a:avLst/>
                  </a:prstGeom>
                  <a:noFill/>
                  <a:ln w="0">
                    <a:solidFill>
                      <a:srgbClr val="000000"/>
                    </a:solidFill>
                    <a:round/>
                    <a:headEnd/>
                    <a:tailEnd/>
                  </a:ln>
                </p:spPr>
                <p:txBody>
                  <a:bodyPr/>
                  <a:lstStyle/>
                  <a:p>
                    <a:endParaRPr lang="en-US"/>
                  </a:p>
                </p:txBody>
              </p:sp>
              <p:sp>
                <p:nvSpPr>
                  <p:cNvPr id="69101" name="Line 493"/>
                  <p:cNvSpPr>
                    <a:spLocks noChangeShapeType="1"/>
                  </p:cNvSpPr>
                  <p:nvPr/>
                </p:nvSpPr>
                <p:spPr bwMode="auto">
                  <a:xfrm>
                    <a:off x="1807" y="811"/>
                    <a:ext cx="5" cy="6"/>
                  </a:xfrm>
                  <a:prstGeom prst="line">
                    <a:avLst/>
                  </a:prstGeom>
                  <a:noFill/>
                  <a:ln w="0">
                    <a:solidFill>
                      <a:srgbClr val="000000"/>
                    </a:solidFill>
                    <a:round/>
                    <a:headEnd/>
                    <a:tailEnd/>
                  </a:ln>
                </p:spPr>
                <p:txBody>
                  <a:bodyPr/>
                  <a:lstStyle/>
                  <a:p>
                    <a:endParaRPr lang="en-US"/>
                  </a:p>
                </p:txBody>
              </p:sp>
              <p:sp>
                <p:nvSpPr>
                  <p:cNvPr id="69102" name="Line 494"/>
                  <p:cNvSpPr>
                    <a:spLocks noChangeShapeType="1"/>
                  </p:cNvSpPr>
                  <p:nvPr/>
                </p:nvSpPr>
                <p:spPr bwMode="auto">
                  <a:xfrm>
                    <a:off x="1812" y="817"/>
                    <a:ext cx="9" cy="2"/>
                  </a:xfrm>
                  <a:prstGeom prst="line">
                    <a:avLst/>
                  </a:prstGeom>
                  <a:noFill/>
                  <a:ln w="0">
                    <a:solidFill>
                      <a:srgbClr val="000000"/>
                    </a:solidFill>
                    <a:round/>
                    <a:headEnd/>
                    <a:tailEnd/>
                  </a:ln>
                </p:spPr>
                <p:txBody>
                  <a:bodyPr/>
                  <a:lstStyle/>
                  <a:p>
                    <a:endParaRPr lang="en-US"/>
                  </a:p>
                </p:txBody>
              </p:sp>
              <p:sp>
                <p:nvSpPr>
                  <p:cNvPr id="69103" name="Line 495"/>
                  <p:cNvSpPr>
                    <a:spLocks noChangeShapeType="1"/>
                  </p:cNvSpPr>
                  <p:nvPr/>
                </p:nvSpPr>
                <p:spPr bwMode="auto">
                  <a:xfrm>
                    <a:off x="1821" y="819"/>
                    <a:ext cx="6" cy="1"/>
                  </a:xfrm>
                  <a:prstGeom prst="line">
                    <a:avLst/>
                  </a:prstGeom>
                  <a:noFill/>
                  <a:ln w="0">
                    <a:solidFill>
                      <a:srgbClr val="000000"/>
                    </a:solidFill>
                    <a:round/>
                    <a:headEnd/>
                    <a:tailEnd/>
                  </a:ln>
                </p:spPr>
                <p:txBody>
                  <a:bodyPr/>
                  <a:lstStyle/>
                  <a:p>
                    <a:endParaRPr lang="en-US"/>
                  </a:p>
                </p:txBody>
              </p:sp>
              <p:sp>
                <p:nvSpPr>
                  <p:cNvPr id="69104" name="Line 496"/>
                  <p:cNvSpPr>
                    <a:spLocks noChangeShapeType="1"/>
                  </p:cNvSpPr>
                  <p:nvPr/>
                </p:nvSpPr>
                <p:spPr bwMode="auto">
                  <a:xfrm flipV="1">
                    <a:off x="1827" y="817"/>
                    <a:ext cx="8" cy="2"/>
                  </a:xfrm>
                  <a:prstGeom prst="line">
                    <a:avLst/>
                  </a:prstGeom>
                  <a:noFill/>
                  <a:ln w="0">
                    <a:solidFill>
                      <a:srgbClr val="000000"/>
                    </a:solidFill>
                    <a:round/>
                    <a:headEnd/>
                    <a:tailEnd/>
                  </a:ln>
                </p:spPr>
                <p:txBody>
                  <a:bodyPr/>
                  <a:lstStyle/>
                  <a:p>
                    <a:endParaRPr lang="en-US"/>
                  </a:p>
                </p:txBody>
              </p:sp>
              <p:sp>
                <p:nvSpPr>
                  <p:cNvPr id="69105" name="Line 497"/>
                  <p:cNvSpPr>
                    <a:spLocks noChangeShapeType="1"/>
                  </p:cNvSpPr>
                  <p:nvPr/>
                </p:nvSpPr>
                <p:spPr bwMode="auto">
                  <a:xfrm flipV="1">
                    <a:off x="1835" y="811"/>
                    <a:ext cx="5" cy="6"/>
                  </a:xfrm>
                  <a:prstGeom prst="line">
                    <a:avLst/>
                  </a:prstGeom>
                  <a:noFill/>
                  <a:ln w="0">
                    <a:solidFill>
                      <a:srgbClr val="000000"/>
                    </a:solidFill>
                    <a:round/>
                    <a:headEnd/>
                    <a:tailEnd/>
                  </a:ln>
                </p:spPr>
                <p:txBody>
                  <a:bodyPr/>
                  <a:lstStyle/>
                  <a:p>
                    <a:endParaRPr lang="en-US"/>
                  </a:p>
                </p:txBody>
              </p:sp>
              <p:sp>
                <p:nvSpPr>
                  <p:cNvPr id="69106" name="Line 498"/>
                  <p:cNvSpPr>
                    <a:spLocks noChangeShapeType="1"/>
                  </p:cNvSpPr>
                  <p:nvPr/>
                </p:nvSpPr>
                <p:spPr bwMode="auto">
                  <a:xfrm flipV="1">
                    <a:off x="1840" y="800"/>
                    <a:ext cx="3" cy="11"/>
                  </a:xfrm>
                  <a:prstGeom prst="line">
                    <a:avLst/>
                  </a:prstGeom>
                  <a:noFill/>
                  <a:ln w="0">
                    <a:solidFill>
                      <a:srgbClr val="000000"/>
                    </a:solidFill>
                    <a:round/>
                    <a:headEnd/>
                    <a:tailEnd/>
                  </a:ln>
                </p:spPr>
                <p:txBody>
                  <a:bodyPr/>
                  <a:lstStyle/>
                  <a:p>
                    <a:endParaRPr lang="en-US"/>
                  </a:p>
                </p:txBody>
              </p:sp>
              <p:sp>
                <p:nvSpPr>
                  <p:cNvPr id="69107" name="Line 499"/>
                  <p:cNvSpPr>
                    <a:spLocks noChangeShapeType="1"/>
                  </p:cNvSpPr>
                  <p:nvPr/>
                </p:nvSpPr>
                <p:spPr bwMode="auto">
                  <a:xfrm flipV="1">
                    <a:off x="1843" y="794"/>
                    <a:ext cx="1" cy="6"/>
                  </a:xfrm>
                  <a:prstGeom prst="line">
                    <a:avLst/>
                  </a:prstGeom>
                  <a:noFill/>
                  <a:ln w="0">
                    <a:solidFill>
                      <a:srgbClr val="000000"/>
                    </a:solidFill>
                    <a:round/>
                    <a:headEnd/>
                    <a:tailEnd/>
                  </a:ln>
                </p:spPr>
                <p:txBody>
                  <a:bodyPr/>
                  <a:lstStyle/>
                  <a:p>
                    <a:endParaRPr lang="en-US"/>
                  </a:p>
                </p:txBody>
              </p:sp>
              <p:sp>
                <p:nvSpPr>
                  <p:cNvPr id="69108" name="Line 500"/>
                  <p:cNvSpPr>
                    <a:spLocks noChangeShapeType="1"/>
                  </p:cNvSpPr>
                  <p:nvPr/>
                </p:nvSpPr>
                <p:spPr bwMode="auto">
                  <a:xfrm flipH="1" flipV="1">
                    <a:off x="1840" y="783"/>
                    <a:ext cx="3" cy="11"/>
                  </a:xfrm>
                  <a:prstGeom prst="line">
                    <a:avLst/>
                  </a:prstGeom>
                  <a:noFill/>
                  <a:ln w="0">
                    <a:solidFill>
                      <a:srgbClr val="000000"/>
                    </a:solidFill>
                    <a:round/>
                    <a:headEnd/>
                    <a:tailEnd/>
                  </a:ln>
                </p:spPr>
                <p:txBody>
                  <a:bodyPr/>
                  <a:lstStyle/>
                  <a:p>
                    <a:endParaRPr lang="en-US"/>
                  </a:p>
                </p:txBody>
              </p:sp>
              <p:sp>
                <p:nvSpPr>
                  <p:cNvPr id="69109" name="Line 501"/>
                  <p:cNvSpPr>
                    <a:spLocks noChangeShapeType="1"/>
                  </p:cNvSpPr>
                  <p:nvPr/>
                </p:nvSpPr>
                <p:spPr bwMode="auto">
                  <a:xfrm flipH="1" flipV="1">
                    <a:off x="1835" y="777"/>
                    <a:ext cx="5" cy="6"/>
                  </a:xfrm>
                  <a:prstGeom prst="line">
                    <a:avLst/>
                  </a:prstGeom>
                  <a:noFill/>
                  <a:ln w="0">
                    <a:solidFill>
                      <a:srgbClr val="000000"/>
                    </a:solidFill>
                    <a:round/>
                    <a:headEnd/>
                    <a:tailEnd/>
                  </a:ln>
                </p:spPr>
                <p:txBody>
                  <a:bodyPr/>
                  <a:lstStyle/>
                  <a:p>
                    <a:endParaRPr lang="en-US"/>
                  </a:p>
                </p:txBody>
              </p:sp>
              <p:sp>
                <p:nvSpPr>
                  <p:cNvPr id="69110" name="Line 502"/>
                  <p:cNvSpPr>
                    <a:spLocks noChangeShapeType="1"/>
                  </p:cNvSpPr>
                  <p:nvPr/>
                </p:nvSpPr>
                <p:spPr bwMode="auto">
                  <a:xfrm flipH="1" flipV="1">
                    <a:off x="1827" y="775"/>
                    <a:ext cx="8" cy="2"/>
                  </a:xfrm>
                  <a:prstGeom prst="line">
                    <a:avLst/>
                  </a:prstGeom>
                  <a:noFill/>
                  <a:ln w="0">
                    <a:solidFill>
                      <a:srgbClr val="000000"/>
                    </a:solidFill>
                    <a:round/>
                    <a:headEnd/>
                    <a:tailEnd/>
                  </a:ln>
                </p:spPr>
                <p:txBody>
                  <a:bodyPr/>
                  <a:lstStyle/>
                  <a:p>
                    <a:endParaRPr lang="en-US"/>
                  </a:p>
                </p:txBody>
              </p:sp>
              <p:sp>
                <p:nvSpPr>
                  <p:cNvPr id="69111" name="Line 503"/>
                  <p:cNvSpPr>
                    <a:spLocks noChangeShapeType="1"/>
                  </p:cNvSpPr>
                  <p:nvPr/>
                </p:nvSpPr>
                <p:spPr bwMode="auto">
                  <a:xfrm flipH="1">
                    <a:off x="1821" y="775"/>
                    <a:ext cx="6" cy="1"/>
                  </a:xfrm>
                  <a:prstGeom prst="line">
                    <a:avLst/>
                  </a:prstGeom>
                  <a:noFill/>
                  <a:ln w="0">
                    <a:solidFill>
                      <a:srgbClr val="000000"/>
                    </a:solidFill>
                    <a:round/>
                    <a:headEnd/>
                    <a:tailEnd/>
                  </a:ln>
                </p:spPr>
                <p:txBody>
                  <a:bodyPr/>
                  <a:lstStyle/>
                  <a:p>
                    <a:endParaRPr lang="en-US"/>
                  </a:p>
                </p:txBody>
              </p:sp>
              <p:sp>
                <p:nvSpPr>
                  <p:cNvPr id="69112" name="Line 504"/>
                  <p:cNvSpPr>
                    <a:spLocks noChangeShapeType="1"/>
                  </p:cNvSpPr>
                  <p:nvPr/>
                </p:nvSpPr>
                <p:spPr bwMode="auto">
                  <a:xfrm flipH="1">
                    <a:off x="1421" y="1196"/>
                    <a:ext cx="290" cy="1"/>
                  </a:xfrm>
                  <a:prstGeom prst="line">
                    <a:avLst/>
                  </a:prstGeom>
                  <a:noFill/>
                  <a:ln w="0">
                    <a:solidFill>
                      <a:srgbClr val="000000"/>
                    </a:solidFill>
                    <a:round/>
                    <a:headEnd/>
                    <a:tailEnd/>
                  </a:ln>
                </p:spPr>
                <p:txBody>
                  <a:bodyPr/>
                  <a:lstStyle/>
                  <a:p>
                    <a:endParaRPr lang="en-US"/>
                  </a:p>
                </p:txBody>
              </p:sp>
              <p:sp>
                <p:nvSpPr>
                  <p:cNvPr id="69113" name="Freeform 505"/>
                  <p:cNvSpPr>
                    <a:spLocks/>
                  </p:cNvSpPr>
                  <p:nvPr/>
                </p:nvSpPr>
                <p:spPr bwMode="auto">
                  <a:xfrm>
                    <a:off x="1711" y="1189"/>
                    <a:ext cx="59" cy="15"/>
                  </a:xfrm>
                  <a:custGeom>
                    <a:avLst/>
                    <a:gdLst/>
                    <a:ahLst/>
                    <a:cxnLst>
                      <a:cxn ang="0">
                        <a:pos x="0" y="0"/>
                      </a:cxn>
                      <a:cxn ang="0">
                        <a:pos x="0" y="60"/>
                      </a:cxn>
                      <a:cxn ang="0">
                        <a:pos x="176" y="30"/>
                      </a:cxn>
                      <a:cxn ang="0">
                        <a:pos x="0" y="0"/>
                      </a:cxn>
                    </a:cxnLst>
                    <a:rect l="0" t="0" r="r" b="b"/>
                    <a:pathLst>
                      <a:path w="176" h="60">
                        <a:moveTo>
                          <a:pt x="0" y="0"/>
                        </a:moveTo>
                        <a:lnTo>
                          <a:pt x="0" y="60"/>
                        </a:lnTo>
                        <a:lnTo>
                          <a:pt x="176" y="3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69114" name="Line 506"/>
                  <p:cNvSpPr>
                    <a:spLocks noChangeShapeType="1"/>
                  </p:cNvSpPr>
                  <p:nvPr/>
                </p:nvSpPr>
                <p:spPr bwMode="auto">
                  <a:xfrm flipH="1">
                    <a:off x="2120" y="837"/>
                    <a:ext cx="468" cy="1"/>
                  </a:xfrm>
                  <a:prstGeom prst="line">
                    <a:avLst/>
                  </a:prstGeom>
                  <a:noFill/>
                  <a:ln w="0">
                    <a:solidFill>
                      <a:srgbClr val="000000"/>
                    </a:solidFill>
                    <a:round/>
                    <a:headEnd/>
                    <a:tailEnd/>
                  </a:ln>
                </p:spPr>
                <p:txBody>
                  <a:bodyPr/>
                  <a:lstStyle/>
                  <a:p>
                    <a:endParaRPr lang="en-US"/>
                  </a:p>
                </p:txBody>
              </p:sp>
              <p:sp>
                <p:nvSpPr>
                  <p:cNvPr id="69115" name="Line 507"/>
                  <p:cNvSpPr>
                    <a:spLocks noChangeShapeType="1"/>
                  </p:cNvSpPr>
                  <p:nvPr/>
                </p:nvSpPr>
                <p:spPr bwMode="auto">
                  <a:xfrm flipH="1" flipV="1">
                    <a:off x="2588" y="837"/>
                    <a:ext cx="468" cy="302"/>
                  </a:xfrm>
                  <a:prstGeom prst="line">
                    <a:avLst/>
                  </a:prstGeom>
                  <a:noFill/>
                  <a:ln w="0">
                    <a:solidFill>
                      <a:srgbClr val="000000"/>
                    </a:solidFill>
                    <a:round/>
                    <a:headEnd/>
                    <a:tailEnd/>
                  </a:ln>
                </p:spPr>
                <p:txBody>
                  <a:bodyPr/>
                  <a:lstStyle/>
                  <a:p>
                    <a:endParaRPr lang="en-US"/>
                  </a:p>
                </p:txBody>
              </p:sp>
              <p:sp>
                <p:nvSpPr>
                  <p:cNvPr id="69116" name="Line 508"/>
                  <p:cNvSpPr>
                    <a:spLocks noChangeShapeType="1"/>
                  </p:cNvSpPr>
                  <p:nvPr/>
                </p:nvSpPr>
                <p:spPr bwMode="auto">
                  <a:xfrm flipH="1">
                    <a:off x="3056" y="1139"/>
                    <a:ext cx="67" cy="1"/>
                  </a:xfrm>
                  <a:prstGeom prst="line">
                    <a:avLst/>
                  </a:prstGeom>
                  <a:noFill/>
                  <a:ln w="0">
                    <a:solidFill>
                      <a:srgbClr val="000000"/>
                    </a:solidFill>
                    <a:round/>
                    <a:headEnd/>
                    <a:tailEnd/>
                  </a:ln>
                </p:spPr>
                <p:txBody>
                  <a:bodyPr/>
                  <a:lstStyle/>
                  <a:p>
                    <a:endParaRPr lang="en-US"/>
                  </a:p>
                </p:txBody>
              </p:sp>
              <p:sp>
                <p:nvSpPr>
                  <p:cNvPr id="69117" name="Freeform 509"/>
                  <p:cNvSpPr>
                    <a:spLocks/>
                  </p:cNvSpPr>
                  <p:nvPr/>
                </p:nvSpPr>
                <p:spPr bwMode="auto">
                  <a:xfrm>
                    <a:off x="3123" y="1132"/>
                    <a:ext cx="59" cy="15"/>
                  </a:xfrm>
                  <a:custGeom>
                    <a:avLst/>
                    <a:gdLst/>
                    <a:ahLst/>
                    <a:cxnLst>
                      <a:cxn ang="0">
                        <a:pos x="0" y="0"/>
                      </a:cxn>
                      <a:cxn ang="0">
                        <a:pos x="0" y="60"/>
                      </a:cxn>
                      <a:cxn ang="0">
                        <a:pos x="176" y="30"/>
                      </a:cxn>
                      <a:cxn ang="0">
                        <a:pos x="0" y="0"/>
                      </a:cxn>
                    </a:cxnLst>
                    <a:rect l="0" t="0" r="r" b="b"/>
                    <a:pathLst>
                      <a:path w="176" h="60">
                        <a:moveTo>
                          <a:pt x="0" y="0"/>
                        </a:moveTo>
                        <a:lnTo>
                          <a:pt x="0" y="60"/>
                        </a:lnTo>
                        <a:lnTo>
                          <a:pt x="176" y="3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69118" name="Line 510"/>
                  <p:cNvSpPr>
                    <a:spLocks noChangeShapeType="1"/>
                  </p:cNvSpPr>
                  <p:nvPr/>
                </p:nvSpPr>
                <p:spPr bwMode="auto">
                  <a:xfrm flipH="1">
                    <a:off x="3884" y="1556"/>
                    <a:ext cx="693" cy="1"/>
                  </a:xfrm>
                  <a:prstGeom prst="line">
                    <a:avLst/>
                  </a:prstGeom>
                  <a:noFill/>
                  <a:ln w="0">
                    <a:solidFill>
                      <a:srgbClr val="000000"/>
                    </a:solidFill>
                    <a:round/>
                    <a:headEnd/>
                    <a:tailEnd/>
                  </a:ln>
                </p:spPr>
                <p:txBody>
                  <a:bodyPr/>
                  <a:lstStyle/>
                  <a:p>
                    <a:endParaRPr lang="en-US"/>
                  </a:p>
                </p:txBody>
              </p:sp>
              <p:sp>
                <p:nvSpPr>
                  <p:cNvPr id="69119" name="Line 511"/>
                  <p:cNvSpPr>
                    <a:spLocks noChangeShapeType="1"/>
                  </p:cNvSpPr>
                  <p:nvPr/>
                </p:nvSpPr>
                <p:spPr bwMode="auto">
                  <a:xfrm flipH="1">
                    <a:off x="4577" y="1332"/>
                    <a:ext cx="196" cy="224"/>
                  </a:xfrm>
                  <a:prstGeom prst="line">
                    <a:avLst/>
                  </a:prstGeom>
                  <a:noFill/>
                  <a:ln w="0">
                    <a:solidFill>
                      <a:srgbClr val="000000"/>
                    </a:solidFill>
                    <a:round/>
                    <a:headEnd/>
                    <a:tailEnd/>
                  </a:ln>
                </p:spPr>
                <p:txBody>
                  <a:bodyPr/>
                  <a:lstStyle/>
                  <a:p>
                    <a:endParaRPr lang="en-US"/>
                  </a:p>
                </p:txBody>
              </p:sp>
              <p:sp>
                <p:nvSpPr>
                  <p:cNvPr id="69120" name="Freeform 512"/>
                  <p:cNvSpPr>
                    <a:spLocks/>
                  </p:cNvSpPr>
                  <p:nvPr/>
                </p:nvSpPr>
                <p:spPr bwMode="auto">
                  <a:xfrm>
                    <a:off x="4765" y="1294"/>
                    <a:ext cx="41" cy="42"/>
                  </a:xfrm>
                  <a:custGeom>
                    <a:avLst/>
                    <a:gdLst/>
                    <a:ahLst/>
                    <a:cxnLst>
                      <a:cxn ang="0">
                        <a:pos x="0" y="133"/>
                      </a:cxn>
                      <a:cxn ang="0">
                        <a:pos x="48" y="166"/>
                      </a:cxn>
                      <a:cxn ang="0">
                        <a:pos x="122" y="0"/>
                      </a:cxn>
                      <a:cxn ang="0">
                        <a:pos x="0" y="133"/>
                      </a:cxn>
                    </a:cxnLst>
                    <a:rect l="0" t="0" r="r" b="b"/>
                    <a:pathLst>
                      <a:path w="122" h="166">
                        <a:moveTo>
                          <a:pt x="0" y="133"/>
                        </a:moveTo>
                        <a:lnTo>
                          <a:pt x="48" y="166"/>
                        </a:lnTo>
                        <a:lnTo>
                          <a:pt x="122" y="0"/>
                        </a:lnTo>
                        <a:lnTo>
                          <a:pt x="0" y="133"/>
                        </a:lnTo>
                        <a:close/>
                      </a:path>
                    </a:pathLst>
                  </a:custGeom>
                  <a:solidFill>
                    <a:srgbClr val="000000"/>
                  </a:solidFill>
                  <a:ln w="0">
                    <a:solidFill>
                      <a:srgbClr val="000000"/>
                    </a:solidFill>
                    <a:prstDash val="solid"/>
                    <a:round/>
                    <a:headEnd/>
                    <a:tailEnd/>
                  </a:ln>
                </p:spPr>
                <p:txBody>
                  <a:bodyPr/>
                  <a:lstStyle/>
                  <a:p>
                    <a:endParaRPr lang="en-US"/>
                  </a:p>
                </p:txBody>
              </p:sp>
              <p:sp>
                <p:nvSpPr>
                  <p:cNvPr id="69121" name="Line 513"/>
                  <p:cNvSpPr>
                    <a:spLocks noChangeShapeType="1"/>
                  </p:cNvSpPr>
                  <p:nvPr/>
                </p:nvSpPr>
                <p:spPr bwMode="auto">
                  <a:xfrm flipH="1">
                    <a:off x="2120" y="1196"/>
                    <a:ext cx="293" cy="1"/>
                  </a:xfrm>
                  <a:prstGeom prst="line">
                    <a:avLst/>
                  </a:prstGeom>
                  <a:noFill/>
                  <a:ln w="0">
                    <a:solidFill>
                      <a:srgbClr val="000000"/>
                    </a:solidFill>
                    <a:round/>
                    <a:headEnd/>
                    <a:tailEnd/>
                  </a:ln>
                </p:spPr>
                <p:txBody>
                  <a:bodyPr/>
                  <a:lstStyle/>
                  <a:p>
                    <a:endParaRPr lang="en-US"/>
                  </a:p>
                </p:txBody>
              </p:sp>
              <p:sp>
                <p:nvSpPr>
                  <p:cNvPr id="69122" name="Freeform 514"/>
                  <p:cNvSpPr>
                    <a:spLocks/>
                  </p:cNvSpPr>
                  <p:nvPr/>
                </p:nvSpPr>
                <p:spPr bwMode="auto">
                  <a:xfrm>
                    <a:off x="2413" y="1189"/>
                    <a:ext cx="59" cy="15"/>
                  </a:xfrm>
                  <a:custGeom>
                    <a:avLst/>
                    <a:gdLst/>
                    <a:ahLst/>
                    <a:cxnLst>
                      <a:cxn ang="0">
                        <a:pos x="0" y="0"/>
                      </a:cxn>
                      <a:cxn ang="0">
                        <a:pos x="0" y="60"/>
                      </a:cxn>
                      <a:cxn ang="0">
                        <a:pos x="176" y="30"/>
                      </a:cxn>
                      <a:cxn ang="0">
                        <a:pos x="0" y="0"/>
                      </a:cxn>
                    </a:cxnLst>
                    <a:rect l="0" t="0" r="r" b="b"/>
                    <a:pathLst>
                      <a:path w="176" h="60">
                        <a:moveTo>
                          <a:pt x="0" y="0"/>
                        </a:moveTo>
                        <a:lnTo>
                          <a:pt x="0" y="60"/>
                        </a:lnTo>
                        <a:lnTo>
                          <a:pt x="176" y="3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69123" name="Line 515"/>
                  <p:cNvSpPr>
                    <a:spLocks noChangeShapeType="1"/>
                  </p:cNvSpPr>
                  <p:nvPr/>
                </p:nvSpPr>
                <p:spPr bwMode="auto">
                  <a:xfrm flipH="1">
                    <a:off x="2822" y="1196"/>
                    <a:ext cx="301" cy="1"/>
                  </a:xfrm>
                  <a:prstGeom prst="line">
                    <a:avLst/>
                  </a:prstGeom>
                  <a:noFill/>
                  <a:ln w="0">
                    <a:solidFill>
                      <a:srgbClr val="000000"/>
                    </a:solidFill>
                    <a:round/>
                    <a:headEnd/>
                    <a:tailEnd/>
                  </a:ln>
                </p:spPr>
                <p:txBody>
                  <a:bodyPr/>
                  <a:lstStyle/>
                  <a:p>
                    <a:endParaRPr lang="en-US"/>
                  </a:p>
                </p:txBody>
              </p:sp>
              <p:sp>
                <p:nvSpPr>
                  <p:cNvPr id="69124" name="Freeform 516"/>
                  <p:cNvSpPr>
                    <a:spLocks/>
                  </p:cNvSpPr>
                  <p:nvPr/>
                </p:nvSpPr>
                <p:spPr bwMode="auto">
                  <a:xfrm>
                    <a:off x="3123" y="1189"/>
                    <a:ext cx="59" cy="15"/>
                  </a:xfrm>
                  <a:custGeom>
                    <a:avLst/>
                    <a:gdLst/>
                    <a:ahLst/>
                    <a:cxnLst>
                      <a:cxn ang="0">
                        <a:pos x="0" y="0"/>
                      </a:cxn>
                      <a:cxn ang="0">
                        <a:pos x="0" y="60"/>
                      </a:cxn>
                      <a:cxn ang="0">
                        <a:pos x="176" y="30"/>
                      </a:cxn>
                      <a:cxn ang="0">
                        <a:pos x="0" y="0"/>
                      </a:cxn>
                    </a:cxnLst>
                    <a:rect l="0" t="0" r="r" b="b"/>
                    <a:pathLst>
                      <a:path w="176" h="60">
                        <a:moveTo>
                          <a:pt x="0" y="0"/>
                        </a:moveTo>
                        <a:lnTo>
                          <a:pt x="0" y="60"/>
                        </a:lnTo>
                        <a:lnTo>
                          <a:pt x="176" y="3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69125" name="Line 517"/>
                  <p:cNvSpPr>
                    <a:spLocks noChangeShapeType="1"/>
                  </p:cNvSpPr>
                  <p:nvPr/>
                </p:nvSpPr>
                <p:spPr bwMode="auto">
                  <a:xfrm flipH="1">
                    <a:off x="4227" y="1202"/>
                    <a:ext cx="401" cy="1"/>
                  </a:xfrm>
                  <a:prstGeom prst="line">
                    <a:avLst/>
                  </a:prstGeom>
                  <a:noFill/>
                  <a:ln w="0">
                    <a:solidFill>
                      <a:srgbClr val="000000"/>
                    </a:solidFill>
                    <a:round/>
                    <a:headEnd/>
                    <a:tailEnd/>
                  </a:ln>
                </p:spPr>
                <p:txBody>
                  <a:bodyPr/>
                  <a:lstStyle/>
                  <a:p>
                    <a:endParaRPr lang="en-US"/>
                  </a:p>
                </p:txBody>
              </p:sp>
              <p:sp>
                <p:nvSpPr>
                  <p:cNvPr id="69126" name="Freeform 518"/>
                  <p:cNvSpPr>
                    <a:spLocks/>
                  </p:cNvSpPr>
                  <p:nvPr/>
                </p:nvSpPr>
                <p:spPr bwMode="auto">
                  <a:xfrm>
                    <a:off x="4628" y="1195"/>
                    <a:ext cx="59" cy="15"/>
                  </a:xfrm>
                  <a:custGeom>
                    <a:avLst/>
                    <a:gdLst/>
                    <a:ahLst/>
                    <a:cxnLst>
                      <a:cxn ang="0">
                        <a:pos x="1" y="0"/>
                      </a:cxn>
                      <a:cxn ang="0">
                        <a:pos x="0" y="60"/>
                      </a:cxn>
                      <a:cxn ang="0">
                        <a:pos x="176" y="33"/>
                      </a:cxn>
                      <a:cxn ang="0">
                        <a:pos x="1" y="0"/>
                      </a:cxn>
                    </a:cxnLst>
                    <a:rect l="0" t="0" r="r" b="b"/>
                    <a:pathLst>
                      <a:path w="176" h="60">
                        <a:moveTo>
                          <a:pt x="1" y="0"/>
                        </a:moveTo>
                        <a:lnTo>
                          <a:pt x="0" y="60"/>
                        </a:lnTo>
                        <a:lnTo>
                          <a:pt x="176" y="33"/>
                        </a:lnTo>
                        <a:lnTo>
                          <a:pt x="1" y="0"/>
                        </a:lnTo>
                        <a:close/>
                      </a:path>
                    </a:pathLst>
                  </a:custGeom>
                  <a:solidFill>
                    <a:srgbClr val="000000"/>
                  </a:solidFill>
                  <a:ln w="0">
                    <a:solidFill>
                      <a:srgbClr val="000000"/>
                    </a:solidFill>
                    <a:prstDash val="solid"/>
                    <a:round/>
                    <a:headEnd/>
                    <a:tailEnd/>
                  </a:ln>
                </p:spPr>
                <p:txBody>
                  <a:bodyPr/>
                  <a:lstStyle/>
                  <a:p>
                    <a:endParaRPr lang="en-US"/>
                  </a:p>
                </p:txBody>
              </p:sp>
              <p:sp>
                <p:nvSpPr>
                  <p:cNvPr id="69127" name="Line 519"/>
                  <p:cNvSpPr>
                    <a:spLocks noChangeShapeType="1"/>
                  </p:cNvSpPr>
                  <p:nvPr/>
                </p:nvSpPr>
                <p:spPr bwMode="auto">
                  <a:xfrm>
                    <a:off x="1769" y="927"/>
                    <a:ext cx="351" cy="1"/>
                  </a:xfrm>
                  <a:prstGeom prst="line">
                    <a:avLst/>
                  </a:prstGeom>
                  <a:noFill/>
                  <a:ln w="0">
                    <a:solidFill>
                      <a:srgbClr val="000000"/>
                    </a:solidFill>
                    <a:round/>
                    <a:headEnd/>
                    <a:tailEnd/>
                  </a:ln>
                </p:spPr>
                <p:txBody>
                  <a:bodyPr/>
                  <a:lstStyle/>
                  <a:p>
                    <a:endParaRPr lang="en-US"/>
                  </a:p>
                </p:txBody>
              </p:sp>
              <p:sp>
                <p:nvSpPr>
                  <p:cNvPr id="69128" name="Line 520"/>
                  <p:cNvSpPr>
                    <a:spLocks noChangeShapeType="1"/>
                  </p:cNvSpPr>
                  <p:nvPr/>
                </p:nvSpPr>
                <p:spPr bwMode="auto">
                  <a:xfrm flipV="1">
                    <a:off x="2120" y="747"/>
                    <a:ext cx="1" cy="180"/>
                  </a:xfrm>
                  <a:prstGeom prst="line">
                    <a:avLst/>
                  </a:prstGeom>
                  <a:noFill/>
                  <a:ln w="0">
                    <a:solidFill>
                      <a:srgbClr val="000000"/>
                    </a:solidFill>
                    <a:round/>
                    <a:headEnd/>
                    <a:tailEnd/>
                  </a:ln>
                </p:spPr>
                <p:txBody>
                  <a:bodyPr/>
                  <a:lstStyle/>
                  <a:p>
                    <a:endParaRPr lang="en-US"/>
                  </a:p>
                </p:txBody>
              </p:sp>
              <p:sp>
                <p:nvSpPr>
                  <p:cNvPr id="69129" name="Line 521"/>
                  <p:cNvSpPr>
                    <a:spLocks noChangeShapeType="1"/>
                  </p:cNvSpPr>
                  <p:nvPr/>
                </p:nvSpPr>
                <p:spPr bwMode="auto">
                  <a:xfrm flipH="1">
                    <a:off x="1769" y="747"/>
                    <a:ext cx="351" cy="1"/>
                  </a:xfrm>
                  <a:prstGeom prst="line">
                    <a:avLst/>
                  </a:prstGeom>
                  <a:noFill/>
                  <a:ln w="0">
                    <a:solidFill>
                      <a:srgbClr val="000000"/>
                    </a:solidFill>
                    <a:round/>
                    <a:headEnd/>
                    <a:tailEnd/>
                  </a:ln>
                </p:spPr>
                <p:txBody>
                  <a:bodyPr/>
                  <a:lstStyle/>
                  <a:p>
                    <a:endParaRPr lang="en-US"/>
                  </a:p>
                </p:txBody>
              </p:sp>
              <p:sp>
                <p:nvSpPr>
                  <p:cNvPr id="69130" name="Line 522"/>
                  <p:cNvSpPr>
                    <a:spLocks noChangeShapeType="1"/>
                  </p:cNvSpPr>
                  <p:nvPr/>
                </p:nvSpPr>
                <p:spPr bwMode="auto">
                  <a:xfrm>
                    <a:off x="1769" y="747"/>
                    <a:ext cx="1" cy="180"/>
                  </a:xfrm>
                  <a:prstGeom prst="line">
                    <a:avLst/>
                  </a:prstGeom>
                  <a:noFill/>
                  <a:ln w="0">
                    <a:solidFill>
                      <a:srgbClr val="000000"/>
                    </a:solidFill>
                    <a:round/>
                    <a:headEnd/>
                    <a:tailEnd/>
                  </a:ln>
                </p:spPr>
                <p:txBody>
                  <a:bodyPr/>
                  <a:lstStyle/>
                  <a:p>
                    <a:endParaRPr lang="en-US"/>
                  </a:p>
                </p:txBody>
              </p:sp>
              <p:sp>
                <p:nvSpPr>
                  <p:cNvPr id="69131" name="Line 523"/>
                  <p:cNvSpPr>
                    <a:spLocks noChangeShapeType="1"/>
                  </p:cNvSpPr>
                  <p:nvPr/>
                </p:nvSpPr>
                <p:spPr bwMode="auto">
                  <a:xfrm>
                    <a:off x="1769" y="837"/>
                    <a:ext cx="117" cy="1"/>
                  </a:xfrm>
                  <a:prstGeom prst="line">
                    <a:avLst/>
                  </a:prstGeom>
                  <a:noFill/>
                  <a:ln w="0">
                    <a:solidFill>
                      <a:srgbClr val="000000"/>
                    </a:solidFill>
                    <a:round/>
                    <a:headEnd/>
                    <a:tailEnd/>
                  </a:ln>
                </p:spPr>
                <p:txBody>
                  <a:bodyPr/>
                  <a:lstStyle/>
                  <a:p>
                    <a:endParaRPr lang="en-US"/>
                  </a:p>
                </p:txBody>
              </p:sp>
              <p:sp>
                <p:nvSpPr>
                  <p:cNvPr id="69132" name="Line 524"/>
                  <p:cNvSpPr>
                    <a:spLocks noChangeShapeType="1"/>
                  </p:cNvSpPr>
                  <p:nvPr/>
                </p:nvSpPr>
                <p:spPr bwMode="auto">
                  <a:xfrm>
                    <a:off x="2003" y="837"/>
                    <a:ext cx="117" cy="1"/>
                  </a:xfrm>
                  <a:prstGeom prst="line">
                    <a:avLst/>
                  </a:prstGeom>
                  <a:noFill/>
                  <a:ln w="0">
                    <a:solidFill>
                      <a:srgbClr val="000000"/>
                    </a:solidFill>
                    <a:round/>
                    <a:headEnd/>
                    <a:tailEnd/>
                  </a:ln>
                </p:spPr>
                <p:txBody>
                  <a:bodyPr/>
                  <a:lstStyle/>
                  <a:p>
                    <a:endParaRPr lang="en-US"/>
                  </a:p>
                </p:txBody>
              </p:sp>
              <p:sp>
                <p:nvSpPr>
                  <p:cNvPr id="69133" name="Line 525"/>
                  <p:cNvSpPr>
                    <a:spLocks noChangeShapeType="1"/>
                  </p:cNvSpPr>
                  <p:nvPr/>
                </p:nvSpPr>
                <p:spPr bwMode="auto">
                  <a:xfrm>
                    <a:off x="2003" y="747"/>
                    <a:ext cx="1" cy="180"/>
                  </a:xfrm>
                  <a:prstGeom prst="line">
                    <a:avLst/>
                  </a:prstGeom>
                  <a:noFill/>
                  <a:ln w="0">
                    <a:solidFill>
                      <a:srgbClr val="000000"/>
                    </a:solidFill>
                    <a:round/>
                    <a:headEnd/>
                    <a:tailEnd/>
                  </a:ln>
                </p:spPr>
                <p:txBody>
                  <a:bodyPr/>
                  <a:lstStyle/>
                  <a:p>
                    <a:endParaRPr lang="en-US"/>
                  </a:p>
                </p:txBody>
              </p:sp>
              <p:sp>
                <p:nvSpPr>
                  <p:cNvPr id="69134" name="Line 526"/>
                  <p:cNvSpPr>
                    <a:spLocks noChangeShapeType="1"/>
                  </p:cNvSpPr>
                  <p:nvPr/>
                </p:nvSpPr>
                <p:spPr bwMode="auto">
                  <a:xfrm>
                    <a:off x="1886" y="747"/>
                    <a:ext cx="1" cy="180"/>
                  </a:xfrm>
                  <a:prstGeom prst="line">
                    <a:avLst/>
                  </a:prstGeom>
                  <a:noFill/>
                  <a:ln w="0">
                    <a:solidFill>
                      <a:srgbClr val="000000"/>
                    </a:solidFill>
                    <a:round/>
                    <a:headEnd/>
                    <a:tailEnd/>
                  </a:ln>
                </p:spPr>
                <p:txBody>
                  <a:bodyPr/>
                  <a:lstStyle/>
                  <a:p>
                    <a:endParaRPr lang="en-US"/>
                  </a:p>
                </p:txBody>
              </p:sp>
              <p:sp>
                <p:nvSpPr>
                  <p:cNvPr id="69135" name="Line 527"/>
                  <p:cNvSpPr>
                    <a:spLocks noChangeShapeType="1"/>
                  </p:cNvSpPr>
                  <p:nvPr/>
                </p:nvSpPr>
                <p:spPr bwMode="auto">
                  <a:xfrm flipH="1" flipV="1">
                    <a:off x="1958" y="816"/>
                    <a:ext cx="3" cy="4"/>
                  </a:xfrm>
                  <a:prstGeom prst="line">
                    <a:avLst/>
                  </a:prstGeom>
                  <a:noFill/>
                  <a:ln w="0">
                    <a:solidFill>
                      <a:srgbClr val="000000"/>
                    </a:solidFill>
                    <a:round/>
                    <a:headEnd/>
                    <a:tailEnd/>
                  </a:ln>
                </p:spPr>
                <p:txBody>
                  <a:bodyPr/>
                  <a:lstStyle/>
                  <a:p>
                    <a:endParaRPr lang="en-US"/>
                  </a:p>
                </p:txBody>
              </p:sp>
              <p:sp>
                <p:nvSpPr>
                  <p:cNvPr id="69136" name="Line 528"/>
                  <p:cNvSpPr>
                    <a:spLocks noChangeShapeType="1"/>
                  </p:cNvSpPr>
                  <p:nvPr/>
                </p:nvSpPr>
                <p:spPr bwMode="auto">
                  <a:xfrm flipH="1" flipV="1">
                    <a:off x="1950" y="814"/>
                    <a:ext cx="8" cy="2"/>
                  </a:xfrm>
                  <a:prstGeom prst="line">
                    <a:avLst/>
                  </a:prstGeom>
                  <a:noFill/>
                  <a:ln w="0">
                    <a:solidFill>
                      <a:srgbClr val="000000"/>
                    </a:solidFill>
                    <a:round/>
                    <a:headEnd/>
                    <a:tailEnd/>
                  </a:ln>
                </p:spPr>
                <p:txBody>
                  <a:bodyPr/>
                  <a:lstStyle/>
                  <a:p>
                    <a:endParaRPr lang="en-US"/>
                  </a:p>
                </p:txBody>
              </p:sp>
              <p:sp>
                <p:nvSpPr>
                  <p:cNvPr id="69137" name="Line 529"/>
                  <p:cNvSpPr>
                    <a:spLocks noChangeShapeType="1"/>
                  </p:cNvSpPr>
                  <p:nvPr/>
                </p:nvSpPr>
                <p:spPr bwMode="auto">
                  <a:xfrm flipH="1">
                    <a:off x="1944" y="814"/>
                    <a:ext cx="6" cy="1"/>
                  </a:xfrm>
                  <a:prstGeom prst="line">
                    <a:avLst/>
                  </a:prstGeom>
                  <a:noFill/>
                  <a:ln w="0">
                    <a:solidFill>
                      <a:srgbClr val="000000"/>
                    </a:solidFill>
                    <a:round/>
                    <a:headEnd/>
                    <a:tailEnd/>
                  </a:ln>
                </p:spPr>
                <p:txBody>
                  <a:bodyPr/>
                  <a:lstStyle/>
                  <a:p>
                    <a:endParaRPr lang="en-US"/>
                  </a:p>
                </p:txBody>
              </p:sp>
              <p:sp>
                <p:nvSpPr>
                  <p:cNvPr id="69138" name="Line 530"/>
                  <p:cNvSpPr>
                    <a:spLocks noChangeShapeType="1"/>
                  </p:cNvSpPr>
                  <p:nvPr/>
                </p:nvSpPr>
                <p:spPr bwMode="auto">
                  <a:xfrm flipH="1">
                    <a:off x="1936" y="814"/>
                    <a:ext cx="8" cy="2"/>
                  </a:xfrm>
                  <a:prstGeom prst="line">
                    <a:avLst/>
                  </a:prstGeom>
                  <a:noFill/>
                  <a:ln w="0">
                    <a:solidFill>
                      <a:srgbClr val="000000"/>
                    </a:solidFill>
                    <a:round/>
                    <a:headEnd/>
                    <a:tailEnd/>
                  </a:ln>
                </p:spPr>
                <p:txBody>
                  <a:bodyPr/>
                  <a:lstStyle/>
                  <a:p>
                    <a:endParaRPr lang="en-US"/>
                  </a:p>
                </p:txBody>
              </p:sp>
              <p:sp>
                <p:nvSpPr>
                  <p:cNvPr id="69139" name="Line 531"/>
                  <p:cNvSpPr>
                    <a:spLocks noChangeShapeType="1"/>
                  </p:cNvSpPr>
                  <p:nvPr/>
                </p:nvSpPr>
                <p:spPr bwMode="auto">
                  <a:xfrm flipH="1">
                    <a:off x="1930" y="816"/>
                    <a:ext cx="6" cy="6"/>
                  </a:xfrm>
                  <a:prstGeom prst="line">
                    <a:avLst/>
                  </a:prstGeom>
                  <a:noFill/>
                  <a:ln w="0">
                    <a:solidFill>
                      <a:srgbClr val="000000"/>
                    </a:solidFill>
                    <a:round/>
                    <a:headEnd/>
                    <a:tailEnd/>
                  </a:ln>
                </p:spPr>
                <p:txBody>
                  <a:bodyPr/>
                  <a:lstStyle/>
                  <a:p>
                    <a:endParaRPr lang="en-US"/>
                  </a:p>
                </p:txBody>
              </p:sp>
              <p:sp>
                <p:nvSpPr>
                  <p:cNvPr id="69140" name="Line 532"/>
                  <p:cNvSpPr>
                    <a:spLocks noChangeShapeType="1"/>
                  </p:cNvSpPr>
                  <p:nvPr/>
                </p:nvSpPr>
                <p:spPr bwMode="auto">
                  <a:xfrm flipH="1">
                    <a:off x="1928" y="822"/>
                    <a:ext cx="2" cy="11"/>
                  </a:xfrm>
                  <a:prstGeom prst="line">
                    <a:avLst/>
                  </a:prstGeom>
                  <a:noFill/>
                  <a:ln w="0">
                    <a:solidFill>
                      <a:srgbClr val="000000"/>
                    </a:solidFill>
                    <a:round/>
                    <a:headEnd/>
                    <a:tailEnd/>
                  </a:ln>
                </p:spPr>
                <p:txBody>
                  <a:bodyPr/>
                  <a:lstStyle/>
                  <a:p>
                    <a:endParaRPr lang="en-US"/>
                  </a:p>
                </p:txBody>
              </p:sp>
              <p:sp>
                <p:nvSpPr>
                  <p:cNvPr id="69141" name="Line 533"/>
                  <p:cNvSpPr>
                    <a:spLocks noChangeShapeType="1"/>
                  </p:cNvSpPr>
                  <p:nvPr/>
                </p:nvSpPr>
                <p:spPr bwMode="auto">
                  <a:xfrm>
                    <a:off x="1928" y="833"/>
                    <a:ext cx="1" cy="11"/>
                  </a:xfrm>
                  <a:prstGeom prst="line">
                    <a:avLst/>
                  </a:prstGeom>
                  <a:noFill/>
                  <a:ln w="0">
                    <a:solidFill>
                      <a:srgbClr val="000000"/>
                    </a:solidFill>
                    <a:round/>
                    <a:headEnd/>
                    <a:tailEnd/>
                  </a:ln>
                </p:spPr>
                <p:txBody>
                  <a:bodyPr/>
                  <a:lstStyle/>
                  <a:p>
                    <a:endParaRPr lang="en-US"/>
                  </a:p>
                </p:txBody>
              </p:sp>
              <p:sp>
                <p:nvSpPr>
                  <p:cNvPr id="69142" name="Line 534"/>
                  <p:cNvSpPr>
                    <a:spLocks noChangeShapeType="1"/>
                  </p:cNvSpPr>
                  <p:nvPr/>
                </p:nvSpPr>
                <p:spPr bwMode="auto">
                  <a:xfrm>
                    <a:off x="1928" y="844"/>
                    <a:ext cx="2" cy="8"/>
                  </a:xfrm>
                  <a:prstGeom prst="line">
                    <a:avLst/>
                  </a:prstGeom>
                  <a:noFill/>
                  <a:ln w="0">
                    <a:solidFill>
                      <a:srgbClr val="000000"/>
                    </a:solidFill>
                    <a:round/>
                    <a:headEnd/>
                    <a:tailEnd/>
                  </a:ln>
                </p:spPr>
                <p:txBody>
                  <a:bodyPr/>
                  <a:lstStyle/>
                  <a:p>
                    <a:endParaRPr lang="en-US"/>
                  </a:p>
                </p:txBody>
              </p:sp>
              <p:sp>
                <p:nvSpPr>
                  <p:cNvPr id="69143" name="Line 535"/>
                  <p:cNvSpPr>
                    <a:spLocks noChangeShapeType="1"/>
                  </p:cNvSpPr>
                  <p:nvPr/>
                </p:nvSpPr>
                <p:spPr bwMode="auto">
                  <a:xfrm>
                    <a:off x="1930" y="852"/>
                    <a:ext cx="6" cy="5"/>
                  </a:xfrm>
                  <a:prstGeom prst="line">
                    <a:avLst/>
                  </a:prstGeom>
                  <a:noFill/>
                  <a:ln w="0">
                    <a:solidFill>
                      <a:srgbClr val="000000"/>
                    </a:solidFill>
                    <a:round/>
                    <a:headEnd/>
                    <a:tailEnd/>
                  </a:ln>
                </p:spPr>
                <p:txBody>
                  <a:bodyPr/>
                  <a:lstStyle/>
                  <a:p>
                    <a:endParaRPr lang="en-US"/>
                  </a:p>
                </p:txBody>
              </p:sp>
              <p:sp>
                <p:nvSpPr>
                  <p:cNvPr id="69144" name="Line 536"/>
                  <p:cNvSpPr>
                    <a:spLocks noChangeShapeType="1"/>
                  </p:cNvSpPr>
                  <p:nvPr/>
                </p:nvSpPr>
                <p:spPr bwMode="auto">
                  <a:xfrm>
                    <a:off x="1936" y="857"/>
                    <a:ext cx="8" cy="2"/>
                  </a:xfrm>
                  <a:prstGeom prst="line">
                    <a:avLst/>
                  </a:prstGeom>
                  <a:noFill/>
                  <a:ln w="0">
                    <a:solidFill>
                      <a:srgbClr val="000000"/>
                    </a:solidFill>
                    <a:round/>
                    <a:headEnd/>
                    <a:tailEnd/>
                  </a:ln>
                </p:spPr>
                <p:txBody>
                  <a:bodyPr/>
                  <a:lstStyle/>
                  <a:p>
                    <a:endParaRPr lang="en-US"/>
                  </a:p>
                </p:txBody>
              </p:sp>
              <p:sp>
                <p:nvSpPr>
                  <p:cNvPr id="69145" name="Line 537"/>
                  <p:cNvSpPr>
                    <a:spLocks noChangeShapeType="1"/>
                  </p:cNvSpPr>
                  <p:nvPr/>
                </p:nvSpPr>
                <p:spPr bwMode="auto">
                  <a:xfrm>
                    <a:off x="1944" y="859"/>
                    <a:ext cx="3" cy="1"/>
                  </a:xfrm>
                  <a:prstGeom prst="line">
                    <a:avLst/>
                  </a:prstGeom>
                  <a:noFill/>
                  <a:ln w="0">
                    <a:solidFill>
                      <a:srgbClr val="000000"/>
                    </a:solidFill>
                    <a:round/>
                    <a:headEnd/>
                    <a:tailEnd/>
                  </a:ln>
                </p:spPr>
                <p:txBody>
                  <a:bodyPr/>
                  <a:lstStyle/>
                  <a:p>
                    <a:endParaRPr lang="en-US"/>
                  </a:p>
                </p:txBody>
              </p:sp>
              <p:sp>
                <p:nvSpPr>
                  <p:cNvPr id="69146" name="Line 538"/>
                  <p:cNvSpPr>
                    <a:spLocks noChangeShapeType="1"/>
                  </p:cNvSpPr>
                  <p:nvPr/>
                </p:nvSpPr>
                <p:spPr bwMode="auto">
                  <a:xfrm flipV="1">
                    <a:off x="1947" y="857"/>
                    <a:ext cx="9" cy="2"/>
                  </a:xfrm>
                  <a:prstGeom prst="line">
                    <a:avLst/>
                  </a:prstGeom>
                  <a:noFill/>
                  <a:ln w="0">
                    <a:solidFill>
                      <a:srgbClr val="000000"/>
                    </a:solidFill>
                    <a:round/>
                    <a:headEnd/>
                    <a:tailEnd/>
                  </a:ln>
                </p:spPr>
                <p:txBody>
                  <a:bodyPr/>
                  <a:lstStyle/>
                  <a:p>
                    <a:endParaRPr lang="en-US"/>
                  </a:p>
                </p:txBody>
              </p:sp>
              <p:sp>
                <p:nvSpPr>
                  <p:cNvPr id="69147" name="Line 539"/>
                  <p:cNvSpPr>
                    <a:spLocks noChangeShapeType="1"/>
                  </p:cNvSpPr>
                  <p:nvPr/>
                </p:nvSpPr>
                <p:spPr bwMode="auto">
                  <a:xfrm flipV="1">
                    <a:off x="1956" y="852"/>
                    <a:ext cx="5" cy="5"/>
                  </a:xfrm>
                  <a:prstGeom prst="line">
                    <a:avLst/>
                  </a:prstGeom>
                  <a:noFill/>
                  <a:ln w="0">
                    <a:solidFill>
                      <a:srgbClr val="000000"/>
                    </a:solidFill>
                    <a:round/>
                    <a:headEnd/>
                    <a:tailEnd/>
                  </a:ln>
                </p:spPr>
                <p:txBody>
                  <a:bodyPr/>
                  <a:lstStyle/>
                  <a:p>
                    <a:endParaRPr lang="en-US"/>
                  </a:p>
                </p:txBody>
              </p:sp>
              <p:sp>
                <p:nvSpPr>
                  <p:cNvPr id="69148" name="Line 540"/>
                  <p:cNvSpPr>
                    <a:spLocks noChangeShapeType="1"/>
                  </p:cNvSpPr>
                  <p:nvPr/>
                </p:nvSpPr>
                <p:spPr bwMode="auto">
                  <a:xfrm flipV="1">
                    <a:off x="1961" y="846"/>
                    <a:ext cx="3" cy="6"/>
                  </a:xfrm>
                  <a:prstGeom prst="line">
                    <a:avLst/>
                  </a:prstGeom>
                  <a:noFill/>
                  <a:ln w="0">
                    <a:solidFill>
                      <a:srgbClr val="000000"/>
                    </a:solidFill>
                    <a:round/>
                    <a:headEnd/>
                    <a:tailEnd/>
                  </a:ln>
                </p:spPr>
                <p:txBody>
                  <a:bodyPr/>
                  <a:lstStyle/>
                  <a:p>
                    <a:endParaRPr lang="en-US"/>
                  </a:p>
                </p:txBody>
              </p:sp>
              <p:sp>
                <p:nvSpPr>
                  <p:cNvPr id="69149" name="Line 541"/>
                  <p:cNvSpPr>
                    <a:spLocks noChangeShapeType="1"/>
                  </p:cNvSpPr>
                  <p:nvPr/>
                </p:nvSpPr>
                <p:spPr bwMode="auto">
                  <a:xfrm flipV="1">
                    <a:off x="1964" y="844"/>
                    <a:ext cx="1" cy="2"/>
                  </a:xfrm>
                  <a:prstGeom prst="line">
                    <a:avLst/>
                  </a:prstGeom>
                  <a:noFill/>
                  <a:ln w="0">
                    <a:solidFill>
                      <a:srgbClr val="000000"/>
                    </a:solidFill>
                    <a:round/>
                    <a:headEnd/>
                    <a:tailEnd/>
                  </a:ln>
                </p:spPr>
                <p:txBody>
                  <a:bodyPr/>
                  <a:lstStyle/>
                  <a:p>
                    <a:endParaRPr lang="en-US"/>
                  </a:p>
                </p:txBody>
              </p:sp>
              <p:sp>
                <p:nvSpPr>
                  <p:cNvPr id="69150" name="Line 542"/>
                  <p:cNvSpPr>
                    <a:spLocks noChangeShapeType="1"/>
                  </p:cNvSpPr>
                  <p:nvPr/>
                </p:nvSpPr>
                <p:spPr bwMode="auto">
                  <a:xfrm flipH="1" flipV="1">
                    <a:off x="1961" y="837"/>
                    <a:ext cx="3" cy="7"/>
                  </a:xfrm>
                  <a:prstGeom prst="line">
                    <a:avLst/>
                  </a:prstGeom>
                  <a:noFill/>
                  <a:ln w="0">
                    <a:solidFill>
                      <a:srgbClr val="000000"/>
                    </a:solidFill>
                    <a:round/>
                    <a:headEnd/>
                    <a:tailEnd/>
                  </a:ln>
                </p:spPr>
                <p:txBody>
                  <a:bodyPr/>
                  <a:lstStyle/>
                  <a:p>
                    <a:endParaRPr lang="en-US"/>
                  </a:p>
                </p:txBody>
              </p:sp>
              <p:sp>
                <p:nvSpPr>
                  <p:cNvPr id="69151" name="Line 543"/>
                  <p:cNvSpPr>
                    <a:spLocks noChangeShapeType="1"/>
                  </p:cNvSpPr>
                  <p:nvPr/>
                </p:nvSpPr>
                <p:spPr bwMode="auto">
                  <a:xfrm flipH="1" flipV="1">
                    <a:off x="1956" y="833"/>
                    <a:ext cx="5" cy="4"/>
                  </a:xfrm>
                  <a:prstGeom prst="line">
                    <a:avLst/>
                  </a:prstGeom>
                  <a:noFill/>
                  <a:ln w="0">
                    <a:solidFill>
                      <a:srgbClr val="000000"/>
                    </a:solidFill>
                    <a:round/>
                    <a:headEnd/>
                    <a:tailEnd/>
                  </a:ln>
                </p:spPr>
                <p:txBody>
                  <a:bodyPr/>
                  <a:lstStyle/>
                  <a:p>
                    <a:endParaRPr lang="en-US"/>
                  </a:p>
                </p:txBody>
              </p:sp>
              <p:sp>
                <p:nvSpPr>
                  <p:cNvPr id="69152" name="Line 544"/>
                  <p:cNvSpPr>
                    <a:spLocks noChangeShapeType="1"/>
                  </p:cNvSpPr>
                  <p:nvPr/>
                </p:nvSpPr>
                <p:spPr bwMode="auto">
                  <a:xfrm flipH="1" flipV="1">
                    <a:off x="1947" y="831"/>
                    <a:ext cx="9" cy="2"/>
                  </a:xfrm>
                  <a:prstGeom prst="line">
                    <a:avLst/>
                  </a:prstGeom>
                  <a:noFill/>
                  <a:ln w="0">
                    <a:solidFill>
                      <a:srgbClr val="000000"/>
                    </a:solidFill>
                    <a:round/>
                    <a:headEnd/>
                    <a:tailEnd/>
                  </a:ln>
                </p:spPr>
                <p:txBody>
                  <a:bodyPr/>
                  <a:lstStyle/>
                  <a:p>
                    <a:endParaRPr lang="en-US"/>
                  </a:p>
                </p:txBody>
              </p:sp>
              <p:sp>
                <p:nvSpPr>
                  <p:cNvPr id="69153" name="Line 545"/>
                  <p:cNvSpPr>
                    <a:spLocks noChangeShapeType="1"/>
                  </p:cNvSpPr>
                  <p:nvPr/>
                </p:nvSpPr>
                <p:spPr bwMode="auto">
                  <a:xfrm flipH="1">
                    <a:off x="1944" y="831"/>
                    <a:ext cx="3" cy="1"/>
                  </a:xfrm>
                  <a:prstGeom prst="line">
                    <a:avLst/>
                  </a:prstGeom>
                  <a:noFill/>
                  <a:ln w="0">
                    <a:solidFill>
                      <a:srgbClr val="000000"/>
                    </a:solidFill>
                    <a:round/>
                    <a:headEnd/>
                    <a:tailEnd/>
                  </a:ln>
                </p:spPr>
                <p:txBody>
                  <a:bodyPr/>
                  <a:lstStyle/>
                  <a:p>
                    <a:endParaRPr lang="en-US"/>
                  </a:p>
                </p:txBody>
              </p:sp>
              <p:sp>
                <p:nvSpPr>
                  <p:cNvPr id="69154" name="Line 546"/>
                  <p:cNvSpPr>
                    <a:spLocks noChangeShapeType="1"/>
                  </p:cNvSpPr>
                  <p:nvPr/>
                </p:nvSpPr>
                <p:spPr bwMode="auto">
                  <a:xfrm flipH="1">
                    <a:off x="1936" y="831"/>
                    <a:ext cx="8" cy="2"/>
                  </a:xfrm>
                  <a:prstGeom prst="line">
                    <a:avLst/>
                  </a:prstGeom>
                  <a:noFill/>
                  <a:ln w="0">
                    <a:solidFill>
                      <a:srgbClr val="000000"/>
                    </a:solidFill>
                    <a:round/>
                    <a:headEnd/>
                    <a:tailEnd/>
                  </a:ln>
                </p:spPr>
                <p:txBody>
                  <a:bodyPr/>
                  <a:lstStyle/>
                  <a:p>
                    <a:endParaRPr lang="en-US"/>
                  </a:p>
                </p:txBody>
              </p:sp>
              <p:sp>
                <p:nvSpPr>
                  <p:cNvPr id="69155" name="Line 547"/>
                  <p:cNvSpPr>
                    <a:spLocks noChangeShapeType="1"/>
                  </p:cNvSpPr>
                  <p:nvPr/>
                </p:nvSpPr>
                <p:spPr bwMode="auto">
                  <a:xfrm flipH="1">
                    <a:off x="1930" y="833"/>
                    <a:ext cx="6" cy="4"/>
                  </a:xfrm>
                  <a:prstGeom prst="line">
                    <a:avLst/>
                  </a:prstGeom>
                  <a:noFill/>
                  <a:ln w="0">
                    <a:solidFill>
                      <a:srgbClr val="000000"/>
                    </a:solidFill>
                    <a:round/>
                    <a:headEnd/>
                    <a:tailEnd/>
                  </a:ln>
                </p:spPr>
                <p:txBody>
                  <a:bodyPr/>
                  <a:lstStyle/>
                  <a:p>
                    <a:endParaRPr lang="en-US"/>
                  </a:p>
                </p:txBody>
              </p:sp>
              <p:sp>
                <p:nvSpPr>
                  <p:cNvPr id="69156" name="Line 548"/>
                  <p:cNvSpPr>
                    <a:spLocks noChangeShapeType="1"/>
                  </p:cNvSpPr>
                  <p:nvPr/>
                </p:nvSpPr>
                <p:spPr bwMode="auto">
                  <a:xfrm flipH="1">
                    <a:off x="1928" y="837"/>
                    <a:ext cx="2" cy="7"/>
                  </a:xfrm>
                  <a:prstGeom prst="line">
                    <a:avLst/>
                  </a:prstGeom>
                  <a:noFill/>
                  <a:ln w="0">
                    <a:solidFill>
                      <a:srgbClr val="000000"/>
                    </a:solidFill>
                    <a:round/>
                    <a:headEnd/>
                    <a:tailEnd/>
                  </a:ln>
                </p:spPr>
                <p:txBody>
                  <a:bodyPr/>
                  <a:lstStyle/>
                  <a:p>
                    <a:endParaRPr lang="en-US"/>
                  </a:p>
                </p:txBody>
              </p:sp>
              <p:sp>
                <p:nvSpPr>
                  <p:cNvPr id="69157" name="Line 549"/>
                  <p:cNvSpPr>
                    <a:spLocks noChangeShapeType="1"/>
                  </p:cNvSpPr>
                  <p:nvPr/>
                </p:nvSpPr>
                <p:spPr bwMode="auto">
                  <a:xfrm>
                    <a:off x="1886" y="801"/>
                    <a:ext cx="117" cy="1"/>
                  </a:xfrm>
                  <a:prstGeom prst="line">
                    <a:avLst/>
                  </a:prstGeom>
                  <a:noFill/>
                  <a:ln w="0">
                    <a:solidFill>
                      <a:srgbClr val="000000"/>
                    </a:solidFill>
                    <a:round/>
                    <a:headEnd/>
                    <a:tailEnd/>
                  </a:ln>
                </p:spPr>
                <p:txBody>
                  <a:bodyPr/>
                  <a:lstStyle/>
                  <a:p>
                    <a:endParaRPr lang="en-US"/>
                  </a:p>
                </p:txBody>
              </p:sp>
              <p:sp>
                <p:nvSpPr>
                  <p:cNvPr id="69158" name="Line 550"/>
                  <p:cNvSpPr>
                    <a:spLocks noChangeShapeType="1"/>
                  </p:cNvSpPr>
                  <p:nvPr/>
                </p:nvSpPr>
                <p:spPr bwMode="auto">
                  <a:xfrm>
                    <a:off x="1886" y="870"/>
                    <a:ext cx="117" cy="1"/>
                  </a:xfrm>
                  <a:prstGeom prst="line">
                    <a:avLst/>
                  </a:prstGeom>
                  <a:noFill/>
                  <a:ln w="0">
                    <a:solidFill>
                      <a:srgbClr val="000000"/>
                    </a:solidFill>
                    <a:round/>
                    <a:headEnd/>
                    <a:tailEnd/>
                  </a:ln>
                </p:spPr>
                <p:txBody>
                  <a:bodyPr/>
                  <a:lstStyle/>
                  <a:p>
                    <a:endParaRPr lang="en-US"/>
                  </a:p>
                </p:txBody>
              </p:sp>
              <p:sp>
                <p:nvSpPr>
                  <p:cNvPr id="69159" name="Line 551"/>
                  <p:cNvSpPr>
                    <a:spLocks noChangeShapeType="1"/>
                  </p:cNvSpPr>
                  <p:nvPr/>
                </p:nvSpPr>
                <p:spPr bwMode="auto">
                  <a:xfrm flipH="1">
                    <a:off x="1930" y="752"/>
                    <a:ext cx="28" cy="1"/>
                  </a:xfrm>
                  <a:prstGeom prst="line">
                    <a:avLst/>
                  </a:prstGeom>
                  <a:noFill/>
                  <a:ln w="0">
                    <a:solidFill>
                      <a:srgbClr val="000000"/>
                    </a:solidFill>
                    <a:round/>
                    <a:headEnd/>
                    <a:tailEnd/>
                  </a:ln>
                </p:spPr>
                <p:txBody>
                  <a:bodyPr/>
                  <a:lstStyle/>
                  <a:p>
                    <a:endParaRPr lang="en-US"/>
                  </a:p>
                </p:txBody>
              </p:sp>
              <p:sp>
                <p:nvSpPr>
                  <p:cNvPr id="69160" name="Line 552"/>
                  <p:cNvSpPr>
                    <a:spLocks noChangeShapeType="1"/>
                  </p:cNvSpPr>
                  <p:nvPr/>
                </p:nvSpPr>
                <p:spPr bwMode="auto">
                  <a:xfrm flipH="1">
                    <a:off x="1927" y="752"/>
                    <a:ext cx="3" cy="19"/>
                  </a:xfrm>
                  <a:prstGeom prst="line">
                    <a:avLst/>
                  </a:prstGeom>
                  <a:noFill/>
                  <a:ln w="0">
                    <a:solidFill>
                      <a:srgbClr val="000000"/>
                    </a:solidFill>
                    <a:round/>
                    <a:headEnd/>
                    <a:tailEnd/>
                  </a:ln>
                </p:spPr>
                <p:txBody>
                  <a:bodyPr/>
                  <a:lstStyle/>
                  <a:p>
                    <a:endParaRPr lang="en-US"/>
                  </a:p>
                </p:txBody>
              </p:sp>
              <p:sp>
                <p:nvSpPr>
                  <p:cNvPr id="69161" name="Line 553"/>
                  <p:cNvSpPr>
                    <a:spLocks noChangeShapeType="1"/>
                  </p:cNvSpPr>
                  <p:nvPr/>
                </p:nvSpPr>
                <p:spPr bwMode="auto">
                  <a:xfrm flipV="1">
                    <a:off x="1927" y="769"/>
                    <a:ext cx="3" cy="2"/>
                  </a:xfrm>
                  <a:prstGeom prst="line">
                    <a:avLst/>
                  </a:prstGeom>
                  <a:noFill/>
                  <a:ln w="0">
                    <a:solidFill>
                      <a:srgbClr val="000000"/>
                    </a:solidFill>
                    <a:round/>
                    <a:headEnd/>
                    <a:tailEnd/>
                  </a:ln>
                </p:spPr>
                <p:txBody>
                  <a:bodyPr/>
                  <a:lstStyle/>
                  <a:p>
                    <a:endParaRPr lang="en-US"/>
                  </a:p>
                </p:txBody>
              </p:sp>
              <p:sp>
                <p:nvSpPr>
                  <p:cNvPr id="69162" name="Line 554"/>
                  <p:cNvSpPr>
                    <a:spLocks noChangeShapeType="1"/>
                  </p:cNvSpPr>
                  <p:nvPr/>
                </p:nvSpPr>
                <p:spPr bwMode="auto">
                  <a:xfrm flipV="1">
                    <a:off x="1930" y="767"/>
                    <a:ext cx="8" cy="2"/>
                  </a:xfrm>
                  <a:prstGeom prst="line">
                    <a:avLst/>
                  </a:prstGeom>
                  <a:noFill/>
                  <a:ln w="0">
                    <a:solidFill>
                      <a:srgbClr val="000000"/>
                    </a:solidFill>
                    <a:round/>
                    <a:headEnd/>
                    <a:tailEnd/>
                  </a:ln>
                </p:spPr>
                <p:txBody>
                  <a:bodyPr/>
                  <a:lstStyle/>
                  <a:p>
                    <a:endParaRPr lang="en-US"/>
                  </a:p>
                </p:txBody>
              </p:sp>
              <p:sp>
                <p:nvSpPr>
                  <p:cNvPr id="69163" name="Line 555"/>
                  <p:cNvSpPr>
                    <a:spLocks noChangeShapeType="1"/>
                  </p:cNvSpPr>
                  <p:nvPr/>
                </p:nvSpPr>
                <p:spPr bwMode="auto">
                  <a:xfrm>
                    <a:off x="1938" y="767"/>
                    <a:ext cx="9" cy="1"/>
                  </a:xfrm>
                  <a:prstGeom prst="line">
                    <a:avLst/>
                  </a:prstGeom>
                  <a:noFill/>
                  <a:ln w="0">
                    <a:solidFill>
                      <a:srgbClr val="000000"/>
                    </a:solidFill>
                    <a:round/>
                    <a:headEnd/>
                    <a:tailEnd/>
                  </a:ln>
                </p:spPr>
                <p:txBody>
                  <a:bodyPr/>
                  <a:lstStyle/>
                  <a:p>
                    <a:endParaRPr lang="en-US"/>
                  </a:p>
                </p:txBody>
              </p:sp>
              <p:sp>
                <p:nvSpPr>
                  <p:cNvPr id="69164" name="Line 556"/>
                  <p:cNvSpPr>
                    <a:spLocks noChangeShapeType="1"/>
                  </p:cNvSpPr>
                  <p:nvPr/>
                </p:nvSpPr>
                <p:spPr bwMode="auto">
                  <a:xfrm>
                    <a:off x="1947" y="767"/>
                    <a:ext cx="8" cy="2"/>
                  </a:xfrm>
                  <a:prstGeom prst="line">
                    <a:avLst/>
                  </a:prstGeom>
                  <a:noFill/>
                  <a:ln w="0">
                    <a:solidFill>
                      <a:srgbClr val="000000"/>
                    </a:solidFill>
                    <a:round/>
                    <a:headEnd/>
                    <a:tailEnd/>
                  </a:ln>
                </p:spPr>
                <p:txBody>
                  <a:bodyPr/>
                  <a:lstStyle/>
                  <a:p>
                    <a:endParaRPr lang="en-US"/>
                  </a:p>
                </p:txBody>
              </p:sp>
              <p:sp>
                <p:nvSpPr>
                  <p:cNvPr id="69165" name="Line 557"/>
                  <p:cNvSpPr>
                    <a:spLocks noChangeShapeType="1"/>
                  </p:cNvSpPr>
                  <p:nvPr/>
                </p:nvSpPr>
                <p:spPr bwMode="auto">
                  <a:xfrm>
                    <a:off x="1955" y="769"/>
                    <a:ext cx="5" cy="4"/>
                  </a:xfrm>
                  <a:prstGeom prst="line">
                    <a:avLst/>
                  </a:prstGeom>
                  <a:noFill/>
                  <a:ln w="0">
                    <a:solidFill>
                      <a:srgbClr val="000000"/>
                    </a:solidFill>
                    <a:round/>
                    <a:headEnd/>
                    <a:tailEnd/>
                  </a:ln>
                </p:spPr>
                <p:txBody>
                  <a:bodyPr/>
                  <a:lstStyle/>
                  <a:p>
                    <a:endParaRPr lang="en-US"/>
                  </a:p>
                </p:txBody>
              </p:sp>
              <p:sp>
                <p:nvSpPr>
                  <p:cNvPr id="69166" name="Line 558"/>
                  <p:cNvSpPr>
                    <a:spLocks noChangeShapeType="1"/>
                  </p:cNvSpPr>
                  <p:nvPr/>
                </p:nvSpPr>
                <p:spPr bwMode="auto">
                  <a:xfrm>
                    <a:off x="1960" y="773"/>
                    <a:ext cx="3" cy="6"/>
                  </a:xfrm>
                  <a:prstGeom prst="line">
                    <a:avLst/>
                  </a:prstGeom>
                  <a:noFill/>
                  <a:ln w="0">
                    <a:solidFill>
                      <a:srgbClr val="000000"/>
                    </a:solidFill>
                    <a:round/>
                    <a:headEnd/>
                    <a:tailEnd/>
                  </a:ln>
                </p:spPr>
                <p:txBody>
                  <a:bodyPr/>
                  <a:lstStyle/>
                  <a:p>
                    <a:endParaRPr lang="en-US"/>
                  </a:p>
                </p:txBody>
              </p:sp>
              <p:sp>
                <p:nvSpPr>
                  <p:cNvPr id="69167" name="Line 559"/>
                  <p:cNvSpPr>
                    <a:spLocks noChangeShapeType="1"/>
                  </p:cNvSpPr>
                  <p:nvPr/>
                </p:nvSpPr>
                <p:spPr bwMode="auto">
                  <a:xfrm>
                    <a:off x="1963" y="779"/>
                    <a:ext cx="1" cy="5"/>
                  </a:xfrm>
                  <a:prstGeom prst="line">
                    <a:avLst/>
                  </a:prstGeom>
                  <a:noFill/>
                  <a:ln w="0">
                    <a:solidFill>
                      <a:srgbClr val="000000"/>
                    </a:solidFill>
                    <a:round/>
                    <a:headEnd/>
                    <a:tailEnd/>
                  </a:ln>
                </p:spPr>
                <p:txBody>
                  <a:bodyPr/>
                  <a:lstStyle/>
                  <a:p>
                    <a:endParaRPr lang="en-US"/>
                  </a:p>
                </p:txBody>
              </p:sp>
              <p:sp>
                <p:nvSpPr>
                  <p:cNvPr id="69168" name="Line 560"/>
                  <p:cNvSpPr>
                    <a:spLocks noChangeShapeType="1"/>
                  </p:cNvSpPr>
                  <p:nvPr/>
                </p:nvSpPr>
                <p:spPr bwMode="auto">
                  <a:xfrm flipH="1">
                    <a:off x="1960" y="784"/>
                    <a:ext cx="3" cy="6"/>
                  </a:xfrm>
                  <a:prstGeom prst="line">
                    <a:avLst/>
                  </a:prstGeom>
                  <a:noFill/>
                  <a:ln w="0">
                    <a:solidFill>
                      <a:srgbClr val="000000"/>
                    </a:solidFill>
                    <a:round/>
                    <a:headEnd/>
                    <a:tailEnd/>
                  </a:ln>
                </p:spPr>
                <p:txBody>
                  <a:bodyPr/>
                  <a:lstStyle/>
                  <a:p>
                    <a:endParaRPr lang="en-US"/>
                  </a:p>
                </p:txBody>
              </p:sp>
              <p:sp>
                <p:nvSpPr>
                  <p:cNvPr id="69169" name="Line 561"/>
                  <p:cNvSpPr>
                    <a:spLocks noChangeShapeType="1"/>
                  </p:cNvSpPr>
                  <p:nvPr/>
                </p:nvSpPr>
                <p:spPr bwMode="auto">
                  <a:xfrm flipH="1">
                    <a:off x="1955" y="790"/>
                    <a:ext cx="5" cy="4"/>
                  </a:xfrm>
                  <a:prstGeom prst="line">
                    <a:avLst/>
                  </a:prstGeom>
                  <a:noFill/>
                  <a:ln w="0">
                    <a:solidFill>
                      <a:srgbClr val="000000"/>
                    </a:solidFill>
                    <a:round/>
                    <a:headEnd/>
                    <a:tailEnd/>
                  </a:ln>
                </p:spPr>
                <p:txBody>
                  <a:bodyPr/>
                  <a:lstStyle/>
                  <a:p>
                    <a:endParaRPr lang="en-US"/>
                  </a:p>
                </p:txBody>
              </p:sp>
              <p:sp>
                <p:nvSpPr>
                  <p:cNvPr id="69170" name="Line 562"/>
                  <p:cNvSpPr>
                    <a:spLocks noChangeShapeType="1"/>
                  </p:cNvSpPr>
                  <p:nvPr/>
                </p:nvSpPr>
                <p:spPr bwMode="auto">
                  <a:xfrm flipH="1">
                    <a:off x="1947" y="794"/>
                    <a:ext cx="8" cy="3"/>
                  </a:xfrm>
                  <a:prstGeom prst="line">
                    <a:avLst/>
                  </a:prstGeom>
                  <a:noFill/>
                  <a:ln w="0">
                    <a:solidFill>
                      <a:srgbClr val="000000"/>
                    </a:solidFill>
                    <a:round/>
                    <a:headEnd/>
                    <a:tailEnd/>
                  </a:ln>
                </p:spPr>
                <p:txBody>
                  <a:bodyPr/>
                  <a:lstStyle/>
                  <a:p>
                    <a:endParaRPr lang="en-US"/>
                  </a:p>
                </p:txBody>
              </p:sp>
              <p:sp>
                <p:nvSpPr>
                  <p:cNvPr id="69171" name="Line 563"/>
                  <p:cNvSpPr>
                    <a:spLocks noChangeShapeType="1"/>
                  </p:cNvSpPr>
                  <p:nvPr/>
                </p:nvSpPr>
                <p:spPr bwMode="auto">
                  <a:xfrm flipH="1">
                    <a:off x="1938" y="797"/>
                    <a:ext cx="9" cy="1"/>
                  </a:xfrm>
                  <a:prstGeom prst="line">
                    <a:avLst/>
                  </a:prstGeom>
                  <a:noFill/>
                  <a:ln w="0">
                    <a:solidFill>
                      <a:srgbClr val="000000"/>
                    </a:solidFill>
                    <a:round/>
                    <a:headEnd/>
                    <a:tailEnd/>
                  </a:ln>
                </p:spPr>
                <p:txBody>
                  <a:bodyPr/>
                  <a:lstStyle/>
                  <a:p>
                    <a:endParaRPr lang="en-US"/>
                  </a:p>
                </p:txBody>
              </p:sp>
              <p:sp>
                <p:nvSpPr>
                  <p:cNvPr id="69172" name="Line 564"/>
                  <p:cNvSpPr>
                    <a:spLocks noChangeShapeType="1"/>
                  </p:cNvSpPr>
                  <p:nvPr/>
                </p:nvSpPr>
                <p:spPr bwMode="auto">
                  <a:xfrm flipH="1" flipV="1">
                    <a:off x="1930" y="794"/>
                    <a:ext cx="8" cy="3"/>
                  </a:xfrm>
                  <a:prstGeom prst="line">
                    <a:avLst/>
                  </a:prstGeom>
                  <a:noFill/>
                  <a:ln w="0">
                    <a:solidFill>
                      <a:srgbClr val="000000"/>
                    </a:solidFill>
                    <a:round/>
                    <a:headEnd/>
                    <a:tailEnd/>
                  </a:ln>
                </p:spPr>
                <p:txBody>
                  <a:bodyPr/>
                  <a:lstStyle/>
                  <a:p>
                    <a:endParaRPr lang="en-US"/>
                  </a:p>
                </p:txBody>
              </p:sp>
              <p:sp>
                <p:nvSpPr>
                  <p:cNvPr id="69173" name="Line 565"/>
                  <p:cNvSpPr>
                    <a:spLocks noChangeShapeType="1"/>
                  </p:cNvSpPr>
                  <p:nvPr/>
                </p:nvSpPr>
                <p:spPr bwMode="auto">
                  <a:xfrm flipH="1" flipV="1">
                    <a:off x="1927" y="792"/>
                    <a:ext cx="3" cy="2"/>
                  </a:xfrm>
                  <a:prstGeom prst="line">
                    <a:avLst/>
                  </a:prstGeom>
                  <a:noFill/>
                  <a:ln w="0">
                    <a:solidFill>
                      <a:srgbClr val="000000"/>
                    </a:solidFill>
                    <a:round/>
                    <a:headEnd/>
                    <a:tailEnd/>
                  </a:ln>
                </p:spPr>
                <p:txBody>
                  <a:bodyPr/>
                  <a:lstStyle/>
                  <a:p>
                    <a:endParaRPr lang="en-US"/>
                  </a:p>
                </p:txBody>
              </p:sp>
              <p:sp>
                <p:nvSpPr>
                  <p:cNvPr id="69174" name="Line 566"/>
                  <p:cNvSpPr>
                    <a:spLocks noChangeShapeType="1"/>
                  </p:cNvSpPr>
                  <p:nvPr/>
                </p:nvSpPr>
                <p:spPr bwMode="auto">
                  <a:xfrm flipH="1" flipV="1">
                    <a:off x="1924" y="788"/>
                    <a:ext cx="3" cy="4"/>
                  </a:xfrm>
                  <a:prstGeom prst="line">
                    <a:avLst/>
                  </a:prstGeom>
                  <a:noFill/>
                  <a:ln w="0">
                    <a:solidFill>
                      <a:srgbClr val="000000"/>
                    </a:solidFill>
                    <a:round/>
                    <a:headEnd/>
                    <a:tailEnd/>
                  </a:ln>
                </p:spPr>
                <p:txBody>
                  <a:bodyPr/>
                  <a:lstStyle/>
                  <a:p>
                    <a:endParaRPr lang="en-US"/>
                  </a:p>
                </p:txBody>
              </p:sp>
              <p:sp>
                <p:nvSpPr>
                  <p:cNvPr id="69175" name="Line 567"/>
                  <p:cNvSpPr>
                    <a:spLocks noChangeShapeType="1"/>
                  </p:cNvSpPr>
                  <p:nvPr/>
                </p:nvSpPr>
                <p:spPr bwMode="auto">
                  <a:xfrm flipV="1">
                    <a:off x="1422" y="1198"/>
                    <a:ext cx="1" cy="5"/>
                  </a:xfrm>
                  <a:prstGeom prst="line">
                    <a:avLst/>
                  </a:prstGeom>
                  <a:noFill/>
                  <a:ln w="0">
                    <a:solidFill>
                      <a:srgbClr val="000000"/>
                    </a:solidFill>
                    <a:round/>
                    <a:headEnd/>
                    <a:tailEnd/>
                  </a:ln>
                </p:spPr>
                <p:txBody>
                  <a:bodyPr/>
                  <a:lstStyle/>
                  <a:p>
                    <a:endParaRPr lang="en-US"/>
                  </a:p>
                </p:txBody>
              </p:sp>
              <p:sp>
                <p:nvSpPr>
                  <p:cNvPr id="69176" name="Line 568"/>
                  <p:cNvSpPr>
                    <a:spLocks noChangeShapeType="1"/>
                  </p:cNvSpPr>
                  <p:nvPr/>
                </p:nvSpPr>
                <p:spPr bwMode="auto">
                  <a:xfrm flipH="1" flipV="1">
                    <a:off x="1421" y="1192"/>
                    <a:ext cx="1" cy="6"/>
                  </a:xfrm>
                  <a:prstGeom prst="line">
                    <a:avLst/>
                  </a:prstGeom>
                  <a:noFill/>
                  <a:ln w="0">
                    <a:solidFill>
                      <a:srgbClr val="000000"/>
                    </a:solidFill>
                    <a:round/>
                    <a:headEnd/>
                    <a:tailEnd/>
                  </a:ln>
                </p:spPr>
                <p:txBody>
                  <a:bodyPr/>
                  <a:lstStyle/>
                  <a:p>
                    <a:endParaRPr lang="en-US"/>
                  </a:p>
                </p:txBody>
              </p:sp>
              <p:sp>
                <p:nvSpPr>
                  <p:cNvPr id="69177" name="Line 569"/>
                  <p:cNvSpPr>
                    <a:spLocks noChangeShapeType="1"/>
                  </p:cNvSpPr>
                  <p:nvPr/>
                </p:nvSpPr>
                <p:spPr bwMode="auto">
                  <a:xfrm flipH="1" flipV="1">
                    <a:off x="1420" y="1187"/>
                    <a:ext cx="1" cy="5"/>
                  </a:xfrm>
                  <a:prstGeom prst="line">
                    <a:avLst/>
                  </a:prstGeom>
                  <a:noFill/>
                  <a:ln w="0">
                    <a:solidFill>
                      <a:srgbClr val="000000"/>
                    </a:solidFill>
                    <a:round/>
                    <a:headEnd/>
                    <a:tailEnd/>
                  </a:ln>
                </p:spPr>
                <p:txBody>
                  <a:bodyPr/>
                  <a:lstStyle/>
                  <a:p>
                    <a:endParaRPr lang="en-US"/>
                  </a:p>
                </p:txBody>
              </p:sp>
              <p:sp>
                <p:nvSpPr>
                  <p:cNvPr id="69178" name="Line 570"/>
                  <p:cNvSpPr>
                    <a:spLocks noChangeShapeType="1"/>
                  </p:cNvSpPr>
                  <p:nvPr/>
                </p:nvSpPr>
                <p:spPr bwMode="auto">
                  <a:xfrm flipH="1" flipV="1">
                    <a:off x="1418" y="1182"/>
                    <a:ext cx="2" cy="5"/>
                  </a:xfrm>
                  <a:prstGeom prst="line">
                    <a:avLst/>
                  </a:prstGeom>
                  <a:noFill/>
                  <a:ln w="0">
                    <a:solidFill>
                      <a:srgbClr val="000000"/>
                    </a:solidFill>
                    <a:round/>
                    <a:headEnd/>
                    <a:tailEnd/>
                  </a:ln>
                </p:spPr>
                <p:txBody>
                  <a:bodyPr/>
                  <a:lstStyle/>
                  <a:p>
                    <a:endParaRPr lang="en-US"/>
                  </a:p>
                </p:txBody>
              </p:sp>
              <p:sp>
                <p:nvSpPr>
                  <p:cNvPr id="69179" name="Line 571"/>
                  <p:cNvSpPr>
                    <a:spLocks noChangeShapeType="1"/>
                  </p:cNvSpPr>
                  <p:nvPr/>
                </p:nvSpPr>
                <p:spPr bwMode="auto">
                  <a:xfrm flipH="1" flipV="1">
                    <a:off x="1416" y="1176"/>
                    <a:ext cx="2" cy="6"/>
                  </a:xfrm>
                  <a:prstGeom prst="line">
                    <a:avLst/>
                  </a:prstGeom>
                  <a:noFill/>
                  <a:ln w="0">
                    <a:solidFill>
                      <a:srgbClr val="000000"/>
                    </a:solidFill>
                    <a:round/>
                    <a:headEnd/>
                    <a:tailEnd/>
                  </a:ln>
                </p:spPr>
                <p:txBody>
                  <a:bodyPr/>
                  <a:lstStyle/>
                  <a:p>
                    <a:endParaRPr lang="en-US"/>
                  </a:p>
                </p:txBody>
              </p:sp>
              <p:sp>
                <p:nvSpPr>
                  <p:cNvPr id="69180" name="Line 572"/>
                  <p:cNvSpPr>
                    <a:spLocks noChangeShapeType="1"/>
                  </p:cNvSpPr>
                  <p:nvPr/>
                </p:nvSpPr>
                <p:spPr bwMode="auto">
                  <a:xfrm flipH="1" flipV="1">
                    <a:off x="1414" y="1171"/>
                    <a:ext cx="2" cy="5"/>
                  </a:xfrm>
                  <a:prstGeom prst="line">
                    <a:avLst/>
                  </a:prstGeom>
                  <a:noFill/>
                  <a:ln w="0">
                    <a:solidFill>
                      <a:srgbClr val="000000"/>
                    </a:solidFill>
                    <a:round/>
                    <a:headEnd/>
                    <a:tailEnd/>
                  </a:ln>
                </p:spPr>
                <p:txBody>
                  <a:bodyPr/>
                  <a:lstStyle/>
                  <a:p>
                    <a:endParaRPr lang="en-US"/>
                  </a:p>
                </p:txBody>
              </p:sp>
              <p:sp>
                <p:nvSpPr>
                  <p:cNvPr id="69181" name="Line 573"/>
                  <p:cNvSpPr>
                    <a:spLocks noChangeShapeType="1"/>
                  </p:cNvSpPr>
                  <p:nvPr/>
                </p:nvSpPr>
                <p:spPr bwMode="auto">
                  <a:xfrm flipH="1" flipV="1">
                    <a:off x="1412" y="1166"/>
                    <a:ext cx="2" cy="5"/>
                  </a:xfrm>
                  <a:prstGeom prst="line">
                    <a:avLst/>
                  </a:prstGeom>
                  <a:noFill/>
                  <a:ln w="0">
                    <a:solidFill>
                      <a:srgbClr val="000000"/>
                    </a:solidFill>
                    <a:round/>
                    <a:headEnd/>
                    <a:tailEnd/>
                  </a:ln>
                </p:spPr>
                <p:txBody>
                  <a:bodyPr/>
                  <a:lstStyle/>
                  <a:p>
                    <a:endParaRPr lang="en-US"/>
                  </a:p>
                </p:txBody>
              </p:sp>
              <p:sp>
                <p:nvSpPr>
                  <p:cNvPr id="69182" name="Line 574"/>
                  <p:cNvSpPr>
                    <a:spLocks noChangeShapeType="1"/>
                  </p:cNvSpPr>
                  <p:nvPr/>
                </p:nvSpPr>
                <p:spPr bwMode="auto">
                  <a:xfrm flipH="1" flipV="1">
                    <a:off x="1408" y="1161"/>
                    <a:ext cx="4" cy="5"/>
                  </a:xfrm>
                  <a:prstGeom prst="line">
                    <a:avLst/>
                  </a:prstGeom>
                  <a:noFill/>
                  <a:ln w="0">
                    <a:solidFill>
                      <a:srgbClr val="000000"/>
                    </a:solidFill>
                    <a:round/>
                    <a:headEnd/>
                    <a:tailEnd/>
                  </a:ln>
                </p:spPr>
                <p:txBody>
                  <a:bodyPr/>
                  <a:lstStyle/>
                  <a:p>
                    <a:endParaRPr lang="en-US"/>
                  </a:p>
                </p:txBody>
              </p:sp>
              <p:sp>
                <p:nvSpPr>
                  <p:cNvPr id="69183" name="Line 575"/>
                  <p:cNvSpPr>
                    <a:spLocks noChangeShapeType="1"/>
                  </p:cNvSpPr>
                  <p:nvPr/>
                </p:nvSpPr>
                <p:spPr bwMode="auto">
                  <a:xfrm flipH="1" flipV="1">
                    <a:off x="1405" y="1156"/>
                    <a:ext cx="3" cy="5"/>
                  </a:xfrm>
                  <a:prstGeom prst="line">
                    <a:avLst/>
                  </a:prstGeom>
                  <a:noFill/>
                  <a:ln w="0">
                    <a:solidFill>
                      <a:srgbClr val="000000"/>
                    </a:solidFill>
                    <a:round/>
                    <a:headEnd/>
                    <a:tailEnd/>
                  </a:ln>
                </p:spPr>
                <p:txBody>
                  <a:bodyPr/>
                  <a:lstStyle/>
                  <a:p>
                    <a:endParaRPr lang="en-US"/>
                  </a:p>
                </p:txBody>
              </p:sp>
              <p:sp>
                <p:nvSpPr>
                  <p:cNvPr id="69184" name="Line 576"/>
                  <p:cNvSpPr>
                    <a:spLocks noChangeShapeType="1"/>
                  </p:cNvSpPr>
                  <p:nvPr/>
                </p:nvSpPr>
                <p:spPr bwMode="auto">
                  <a:xfrm flipH="1" flipV="1">
                    <a:off x="1401" y="1152"/>
                    <a:ext cx="4" cy="4"/>
                  </a:xfrm>
                  <a:prstGeom prst="line">
                    <a:avLst/>
                  </a:prstGeom>
                  <a:noFill/>
                  <a:ln w="0">
                    <a:solidFill>
                      <a:srgbClr val="000000"/>
                    </a:solidFill>
                    <a:round/>
                    <a:headEnd/>
                    <a:tailEnd/>
                  </a:ln>
                </p:spPr>
                <p:txBody>
                  <a:bodyPr/>
                  <a:lstStyle/>
                  <a:p>
                    <a:endParaRPr lang="en-US"/>
                  </a:p>
                </p:txBody>
              </p:sp>
              <p:sp>
                <p:nvSpPr>
                  <p:cNvPr id="69185" name="Line 577"/>
                  <p:cNvSpPr>
                    <a:spLocks noChangeShapeType="1"/>
                  </p:cNvSpPr>
                  <p:nvPr/>
                </p:nvSpPr>
                <p:spPr bwMode="auto">
                  <a:xfrm flipH="1" flipV="1">
                    <a:off x="1397" y="1147"/>
                    <a:ext cx="4" cy="5"/>
                  </a:xfrm>
                  <a:prstGeom prst="line">
                    <a:avLst/>
                  </a:prstGeom>
                  <a:noFill/>
                  <a:ln w="0">
                    <a:solidFill>
                      <a:srgbClr val="000000"/>
                    </a:solidFill>
                    <a:round/>
                    <a:headEnd/>
                    <a:tailEnd/>
                  </a:ln>
                </p:spPr>
                <p:txBody>
                  <a:bodyPr/>
                  <a:lstStyle/>
                  <a:p>
                    <a:endParaRPr lang="en-US"/>
                  </a:p>
                </p:txBody>
              </p:sp>
              <p:sp>
                <p:nvSpPr>
                  <p:cNvPr id="69186" name="Line 578"/>
                  <p:cNvSpPr>
                    <a:spLocks noChangeShapeType="1"/>
                  </p:cNvSpPr>
                  <p:nvPr/>
                </p:nvSpPr>
                <p:spPr bwMode="auto">
                  <a:xfrm flipH="1" flipV="1">
                    <a:off x="1392" y="1143"/>
                    <a:ext cx="5" cy="4"/>
                  </a:xfrm>
                  <a:prstGeom prst="line">
                    <a:avLst/>
                  </a:prstGeom>
                  <a:noFill/>
                  <a:ln w="0">
                    <a:solidFill>
                      <a:srgbClr val="000000"/>
                    </a:solidFill>
                    <a:round/>
                    <a:headEnd/>
                    <a:tailEnd/>
                  </a:ln>
                </p:spPr>
                <p:txBody>
                  <a:bodyPr/>
                  <a:lstStyle/>
                  <a:p>
                    <a:endParaRPr lang="en-US"/>
                  </a:p>
                </p:txBody>
              </p:sp>
              <p:sp>
                <p:nvSpPr>
                  <p:cNvPr id="69187" name="Line 579"/>
                  <p:cNvSpPr>
                    <a:spLocks noChangeShapeType="1"/>
                  </p:cNvSpPr>
                  <p:nvPr/>
                </p:nvSpPr>
                <p:spPr bwMode="auto">
                  <a:xfrm flipH="1" flipV="1">
                    <a:off x="1387" y="1139"/>
                    <a:ext cx="5" cy="4"/>
                  </a:xfrm>
                  <a:prstGeom prst="line">
                    <a:avLst/>
                  </a:prstGeom>
                  <a:noFill/>
                  <a:ln w="0">
                    <a:solidFill>
                      <a:srgbClr val="000000"/>
                    </a:solidFill>
                    <a:round/>
                    <a:headEnd/>
                    <a:tailEnd/>
                  </a:ln>
                </p:spPr>
                <p:txBody>
                  <a:bodyPr/>
                  <a:lstStyle/>
                  <a:p>
                    <a:endParaRPr lang="en-US"/>
                  </a:p>
                </p:txBody>
              </p:sp>
              <p:sp>
                <p:nvSpPr>
                  <p:cNvPr id="69188" name="Line 580"/>
                  <p:cNvSpPr>
                    <a:spLocks noChangeShapeType="1"/>
                  </p:cNvSpPr>
                  <p:nvPr/>
                </p:nvSpPr>
                <p:spPr bwMode="auto">
                  <a:xfrm flipH="1" flipV="1">
                    <a:off x="1382" y="1135"/>
                    <a:ext cx="5" cy="4"/>
                  </a:xfrm>
                  <a:prstGeom prst="line">
                    <a:avLst/>
                  </a:prstGeom>
                  <a:noFill/>
                  <a:ln w="0">
                    <a:solidFill>
                      <a:srgbClr val="000000"/>
                    </a:solidFill>
                    <a:round/>
                    <a:headEnd/>
                    <a:tailEnd/>
                  </a:ln>
                </p:spPr>
                <p:txBody>
                  <a:bodyPr/>
                  <a:lstStyle/>
                  <a:p>
                    <a:endParaRPr lang="en-US"/>
                  </a:p>
                </p:txBody>
              </p:sp>
              <p:sp>
                <p:nvSpPr>
                  <p:cNvPr id="69189" name="Line 581"/>
                  <p:cNvSpPr>
                    <a:spLocks noChangeShapeType="1"/>
                  </p:cNvSpPr>
                  <p:nvPr/>
                </p:nvSpPr>
                <p:spPr bwMode="auto">
                  <a:xfrm flipH="1" flipV="1">
                    <a:off x="1377" y="1132"/>
                    <a:ext cx="5" cy="3"/>
                  </a:xfrm>
                  <a:prstGeom prst="line">
                    <a:avLst/>
                  </a:prstGeom>
                  <a:noFill/>
                  <a:ln w="0">
                    <a:solidFill>
                      <a:srgbClr val="000000"/>
                    </a:solidFill>
                    <a:round/>
                    <a:headEnd/>
                    <a:tailEnd/>
                  </a:ln>
                </p:spPr>
                <p:txBody>
                  <a:bodyPr/>
                  <a:lstStyle/>
                  <a:p>
                    <a:endParaRPr lang="en-US"/>
                  </a:p>
                </p:txBody>
              </p:sp>
              <p:sp>
                <p:nvSpPr>
                  <p:cNvPr id="69190" name="Line 582"/>
                  <p:cNvSpPr>
                    <a:spLocks noChangeShapeType="1"/>
                  </p:cNvSpPr>
                  <p:nvPr/>
                </p:nvSpPr>
                <p:spPr bwMode="auto">
                  <a:xfrm flipH="1" flipV="1">
                    <a:off x="1371" y="1129"/>
                    <a:ext cx="6" cy="3"/>
                  </a:xfrm>
                  <a:prstGeom prst="line">
                    <a:avLst/>
                  </a:prstGeom>
                  <a:noFill/>
                  <a:ln w="0">
                    <a:solidFill>
                      <a:srgbClr val="000000"/>
                    </a:solidFill>
                    <a:round/>
                    <a:headEnd/>
                    <a:tailEnd/>
                  </a:ln>
                </p:spPr>
                <p:txBody>
                  <a:bodyPr/>
                  <a:lstStyle/>
                  <a:p>
                    <a:endParaRPr lang="en-US"/>
                  </a:p>
                </p:txBody>
              </p:sp>
              <p:sp>
                <p:nvSpPr>
                  <p:cNvPr id="69191" name="Line 583"/>
                  <p:cNvSpPr>
                    <a:spLocks noChangeShapeType="1"/>
                  </p:cNvSpPr>
                  <p:nvPr/>
                </p:nvSpPr>
                <p:spPr bwMode="auto">
                  <a:xfrm flipH="1" flipV="1">
                    <a:off x="1365" y="1126"/>
                    <a:ext cx="6" cy="3"/>
                  </a:xfrm>
                  <a:prstGeom prst="line">
                    <a:avLst/>
                  </a:prstGeom>
                  <a:noFill/>
                  <a:ln w="0">
                    <a:solidFill>
                      <a:srgbClr val="000000"/>
                    </a:solidFill>
                    <a:round/>
                    <a:headEnd/>
                    <a:tailEnd/>
                  </a:ln>
                </p:spPr>
                <p:txBody>
                  <a:bodyPr/>
                  <a:lstStyle/>
                  <a:p>
                    <a:endParaRPr lang="en-US"/>
                  </a:p>
                </p:txBody>
              </p:sp>
              <p:sp>
                <p:nvSpPr>
                  <p:cNvPr id="69192" name="Line 584"/>
                  <p:cNvSpPr>
                    <a:spLocks noChangeShapeType="1"/>
                  </p:cNvSpPr>
                  <p:nvPr/>
                </p:nvSpPr>
                <p:spPr bwMode="auto">
                  <a:xfrm flipH="1" flipV="1">
                    <a:off x="1359" y="1123"/>
                    <a:ext cx="6" cy="3"/>
                  </a:xfrm>
                  <a:prstGeom prst="line">
                    <a:avLst/>
                  </a:prstGeom>
                  <a:noFill/>
                  <a:ln w="0">
                    <a:solidFill>
                      <a:srgbClr val="000000"/>
                    </a:solidFill>
                    <a:round/>
                    <a:headEnd/>
                    <a:tailEnd/>
                  </a:ln>
                </p:spPr>
                <p:txBody>
                  <a:bodyPr/>
                  <a:lstStyle/>
                  <a:p>
                    <a:endParaRPr lang="en-US"/>
                  </a:p>
                </p:txBody>
              </p:sp>
              <p:sp>
                <p:nvSpPr>
                  <p:cNvPr id="69193" name="Line 585"/>
                  <p:cNvSpPr>
                    <a:spLocks noChangeShapeType="1"/>
                  </p:cNvSpPr>
                  <p:nvPr/>
                </p:nvSpPr>
                <p:spPr bwMode="auto">
                  <a:xfrm flipH="1" flipV="1">
                    <a:off x="1352" y="1120"/>
                    <a:ext cx="7" cy="3"/>
                  </a:xfrm>
                  <a:prstGeom prst="line">
                    <a:avLst/>
                  </a:prstGeom>
                  <a:noFill/>
                  <a:ln w="0">
                    <a:solidFill>
                      <a:srgbClr val="000000"/>
                    </a:solidFill>
                    <a:round/>
                    <a:headEnd/>
                    <a:tailEnd/>
                  </a:ln>
                </p:spPr>
                <p:txBody>
                  <a:bodyPr/>
                  <a:lstStyle/>
                  <a:p>
                    <a:endParaRPr lang="en-US"/>
                  </a:p>
                </p:txBody>
              </p:sp>
              <p:sp>
                <p:nvSpPr>
                  <p:cNvPr id="69194" name="Line 586"/>
                  <p:cNvSpPr>
                    <a:spLocks noChangeShapeType="1"/>
                  </p:cNvSpPr>
                  <p:nvPr/>
                </p:nvSpPr>
                <p:spPr bwMode="auto">
                  <a:xfrm flipH="1" flipV="1">
                    <a:off x="1346" y="1118"/>
                    <a:ext cx="6" cy="2"/>
                  </a:xfrm>
                  <a:prstGeom prst="line">
                    <a:avLst/>
                  </a:prstGeom>
                  <a:noFill/>
                  <a:ln w="0">
                    <a:solidFill>
                      <a:srgbClr val="000000"/>
                    </a:solidFill>
                    <a:round/>
                    <a:headEnd/>
                    <a:tailEnd/>
                  </a:ln>
                </p:spPr>
                <p:txBody>
                  <a:bodyPr/>
                  <a:lstStyle/>
                  <a:p>
                    <a:endParaRPr lang="en-US"/>
                  </a:p>
                </p:txBody>
              </p:sp>
              <p:sp>
                <p:nvSpPr>
                  <p:cNvPr id="69195" name="Line 587"/>
                  <p:cNvSpPr>
                    <a:spLocks noChangeShapeType="1"/>
                  </p:cNvSpPr>
                  <p:nvPr/>
                </p:nvSpPr>
                <p:spPr bwMode="auto">
                  <a:xfrm flipH="1" flipV="1">
                    <a:off x="1339" y="1117"/>
                    <a:ext cx="7" cy="1"/>
                  </a:xfrm>
                  <a:prstGeom prst="line">
                    <a:avLst/>
                  </a:prstGeom>
                  <a:noFill/>
                  <a:ln w="0">
                    <a:solidFill>
                      <a:srgbClr val="000000"/>
                    </a:solidFill>
                    <a:round/>
                    <a:headEnd/>
                    <a:tailEnd/>
                  </a:ln>
                </p:spPr>
                <p:txBody>
                  <a:bodyPr/>
                  <a:lstStyle/>
                  <a:p>
                    <a:endParaRPr lang="en-US"/>
                  </a:p>
                </p:txBody>
              </p:sp>
              <p:sp>
                <p:nvSpPr>
                  <p:cNvPr id="69196" name="Line 588"/>
                  <p:cNvSpPr>
                    <a:spLocks noChangeShapeType="1"/>
                  </p:cNvSpPr>
                  <p:nvPr/>
                </p:nvSpPr>
                <p:spPr bwMode="auto">
                  <a:xfrm flipH="1" flipV="1">
                    <a:off x="1332" y="1115"/>
                    <a:ext cx="7" cy="2"/>
                  </a:xfrm>
                  <a:prstGeom prst="line">
                    <a:avLst/>
                  </a:prstGeom>
                  <a:noFill/>
                  <a:ln w="0">
                    <a:solidFill>
                      <a:srgbClr val="000000"/>
                    </a:solidFill>
                    <a:round/>
                    <a:headEnd/>
                    <a:tailEnd/>
                  </a:ln>
                </p:spPr>
                <p:txBody>
                  <a:bodyPr/>
                  <a:lstStyle/>
                  <a:p>
                    <a:endParaRPr lang="en-US"/>
                  </a:p>
                </p:txBody>
              </p:sp>
              <p:sp>
                <p:nvSpPr>
                  <p:cNvPr id="69197" name="Line 589"/>
                  <p:cNvSpPr>
                    <a:spLocks noChangeShapeType="1"/>
                  </p:cNvSpPr>
                  <p:nvPr/>
                </p:nvSpPr>
                <p:spPr bwMode="auto">
                  <a:xfrm flipH="1" flipV="1">
                    <a:off x="1325" y="1114"/>
                    <a:ext cx="7" cy="1"/>
                  </a:xfrm>
                  <a:prstGeom prst="line">
                    <a:avLst/>
                  </a:prstGeom>
                  <a:noFill/>
                  <a:ln w="0">
                    <a:solidFill>
                      <a:srgbClr val="000000"/>
                    </a:solidFill>
                    <a:round/>
                    <a:headEnd/>
                    <a:tailEnd/>
                  </a:ln>
                </p:spPr>
                <p:txBody>
                  <a:bodyPr/>
                  <a:lstStyle/>
                  <a:p>
                    <a:endParaRPr lang="en-US"/>
                  </a:p>
                </p:txBody>
              </p:sp>
              <p:sp>
                <p:nvSpPr>
                  <p:cNvPr id="69198" name="Line 590"/>
                  <p:cNvSpPr>
                    <a:spLocks noChangeShapeType="1"/>
                  </p:cNvSpPr>
                  <p:nvPr/>
                </p:nvSpPr>
                <p:spPr bwMode="auto">
                  <a:xfrm flipH="1" flipV="1">
                    <a:off x="1318" y="1113"/>
                    <a:ext cx="7" cy="1"/>
                  </a:xfrm>
                  <a:prstGeom prst="line">
                    <a:avLst/>
                  </a:prstGeom>
                  <a:noFill/>
                  <a:ln w="0">
                    <a:solidFill>
                      <a:srgbClr val="000000"/>
                    </a:solidFill>
                    <a:round/>
                    <a:headEnd/>
                    <a:tailEnd/>
                  </a:ln>
                </p:spPr>
                <p:txBody>
                  <a:bodyPr/>
                  <a:lstStyle/>
                  <a:p>
                    <a:endParaRPr lang="en-US"/>
                  </a:p>
                </p:txBody>
              </p:sp>
              <p:sp>
                <p:nvSpPr>
                  <p:cNvPr id="69199" name="Line 591"/>
                  <p:cNvSpPr>
                    <a:spLocks noChangeShapeType="1"/>
                  </p:cNvSpPr>
                  <p:nvPr/>
                </p:nvSpPr>
                <p:spPr bwMode="auto">
                  <a:xfrm flipH="1" flipV="1">
                    <a:off x="1311" y="1112"/>
                    <a:ext cx="7" cy="1"/>
                  </a:xfrm>
                  <a:prstGeom prst="line">
                    <a:avLst/>
                  </a:prstGeom>
                  <a:noFill/>
                  <a:ln w="0">
                    <a:solidFill>
                      <a:srgbClr val="000000"/>
                    </a:solidFill>
                    <a:round/>
                    <a:headEnd/>
                    <a:tailEnd/>
                  </a:ln>
                </p:spPr>
                <p:txBody>
                  <a:bodyPr/>
                  <a:lstStyle/>
                  <a:p>
                    <a:endParaRPr lang="en-US"/>
                  </a:p>
                </p:txBody>
              </p:sp>
              <p:sp>
                <p:nvSpPr>
                  <p:cNvPr id="69200" name="Line 592"/>
                  <p:cNvSpPr>
                    <a:spLocks noChangeShapeType="1"/>
                  </p:cNvSpPr>
                  <p:nvPr/>
                </p:nvSpPr>
                <p:spPr bwMode="auto">
                  <a:xfrm flipH="1">
                    <a:off x="1304" y="1112"/>
                    <a:ext cx="7" cy="1"/>
                  </a:xfrm>
                  <a:prstGeom prst="line">
                    <a:avLst/>
                  </a:prstGeom>
                  <a:noFill/>
                  <a:ln w="0">
                    <a:solidFill>
                      <a:srgbClr val="000000"/>
                    </a:solidFill>
                    <a:round/>
                    <a:headEnd/>
                    <a:tailEnd/>
                  </a:ln>
                </p:spPr>
                <p:txBody>
                  <a:bodyPr/>
                  <a:lstStyle/>
                  <a:p>
                    <a:endParaRPr lang="en-US"/>
                  </a:p>
                </p:txBody>
              </p:sp>
              <p:sp>
                <p:nvSpPr>
                  <p:cNvPr id="69201" name="Line 593"/>
                  <p:cNvSpPr>
                    <a:spLocks noChangeShapeType="1"/>
                  </p:cNvSpPr>
                  <p:nvPr/>
                </p:nvSpPr>
                <p:spPr bwMode="auto">
                  <a:xfrm flipH="1">
                    <a:off x="1296" y="1112"/>
                    <a:ext cx="8" cy="1"/>
                  </a:xfrm>
                  <a:prstGeom prst="line">
                    <a:avLst/>
                  </a:prstGeom>
                  <a:noFill/>
                  <a:ln w="0">
                    <a:solidFill>
                      <a:srgbClr val="000000"/>
                    </a:solidFill>
                    <a:round/>
                    <a:headEnd/>
                    <a:tailEnd/>
                  </a:ln>
                </p:spPr>
                <p:txBody>
                  <a:bodyPr/>
                  <a:lstStyle/>
                  <a:p>
                    <a:endParaRPr lang="en-US"/>
                  </a:p>
                </p:txBody>
              </p:sp>
              <p:sp>
                <p:nvSpPr>
                  <p:cNvPr id="69202" name="Line 594"/>
                  <p:cNvSpPr>
                    <a:spLocks noChangeShapeType="1"/>
                  </p:cNvSpPr>
                  <p:nvPr/>
                </p:nvSpPr>
                <p:spPr bwMode="auto">
                  <a:xfrm flipH="1">
                    <a:off x="1289" y="1112"/>
                    <a:ext cx="7" cy="1"/>
                  </a:xfrm>
                  <a:prstGeom prst="line">
                    <a:avLst/>
                  </a:prstGeom>
                  <a:noFill/>
                  <a:ln w="0">
                    <a:solidFill>
                      <a:srgbClr val="000000"/>
                    </a:solidFill>
                    <a:round/>
                    <a:headEnd/>
                    <a:tailEnd/>
                  </a:ln>
                </p:spPr>
                <p:txBody>
                  <a:bodyPr/>
                  <a:lstStyle/>
                  <a:p>
                    <a:endParaRPr lang="en-US"/>
                  </a:p>
                </p:txBody>
              </p:sp>
              <p:sp>
                <p:nvSpPr>
                  <p:cNvPr id="69203" name="Line 595"/>
                  <p:cNvSpPr>
                    <a:spLocks noChangeShapeType="1"/>
                  </p:cNvSpPr>
                  <p:nvPr/>
                </p:nvSpPr>
                <p:spPr bwMode="auto">
                  <a:xfrm flipH="1">
                    <a:off x="1282" y="1113"/>
                    <a:ext cx="7" cy="1"/>
                  </a:xfrm>
                  <a:prstGeom prst="line">
                    <a:avLst/>
                  </a:prstGeom>
                  <a:noFill/>
                  <a:ln w="0">
                    <a:solidFill>
                      <a:srgbClr val="000000"/>
                    </a:solidFill>
                    <a:round/>
                    <a:headEnd/>
                    <a:tailEnd/>
                  </a:ln>
                </p:spPr>
                <p:txBody>
                  <a:bodyPr/>
                  <a:lstStyle/>
                  <a:p>
                    <a:endParaRPr lang="en-US"/>
                  </a:p>
                </p:txBody>
              </p:sp>
              <p:sp>
                <p:nvSpPr>
                  <p:cNvPr id="69204" name="Line 596"/>
                  <p:cNvSpPr>
                    <a:spLocks noChangeShapeType="1"/>
                  </p:cNvSpPr>
                  <p:nvPr/>
                </p:nvSpPr>
                <p:spPr bwMode="auto">
                  <a:xfrm flipH="1">
                    <a:off x="1275" y="1114"/>
                    <a:ext cx="7" cy="1"/>
                  </a:xfrm>
                  <a:prstGeom prst="line">
                    <a:avLst/>
                  </a:prstGeom>
                  <a:noFill/>
                  <a:ln w="0">
                    <a:solidFill>
                      <a:srgbClr val="000000"/>
                    </a:solidFill>
                    <a:round/>
                    <a:headEnd/>
                    <a:tailEnd/>
                  </a:ln>
                </p:spPr>
                <p:txBody>
                  <a:bodyPr/>
                  <a:lstStyle/>
                  <a:p>
                    <a:endParaRPr lang="en-US"/>
                  </a:p>
                </p:txBody>
              </p:sp>
              <p:sp>
                <p:nvSpPr>
                  <p:cNvPr id="69205" name="Line 597"/>
                  <p:cNvSpPr>
                    <a:spLocks noChangeShapeType="1"/>
                  </p:cNvSpPr>
                  <p:nvPr/>
                </p:nvSpPr>
                <p:spPr bwMode="auto">
                  <a:xfrm flipH="1">
                    <a:off x="1268" y="1115"/>
                    <a:ext cx="7" cy="2"/>
                  </a:xfrm>
                  <a:prstGeom prst="line">
                    <a:avLst/>
                  </a:prstGeom>
                  <a:noFill/>
                  <a:ln w="0">
                    <a:solidFill>
                      <a:srgbClr val="000000"/>
                    </a:solidFill>
                    <a:round/>
                    <a:headEnd/>
                    <a:tailEnd/>
                  </a:ln>
                </p:spPr>
                <p:txBody>
                  <a:bodyPr/>
                  <a:lstStyle/>
                  <a:p>
                    <a:endParaRPr lang="en-US"/>
                  </a:p>
                </p:txBody>
              </p:sp>
              <p:sp>
                <p:nvSpPr>
                  <p:cNvPr id="69206" name="Line 598"/>
                  <p:cNvSpPr>
                    <a:spLocks noChangeShapeType="1"/>
                  </p:cNvSpPr>
                  <p:nvPr/>
                </p:nvSpPr>
                <p:spPr bwMode="auto">
                  <a:xfrm flipH="1">
                    <a:off x="1262" y="1117"/>
                    <a:ext cx="6" cy="1"/>
                  </a:xfrm>
                  <a:prstGeom prst="line">
                    <a:avLst/>
                  </a:prstGeom>
                  <a:noFill/>
                  <a:ln w="0">
                    <a:solidFill>
                      <a:srgbClr val="000000"/>
                    </a:solidFill>
                    <a:round/>
                    <a:headEnd/>
                    <a:tailEnd/>
                  </a:ln>
                </p:spPr>
                <p:txBody>
                  <a:bodyPr/>
                  <a:lstStyle/>
                  <a:p>
                    <a:endParaRPr lang="en-US"/>
                  </a:p>
                </p:txBody>
              </p:sp>
              <p:sp>
                <p:nvSpPr>
                  <p:cNvPr id="69207" name="Line 599"/>
                  <p:cNvSpPr>
                    <a:spLocks noChangeShapeType="1"/>
                  </p:cNvSpPr>
                  <p:nvPr/>
                </p:nvSpPr>
                <p:spPr bwMode="auto">
                  <a:xfrm flipH="1">
                    <a:off x="1255" y="1118"/>
                    <a:ext cx="7" cy="2"/>
                  </a:xfrm>
                  <a:prstGeom prst="line">
                    <a:avLst/>
                  </a:prstGeom>
                  <a:noFill/>
                  <a:ln w="0">
                    <a:solidFill>
                      <a:srgbClr val="000000"/>
                    </a:solidFill>
                    <a:round/>
                    <a:headEnd/>
                    <a:tailEnd/>
                  </a:ln>
                </p:spPr>
                <p:txBody>
                  <a:bodyPr/>
                  <a:lstStyle/>
                  <a:p>
                    <a:endParaRPr lang="en-US"/>
                  </a:p>
                </p:txBody>
              </p:sp>
              <p:sp>
                <p:nvSpPr>
                  <p:cNvPr id="69208" name="Line 600"/>
                  <p:cNvSpPr>
                    <a:spLocks noChangeShapeType="1"/>
                  </p:cNvSpPr>
                  <p:nvPr/>
                </p:nvSpPr>
                <p:spPr bwMode="auto">
                  <a:xfrm flipH="1">
                    <a:off x="1249" y="1120"/>
                    <a:ext cx="6" cy="3"/>
                  </a:xfrm>
                  <a:prstGeom prst="line">
                    <a:avLst/>
                  </a:prstGeom>
                  <a:noFill/>
                  <a:ln w="0">
                    <a:solidFill>
                      <a:srgbClr val="000000"/>
                    </a:solidFill>
                    <a:round/>
                    <a:headEnd/>
                    <a:tailEnd/>
                  </a:ln>
                </p:spPr>
                <p:txBody>
                  <a:bodyPr/>
                  <a:lstStyle/>
                  <a:p>
                    <a:endParaRPr lang="en-US"/>
                  </a:p>
                </p:txBody>
              </p:sp>
              <p:sp>
                <p:nvSpPr>
                  <p:cNvPr id="69209" name="Line 601"/>
                  <p:cNvSpPr>
                    <a:spLocks noChangeShapeType="1"/>
                  </p:cNvSpPr>
                  <p:nvPr/>
                </p:nvSpPr>
                <p:spPr bwMode="auto">
                  <a:xfrm flipH="1">
                    <a:off x="1242" y="1123"/>
                    <a:ext cx="7" cy="3"/>
                  </a:xfrm>
                  <a:prstGeom prst="line">
                    <a:avLst/>
                  </a:prstGeom>
                  <a:noFill/>
                  <a:ln w="0">
                    <a:solidFill>
                      <a:srgbClr val="000000"/>
                    </a:solidFill>
                    <a:round/>
                    <a:headEnd/>
                    <a:tailEnd/>
                  </a:ln>
                </p:spPr>
                <p:txBody>
                  <a:bodyPr/>
                  <a:lstStyle/>
                  <a:p>
                    <a:endParaRPr lang="en-US"/>
                  </a:p>
                </p:txBody>
              </p:sp>
              <p:sp>
                <p:nvSpPr>
                  <p:cNvPr id="69210" name="Line 602"/>
                  <p:cNvSpPr>
                    <a:spLocks noChangeShapeType="1"/>
                  </p:cNvSpPr>
                  <p:nvPr/>
                </p:nvSpPr>
                <p:spPr bwMode="auto">
                  <a:xfrm flipH="1">
                    <a:off x="1236" y="1126"/>
                    <a:ext cx="6" cy="3"/>
                  </a:xfrm>
                  <a:prstGeom prst="line">
                    <a:avLst/>
                  </a:prstGeom>
                  <a:noFill/>
                  <a:ln w="0">
                    <a:solidFill>
                      <a:srgbClr val="000000"/>
                    </a:solidFill>
                    <a:round/>
                    <a:headEnd/>
                    <a:tailEnd/>
                  </a:ln>
                </p:spPr>
                <p:txBody>
                  <a:bodyPr/>
                  <a:lstStyle/>
                  <a:p>
                    <a:endParaRPr lang="en-US"/>
                  </a:p>
                </p:txBody>
              </p:sp>
              <p:sp>
                <p:nvSpPr>
                  <p:cNvPr id="69211" name="Line 603"/>
                  <p:cNvSpPr>
                    <a:spLocks noChangeShapeType="1"/>
                  </p:cNvSpPr>
                  <p:nvPr/>
                </p:nvSpPr>
                <p:spPr bwMode="auto">
                  <a:xfrm flipH="1">
                    <a:off x="1231" y="1129"/>
                    <a:ext cx="5" cy="3"/>
                  </a:xfrm>
                  <a:prstGeom prst="line">
                    <a:avLst/>
                  </a:prstGeom>
                  <a:noFill/>
                  <a:ln w="0">
                    <a:solidFill>
                      <a:srgbClr val="000000"/>
                    </a:solidFill>
                    <a:round/>
                    <a:headEnd/>
                    <a:tailEnd/>
                  </a:ln>
                </p:spPr>
                <p:txBody>
                  <a:bodyPr/>
                  <a:lstStyle/>
                  <a:p>
                    <a:endParaRPr lang="en-US"/>
                  </a:p>
                </p:txBody>
              </p:sp>
              <p:sp>
                <p:nvSpPr>
                  <p:cNvPr id="69212" name="Line 604"/>
                  <p:cNvSpPr>
                    <a:spLocks noChangeShapeType="1"/>
                  </p:cNvSpPr>
                  <p:nvPr/>
                </p:nvSpPr>
                <p:spPr bwMode="auto">
                  <a:xfrm flipH="1">
                    <a:off x="1225" y="1132"/>
                    <a:ext cx="6" cy="3"/>
                  </a:xfrm>
                  <a:prstGeom prst="line">
                    <a:avLst/>
                  </a:prstGeom>
                  <a:noFill/>
                  <a:ln w="0">
                    <a:solidFill>
                      <a:srgbClr val="000000"/>
                    </a:solidFill>
                    <a:round/>
                    <a:headEnd/>
                    <a:tailEnd/>
                  </a:ln>
                </p:spPr>
                <p:txBody>
                  <a:bodyPr/>
                  <a:lstStyle/>
                  <a:p>
                    <a:endParaRPr lang="en-US"/>
                  </a:p>
                </p:txBody>
              </p:sp>
              <p:sp>
                <p:nvSpPr>
                  <p:cNvPr id="69213" name="Line 605"/>
                  <p:cNvSpPr>
                    <a:spLocks noChangeShapeType="1"/>
                  </p:cNvSpPr>
                  <p:nvPr/>
                </p:nvSpPr>
                <p:spPr bwMode="auto">
                  <a:xfrm flipH="1">
                    <a:off x="1220" y="1135"/>
                    <a:ext cx="5" cy="4"/>
                  </a:xfrm>
                  <a:prstGeom prst="line">
                    <a:avLst/>
                  </a:prstGeom>
                  <a:noFill/>
                  <a:ln w="0">
                    <a:solidFill>
                      <a:srgbClr val="000000"/>
                    </a:solidFill>
                    <a:round/>
                    <a:headEnd/>
                    <a:tailEnd/>
                  </a:ln>
                </p:spPr>
                <p:txBody>
                  <a:bodyPr/>
                  <a:lstStyle/>
                  <a:p>
                    <a:endParaRPr lang="en-US"/>
                  </a:p>
                </p:txBody>
              </p:sp>
              <p:sp>
                <p:nvSpPr>
                  <p:cNvPr id="69214" name="Line 606"/>
                  <p:cNvSpPr>
                    <a:spLocks noChangeShapeType="1"/>
                  </p:cNvSpPr>
                  <p:nvPr/>
                </p:nvSpPr>
                <p:spPr bwMode="auto">
                  <a:xfrm flipH="1">
                    <a:off x="1215" y="1139"/>
                    <a:ext cx="5" cy="4"/>
                  </a:xfrm>
                  <a:prstGeom prst="line">
                    <a:avLst/>
                  </a:prstGeom>
                  <a:noFill/>
                  <a:ln w="0">
                    <a:solidFill>
                      <a:srgbClr val="000000"/>
                    </a:solidFill>
                    <a:round/>
                    <a:headEnd/>
                    <a:tailEnd/>
                  </a:ln>
                </p:spPr>
                <p:txBody>
                  <a:bodyPr/>
                  <a:lstStyle/>
                  <a:p>
                    <a:endParaRPr lang="en-US"/>
                  </a:p>
                </p:txBody>
              </p:sp>
              <p:sp>
                <p:nvSpPr>
                  <p:cNvPr id="69215" name="Line 607"/>
                  <p:cNvSpPr>
                    <a:spLocks noChangeShapeType="1"/>
                  </p:cNvSpPr>
                  <p:nvPr/>
                </p:nvSpPr>
                <p:spPr bwMode="auto">
                  <a:xfrm flipH="1">
                    <a:off x="1210" y="1143"/>
                    <a:ext cx="5" cy="4"/>
                  </a:xfrm>
                  <a:prstGeom prst="line">
                    <a:avLst/>
                  </a:prstGeom>
                  <a:noFill/>
                  <a:ln w="0">
                    <a:solidFill>
                      <a:srgbClr val="000000"/>
                    </a:solidFill>
                    <a:round/>
                    <a:headEnd/>
                    <a:tailEnd/>
                  </a:ln>
                </p:spPr>
                <p:txBody>
                  <a:bodyPr/>
                  <a:lstStyle/>
                  <a:p>
                    <a:endParaRPr lang="en-US"/>
                  </a:p>
                </p:txBody>
              </p:sp>
              <p:sp>
                <p:nvSpPr>
                  <p:cNvPr id="69216" name="Line 608"/>
                  <p:cNvSpPr>
                    <a:spLocks noChangeShapeType="1"/>
                  </p:cNvSpPr>
                  <p:nvPr/>
                </p:nvSpPr>
                <p:spPr bwMode="auto">
                  <a:xfrm flipH="1">
                    <a:off x="1206" y="1147"/>
                    <a:ext cx="4" cy="5"/>
                  </a:xfrm>
                  <a:prstGeom prst="line">
                    <a:avLst/>
                  </a:prstGeom>
                  <a:noFill/>
                  <a:ln w="0">
                    <a:solidFill>
                      <a:srgbClr val="000000"/>
                    </a:solidFill>
                    <a:round/>
                    <a:headEnd/>
                    <a:tailEnd/>
                  </a:ln>
                </p:spPr>
                <p:txBody>
                  <a:bodyPr/>
                  <a:lstStyle/>
                  <a:p>
                    <a:endParaRPr lang="en-US"/>
                  </a:p>
                </p:txBody>
              </p:sp>
            </p:grpSp>
            <p:grpSp>
              <p:nvGrpSpPr>
                <p:cNvPr id="69217" name="Group 609"/>
                <p:cNvGrpSpPr>
                  <a:grpSpLocks/>
                </p:cNvGrpSpPr>
                <p:nvPr/>
              </p:nvGrpSpPr>
              <p:grpSpPr bwMode="auto">
                <a:xfrm>
                  <a:off x="1185" y="1106"/>
                  <a:ext cx="3740" cy="536"/>
                  <a:chOff x="1185" y="1106"/>
                  <a:chExt cx="3740" cy="536"/>
                </a:xfrm>
              </p:grpSpPr>
              <p:sp>
                <p:nvSpPr>
                  <p:cNvPr id="69218" name="Line 610"/>
                  <p:cNvSpPr>
                    <a:spLocks noChangeShapeType="1"/>
                  </p:cNvSpPr>
                  <p:nvPr/>
                </p:nvSpPr>
                <p:spPr bwMode="auto">
                  <a:xfrm flipH="1">
                    <a:off x="1202" y="1152"/>
                    <a:ext cx="4" cy="4"/>
                  </a:xfrm>
                  <a:prstGeom prst="line">
                    <a:avLst/>
                  </a:prstGeom>
                  <a:noFill/>
                  <a:ln w="0">
                    <a:solidFill>
                      <a:srgbClr val="000000"/>
                    </a:solidFill>
                    <a:round/>
                    <a:headEnd/>
                    <a:tailEnd/>
                  </a:ln>
                </p:spPr>
                <p:txBody>
                  <a:bodyPr/>
                  <a:lstStyle/>
                  <a:p>
                    <a:endParaRPr lang="en-US"/>
                  </a:p>
                </p:txBody>
              </p:sp>
              <p:sp>
                <p:nvSpPr>
                  <p:cNvPr id="69219" name="Line 611"/>
                  <p:cNvSpPr>
                    <a:spLocks noChangeShapeType="1"/>
                  </p:cNvSpPr>
                  <p:nvPr/>
                </p:nvSpPr>
                <p:spPr bwMode="auto">
                  <a:xfrm flipH="1">
                    <a:off x="1199" y="1156"/>
                    <a:ext cx="3" cy="5"/>
                  </a:xfrm>
                  <a:prstGeom prst="line">
                    <a:avLst/>
                  </a:prstGeom>
                  <a:noFill/>
                  <a:ln w="0">
                    <a:solidFill>
                      <a:srgbClr val="000000"/>
                    </a:solidFill>
                    <a:round/>
                    <a:headEnd/>
                    <a:tailEnd/>
                  </a:ln>
                </p:spPr>
                <p:txBody>
                  <a:bodyPr/>
                  <a:lstStyle/>
                  <a:p>
                    <a:endParaRPr lang="en-US"/>
                  </a:p>
                </p:txBody>
              </p:sp>
              <p:sp>
                <p:nvSpPr>
                  <p:cNvPr id="69220" name="Line 612"/>
                  <p:cNvSpPr>
                    <a:spLocks noChangeShapeType="1"/>
                  </p:cNvSpPr>
                  <p:nvPr/>
                </p:nvSpPr>
                <p:spPr bwMode="auto">
                  <a:xfrm flipH="1">
                    <a:off x="1196" y="1161"/>
                    <a:ext cx="3" cy="5"/>
                  </a:xfrm>
                  <a:prstGeom prst="line">
                    <a:avLst/>
                  </a:prstGeom>
                  <a:noFill/>
                  <a:ln w="0">
                    <a:solidFill>
                      <a:srgbClr val="000000"/>
                    </a:solidFill>
                    <a:round/>
                    <a:headEnd/>
                    <a:tailEnd/>
                  </a:ln>
                </p:spPr>
                <p:txBody>
                  <a:bodyPr/>
                  <a:lstStyle/>
                  <a:p>
                    <a:endParaRPr lang="en-US"/>
                  </a:p>
                </p:txBody>
              </p:sp>
              <p:sp>
                <p:nvSpPr>
                  <p:cNvPr id="69221" name="Line 613"/>
                  <p:cNvSpPr>
                    <a:spLocks noChangeShapeType="1"/>
                  </p:cNvSpPr>
                  <p:nvPr/>
                </p:nvSpPr>
                <p:spPr bwMode="auto">
                  <a:xfrm flipH="1">
                    <a:off x="1193" y="1166"/>
                    <a:ext cx="3" cy="5"/>
                  </a:xfrm>
                  <a:prstGeom prst="line">
                    <a:avLst/>
                  </a:prstGeom>
                  <a:noFill/>
                  <a:ln w="0">
                    <a:solidFill>
                      <a:srgbClr val="000000"/>
                    </a:solidFill>
                    <a:round/>
                    <a:headEnd/>
                    <a:tailEnd/>
                  </a:ln>
                </p:spPr>
                <p:txBody>
                  <a:bodyPr/>
                  <a:lstStyle/>
                  <a:p>
                    <a:endParaRPr lang="en-US"/>
                  </a:p>
                </p:txBody>
              </p:sp>
              <p:sp>
                <p:nvSpPr>
                  <p:cNvPr id="69222" name="Line 614"/>
                  <p:cNvSpPr>
                    <a:spLocks noChangeShapeType="1"/>
                  </p:cNvSpPr>
                  <p:nvPr/>
                </p:nvSpPr>
                <p:spPr bwMode="auto">
                  <a:xfrm flipH="1">
                    <a:off x="1190" y="1171"/>
                    <a:ext cx="3" cy="5"/>
                  </a:xfrm>
                  <a:prstGeom prst="line">
                    <a:avLst/>
                  </a:prstGeom>
                  <a:noFill/>
                  <a:ln w="0">
                    <a:solidFill>
                      <a:srgbClr val="000000"/>
                    </a:solidFill>
                    <a:round/>
                    <a:headEnd/>
                    <a:tailEnd/>
                  </a:ln>
                </p:spPr>
                <p:txBody>
                  <a:bodyPr/>
                  <a:lstStyle/>
                  <a:p>
                    <a:endParaRPr lang="en-US"/>
                  </a:p>
                </p:txBody>
              </p:sp>
              <p:sp>
                <p:nvSpPr>
                  <p:cNvPr id="69223" name="Line 615"/>
                  <p:cNvSpPr>
                    <a:spLocks noChangeShapeType="1"/>
                  </p:cNvSpPr>
                  <p:nvPr/>
                </p:nvSpPr>
                <p:spPr bwMode="auto">
                  <a:xfrm flipH="1">
                    <a:off x="1188" y="1176"/>
                    <a:ext cx="2" cy="6"/>
                  </a:xfrm>
                  <a:prstGeom prst="line">
                    <a:avLst/>
                  </a:prstGeom>
                  <a:noFill/>
                  <a:ln w="0">
                    <a:solidFill>
                      <a:srgbClr val="000000"/>
                    </a:solidFill>
                    <a:round/>
                    <a:headEnd/>
                    <a:tailEnd/>
                  </a:ln>
                </p:spPr>
                <p:txBody>
                  <a:bodyPr/>
                  <a:lstStyle/>
                  <a:p>
                    <a:endParaRPr lang="en-US"/>
                  </a:p>
                </p:txBody>
              </p:sp>
              <p:sp>
                <p:nvSpPr>
                  <p:cNvPr id="69224" name="Line 616"/>
                  <p:cNvSpPr>
                    <a:spLocks noChangeShapeType="1"/>
                  </p:cNvSpPr>
                  <p:nvPr/>
                </p:nvSpPr>
                <p:spPr bwMode="auto">
                  <a:xfrm flipH="1">
                    <a:off x="1187" y="1182"/>
                    <a:ext cx="1" cy="5"/>
                  </a:xfrm>
                  <a:prstGeom prst="line">
                    <a:avLst/>
                  </a:prstGeom>
                  <a:noFill/>
                  <a:ln w="0">
                    <a:solidFill>
                      <a:srgbClr val="000000"/>
                    </a:solidFill>
                    <a:round/>
                    <a:headEnd/>
                    <a:tailEnd/>
                  </a:ln>
                </p:spPr>
                <p:txBody>
                  <a:bodyPr/>
                  <a:lstStyle/>
                  <a:p>
                    <a:endParaRPr lang="en-US"/>
                  </a:p>
                </p:txBody>
              </p:sp>
              <p:sp>
                <p:nvSpPr>
                  <p:cNvPr id="69225" name="Line 617"/>
                  <p:cNvSpPr>
                    <a:spLocks noChangeShapeType="1"/>
                  </p:cNvSpPr>
                  <p:nvPr/>
                </p:nvSpPr>
                <p:spPr bwMode="auto">
                  <a:xfrm flipH="1">
                    <a:off x="1186" y="1187"/>
                    <a:ext cx="1" cy="5"/>
                  </a:xfrm>
                  <a:prstGeom prst="line">
                    <a:avLst/>
                  </a:prstGeom>
                  <a:noFill/>
                  <a:ln w="0">
                    <a:solidFill>
                      <a:srgbClr val="000000"/>
                    </a:solidFill>
                    <a:round/>
                    <a:headEnd/>
                    <a:tailEnd/>
                  </a:ln>
                </p:spPr>
                <p:txBody>
                  <a:bodyPr/>
                  <a:lstStyle/>
                  <a:p>
                    <a:endParaRPr lang="en-US"/>
                  </a:p>
                </p:txBody>
              </p:sp>
              <p:sp>
                <p:nvSpPr>
                  <p:cNvPr id="69226" name="Line 618"/>
                  <p:cNvSpPr>
                    <a:spLocks noChangeShapeType="1"/>
                  </p:cNvSpPr>
                  <p:nvPr/>
                </p:nvSpPr>
                <p:spPr bwMode="auto">
                  <a:xfrm flipH="1">
                    <a:off x="1185" y="1192"/>
                    <a:ext cx="1" cy="6"/>
                  </a:xfrm>
                  <a:prstGeom prst="line">
                    <a:avLst/>
                  </a:prstGeom>
                  <a:noFill/>
                  <a:ln w="0">
                    <a:solidFill>
                      <a:srgbClr val="000000"/>
                    </a:solidFill>
                    <a:round/>
                    <a:headEnd/>
                    <a:tailEnd/>
                  </a:ln>
                </p:spPr>
                <p:txBody>
                  <a:bodyPr/>
                  <a:lstStyle/>
                  <a:p>
                    <a:endParaRPr lang="en-US"/>
                  </a:p>
                </p:txBody>
              </p:sp>
              <p:sp>
                <p:nvSpPr>
                  <p:cNvPr id="69227" name="Line 619"/>
                  <p:cNvSpPr>
                    <a:spLocks noChangeShapeType="1"/>
                  </p:cNvSpPr>
                  <p:nvPr/>
                </p:nvSpPr>
                <p:spPr bwMode="auto">
                  <a:xfrm flipH="1">
                    <a:off x="1185" y="1198"/>
                    <a:ext cx="1" cy="5"/>
                  </a:xfrm>
                  <a:prstGeom prst="line">
                    <a:avLst/>
                  </a:prstGeom>
                  <a:noFill/>
                  <a:ln w="0">
                    <a:solidFill>
                      <a:srgbClr val="000000"/>
                    </a:solidFill>
                    <a:round/>
                    <a:headEnd/>
                    <a:tailEnd/>
                  </a:ln>
                </p:spPr>
                <p:txBody>
                  <a:bodyPr/>
                  <a:lstStyle/>
                  <a:p>
                    <a:endParaRPr lang="en-US"/>
                  </a:p>
                </p:txBody>
              </p:sp>
              <p:sp>
                <p:nvSpPr>
                  <p:cNvPr id="69228" name="Line 620"/>
                  <p:cNvSpPr>
                    <a:spLocks noChangeShapeType="1"/>
                  </p:cNvSpPr>
                  <p:nvPr/>
                </p:nvSpPr>
                <p:spPr bwMode="auto">
                  <a:xfrm>
                    <a:off x="1185" y="1203"/>
                    <a:ext cx="1" cy="6"/>
                  </a:xfrm>
                  <a:prstGeom prst="line">
                    <a:avLst/>
                  </a:prstGeom>
                  <a:noFill/>
                  <a:ln w="0">
                    <a:solidFill>
                      <a:srgbClr val="000000"/>
                    </a:solidFill>
                    <a:round/>
                    <a:headEnd/>
                    <a:tailEnd/>
                  </a:ln>
                </p:spPr>
                <p:txBody>
                  <a:bodyPr/>
                  <a:lstStyle/>
                  <a:p>
                    <a:endParaRPr lang="en-US"/>
                  </a:p>
                </p:txBody>
              </p:sp>
              <p:sp>
                <p:nvSpPr>
                  <p:cNvPr id="69229" name="Line 621"/>
                  <p:cNvSpPr>
                    <a:spLocks noChangeShapeType="1"/>
                  </p:cNvSpPr>
                  <p:nvPr/>
                </p:nvSpPr>
                <p:spPr bwMode="auto">
                  <a:xfrm>
                    <a:off x="1185" y="1209"/>
                    <a:ext cx="1" cy="5"/>
                  </a:xfrm>
                  <a:prstGeom prst="line">
                    <a:avLst/>
                  </a:prstGeom>
                  <a:noFill/>
                  <a:ln w="0">
                    <a:solidFill>
                      <a:srgbClr val="000000"/>
                    </a:solidFill>
                    <a:round/>
                    <a:headEnd/>
                    <a:tailEnd/>
                  </a:ln>
                </p:spPr>
                <p:txBody>
                  <a:bodyPr/>
                  <a:lstStyle/>
                  <a:p>
                    <a:endParaRPr lang="en-US"/>
                  </a:p>
                </p:txBody>
              </p:sp>
              <p:sp>
                <p:nvSpPr>
                  <p:cNvPr id="69230" name="Line 622"/>
                  <p:cNvSpPr>
                    <a:spLocks noChangeShapeType="1"/>
                  </p:cNvSpPr>
                  <p:nvPr/>
                </p:nvSpPr>
                <p:spPr bwMode="auto">
                  <a:xfrm>
                    <a:off x="1186" y="1214"/>
                    <a:ext cx="1" cy="6"/>
                  </a:xfrm>
                  <a:prstGeom prst="line">
                    <a:avLst/>
                  </a:prstGeom>
                  <a:noFill/>
                  <a:ln w="0">
                    <a:solidFill>
                      <a:srgbClr val="000000"/>
                    </a:solidFill>
                    <a:round/>
                    <a:headEnd/>
                    <a:tailEnd/>
                  </a:ln>
                </p:spPr>
                <p:txBody>
                  <a:bodyPr/>
                  <a:lstStyle/>
                  <a:p>
                    <a:endParaRPr lang="en-US"/>
                  </a:p>
                </p:txBody>
              </p:sp>
              <p:sp>
                <p:nvSpPr>
                  <p:cNvPr id="69231" name="Line 623"/>
                  <p:cNvSpPr>
                    <a:spLocks noChangeShapeType="1"/>
                  </p:cNvSpPr>
                  <p:nvPr/>
                </p:nvSpPr>
                <p:spPr bwMode="auto">
                  <a:xfrm>
                    <a:off x="1187" y="1220"/>
                    <a:ext cx="1" cy="5"/>
                  </a:xfrm>
                  <a:prstGeom prst="line">
                    <a:avLst/>
                  </a:prstGeom>
                  <a:noFill/>
                  <a:ln w="0">
                    <a:solidFill>
                      <a:srgbClr val="000000"/>
                    </a:solidFill>
                    <a:round/>
                    <a:headEnd/>
                    <a:tailEnd/>
                  </a:ln>
                </p:spPr>
                <p:txBody>
                  <a:bodyPr/>
                  <a:lstStyle/>
                  <a:p>
                    <a:endParaRPr lang="en-US"/>
                  </a:p>
                </p:txBody>
              </p:sp>
              <p:sp>
                <p:nvSpPr>
                  <p:cNvPr id="69232" name="Line 624"/>
                  <p:cNvSpPr>
                    <a:spLocks noChangeShapeType="1"/>
                  </p:cNvSpPr>
                  <p:nvPr/>
                </p:nvSpPr>
                <p:spPr bwMode="auto">
                  <a:xfrm>
                    <a:off x="1188" y="1225"/>
                    <a:ext cx="2" cy="6"/>
                  </a:xfrm>
                  <a:prstGeom prst="line">
                    <a:avLst/>
                  </a:prstGeom>
                  <a:noFill/>
                  <a:ln w="0">
                    <a:solidFill>
                      <a:srgbClr val="000000"/>
                    </a:solidFill>
                    <a:round/>
                    <a:headEnd/>
                    <a:tailEnd/>
                  </a:ln>
                </p:spPr>
                <p:txBody>
                  <a:bodyPr/>
                  <a:lstStyle/>
                  <a:p>
                    <a:endParaRPr lang="en-US"/>
                  </a:p>
                </p:txBody>
              </p:sp>
              <p:sp>
                <p:nvSpPr>
                  <p:cNvPr id="69233" name="Line 625"/>
                  <p:cNvSpPr>
                    <a:spLocks noChangeShapeType="1"/>
                  </p:cNvSpPr>
                  <p:nvPr/>
                </p:nvSpPr>
                <p:spPr bwMode="auto">
                  <a:xfrm>
                    <a:off x="1190" y="1231"/>
                    <a:ext cx="3" cy="5"/>
                  </a:xfrm>
                  <a:prstGeom prst="line">
                    <a:avLst/>
                  </a:prstGeom>
                  <a:noFill/>
                  <a:ln w="0">
                    <a:solidFill>
                      <a:srgbClr val="000000"/>
                    </a:solidFill>
                    <a:round/>
                    <a:headEnd/>
                    <a:tailEnd/>
                  </a:ln>
                </p:spPr>
                <p:txBody>
                  <a:bodyPr/>
                  <a:lstStyle/>
                  <a:p>
                    <a:endParaRPr lang="en-US"/>
                  </a:p>
                </p:txBody>
              </p:sp>
              <p:sp>
                <p:nvSpPr>
                  <p:cNvPr id="69234" name="Line 626"/>
                  <p:cNvSpPr>
                    <a:spLocks noChangeShapeType="1"/>
                  </p:cNvSpPr>
                  <p:nvPr/>
                </p:nvSpPr>
                <p:spPr bwMode="auto">
                  <a:xfrm>
                    <a:off x="1193" y="1236"/>
                    <a:ext cx="3" cy="5"/>
                  </a:xfrm>
                  <a:prstGeom prst="line">
                    <a:avLst/>
                  </a:prstGeom>
                  <a:noFill/>
                  <a:ln w="0">
                    <a:solidFill>
                      <a:srgbClr val="000000"/>
                    </a:solidFill>
                    <a:round/>
                    <a:headEnd/>
                    <a:tailEnd/>
                  </a:ln>
                </p:spPr>
                <p:txBody>
                  <a:bodyPr/>
                  <a:lstStyle/>
                  <a:p>
                    <a:endParaRPr lang="en-US"/>
                  </a:p>
                </p:txBody>
              </p:sp>
              <p:sp>
                <p:nvSpPr>
                  <p:cNvPr id="69235" name="Line 627"/>
                  <p:cNvSpPr>
                    <a:spLocks noChangeShapeType="1"/>
                  </p:cNvSpPr>
                  <p:nvPr/>
                </p:nvSpPr>
                <p:spPr bwMode="auto">
                  <a:xfrm>
                    <a:off x="1196" y="1241"/>
                    <a:ext cx="3" cy="5"/>
                  </a:xfrm>
                  <a:prstGeom prst="line">
                    <a:avLst/>
                  </a:prstGeom>
                  <a:noFill/>
                  <a:ln w="0">
                    <a:solidFill>
                      <a:srgbClr val="000000"/>
                    </a:solidFill>
                    <a:round/>
                    <a:headEnd/>
                    <a:tailEnd/>
                  </a:ln>
                </p:spPr>
                <p:txBody>
                  <a:bodyPr/>
                  <a:lstStyle/>
                  <a:p>
                    <a:endParaRPr lang="en-US"/>
                  </a:p>
                </p:txBody>
              </p:sp>
              <p:sp>
                <p:nvSpPr>
                  <p:cNvPr id="69236" name="Line 628"/>
                  <p:cNvSpPr>
                    <a:spLocks noChangeShapeType="1"/>
                  </p:cNvSpPr>
                  <p:nvPr/>
                </p:nvSpPr>
                <p:spPr bwMode="auto">
                  <a:xfrm>
                    <a:off x="1199" y="1246"/>
                    <a:ext cx="3" cy="5"/>
                  </a:xfrm>
                  <a:prstGeom prst="line">
                    <a:avLst/>
                  </a:prstGeom>
                  <a:noFill/>
                  <a:ln w="0">
                    <a:solidFill>
                      <a:srgbClr val="000000"/>
                    </a:solidFill>
                    <a:round/>
                    <a:headEnd/>
                    <a:tailEnd/>
                  </a:ln>
                </p:spPr>
                <p:txBody>
                  <a:bodyPr/>
                  <a:lstStyle/>
                  <a:p>
                    <a:endParaRPr lang="en-US"/>
                  </a:p>
                </p:txBody>
              </p:sp>
              <p:sp>
                <p:nvSpPr>
                  <p:cNvPr id="69237" name="Line 629"/>
                  <p:cNvSpPr>
                    <a:spLocks noChangeShapeType="1"/>
                  </p:cNvSpPr>
                  <p:nvPr/>
                </p:nvSpPr>
                <p:spPr bwMode="auto">
                  <a:xfrm>
                    <a:off x="1202" y="1251"/>
                    <a:ext cx="4" cy="4"/>
                  </a:xfrm>
                  <a:prstGeom prst="line">
                    <a:avLst/>
                  </a:prstGeom>
                  <a:noFill/>
                  <a:ln w="0">
                    <a:solidFill>
                      <a:srgbClr val="000000"/>
                    </a:solidFill>
                    <a:round/>
                    <a:headEnd/>
                    <a:tailEnd/>
                  </a:ln>
                </p:spPr>
                <p:txBody>
                  <a:bodyPr/>
                  <a:lstStyle/>
                  <a:p>
                    <a:endParaRPr lang="en-US"/>
                  </a:p>
                </p:txBody>
              </p:sp>
              <p:sp>
                <p:nvSpPr>
                  <p:cNvPr id="69238" name="Line 630"/>
                  <p:cNvSpPr>
                    <a:spLocks noChangeShapeType="1"/>
                  </p:cNvSpPr>
                  <p:nvPr/>
                </p:nvSpPr>
                <p:spPr bwMode="auto">
                  <a:xfrm>
                    <a:off x="1206" y="1255"/>
                    <a:ext cx="4" cy="4"/>
                  </a:xfrm>
                  <a:prstGeom prst="line">
                    <a:avLst/>
                  </a:prstGeom>
                  <a:noFill/>
                  <a:ln w="0">
                    <a:solidFill>
                      <a:srgbClr val="000000"/>
                    </a:solidFill>
                    <a:round/>
                    <a:headEnd/>
                    <a:tailEnd/>
                  </a:ln>
                </p:spPr>
                <p:txBody>
                  <a:bodyPr/>
                  <a:lstStyle/>
                  <a:p>
                    <a:endParaRPr lang="en-US"/>
                  </a:p>
                </p:txBody>
              </p:sp>
              <p:sp>
                <p:nvSpPr>
                  <p:cNvPr id="69239" name="Line 631"/>
                  <p:cNvSpPr>
                    <a:spLocks noChangeShapeType="1"/>
                  </p:cNvSpPr>
                  <p:nvPr/>
                </p:nvSpPr>
                <p:spPr bwMode="auto">
                  <a:xfrm>
                    <a:off x="1210" y="1259"/>
                    <a:ext cx="5" cy="5"/>
                  </a:xfrm>
                  <a:prstGeom prst="line">
                    <a:avLst/>
                  </a:prstGeom>
                  <a:noFill/>
                  <a:ln w="0">
                    <a:solidFill>
                      <a:srgbClr val="000000"/>
                    </a:solidFill>
                    <a:round/>
                    <a:headEnd/>
                    <a:tailEnd/>
                  </a:ln>
                </p:spPr>
                <p:txBody>
                  <a:bodyPr/>
                  <a:lstStyle/>
                  <a:p>
                    <a:endParaRPr lang="en-US"/>
                  </a:p>
                </p:txBody>
              </p:sp>
              <p:sp>
                <p:nvSpPr>
                  <p:cNvPr id="69240" name="Line 632"/>
                  <p:cNvSpPr>
                    <a:spLocks noChangeShapeType="1"/>
                  </p:cNvSpPr>
                  <p:nvPr/>
                </p:nvSpPr>
                <p:spPr bwMode="auto">
                  <a:xfrm>
                    <a:off x="1215" y="1264"/>
                    <a:ext cx="5" cy="4"/>
                  </a:xfrm>
                  <a:prstGeom prst="line">
                    <a:avLst/>
                  </a:prstGeom>
                  <a:noFill/>
                  <a:ln w="0">
                    <a:solidFill>
                      <a:srgbClr val="000000"/>
                    </a:solidFill>
                    <a:round/>
                    <a:headEnd/>
                    <a:tailEnd/>
                  </a:ln>
                </p:spPr>
                <p:txBody>
                  <a:bodyPr/>
                  <a:lstStyle/>
                  <a:p>
                    <a:endParaRPr lang="en-US"/>
                  </a:p>
                </p:txBody>
              </p:sp>
              <p:sp>
                <p:nvSpPr>
                  <p:cNvPr id="69241" name="Line 633"/>
                  <p:cNvSpPr>
                    <a:spLocks noChangeShapeType="1"/>
                  </p:cNvSpPr>
                  <p:nvPr/>
                </p:nvSpPr>
                <p:spPr bwMode="auto">
                  <a:xfrm>
                    <a:off x="1220" y="1268"/>
                    <a:ext cx="5" cy="3"/>
                  </a:xfrm>
                  <a:prstGeom prst="line">
                    <a:avLst/>
                  </a:prstGeom>
                  <a:noFill/>
                  <a:ln w="0">
                    <a:solidFill>
                      <a:srgbClr val="000000"/>
                    </a:solidFill>
                    <a:round/>
                    <a:headEnd/>
                    <a:tailEnd/>
                  </a:ln>
                </p:spPr>
                <p:txBody>
                  <a:bodyPr/>
                  <a:lstStyle/>
                  <a:p>
                    <a:endParaRPr lang="en-US"/>
                  </a:p>
                </p:txBody>
              </p:sp>
              <p:sp>
                <p:nvSpPr>
                  <p:cNvPr id="69242" name="Line 634"/>
                  <p:cNvSpPr>
                    <a:spLocks noChangeShapeType="1"/>
                  </p:cNvSpPr>
                  <p:nvPr/>
                </p:nvSpPr>
                <p:spPr bwMode="auto">
                  <a:xfrm>
                    <a:off x="1225" y="1271"/>
                    <a:ext cx="6" cy="4"/>
                  </a:xfrm>
                  <a:prstGeom prst="line">
                    <a:avLst/>
                  </a:prstGeom>
                  <a:noFill/>
                  <a:ln w="0">
                    <a:solidFill>
                      <a:srgbClr val="000000"/>
                    </a:solidFill>
                    <a:round/>
                    <a:headEnd/>
                    <a:tailEnd/>
                  </a:ln>
                </p:spPr>
                <p:txBody>
                  <a:bodyPr/>
                  <a:lstStyle/>
                  <a:p>
                    <a:endParaRPr lang="en-US"/>
                  </a:p>
                </p:txBody>
              </p:sp>
              <p:sp>
                <p:nvSpPr>
                  <p:cNvPr id="69243" name="Line 635"/>
                  <p:cNvSpPr>
                    <a:spLocks noChangeShapeType="1"/>
                  </p:cNvSpPr>
                  <p:nvPr/>
                </p:nvSpPr>
                <p:spPr bwMode="auto">
                  <a:xfrm>
                    <a:off x="1231" y="1275"/>
                    <a:ext cx="5" cy="3"/>
                  </a:xfrm>
                  <a:prstGeom prst="line">
                    <a:avLst/>
                  </a:prstGeom>
                  <a:noFill/>
                  <a:ln w="0">
                    <a:solidFill>
                      <a:srgbClr val="000000"/>
                    </a:solidFill>
                    <a:round/>
                    <a:headEnd/>
                    <a:tailEnd/>
                  </a:ln>
                </p:spPr>
                <p:txBody>
                  <a:bodyPr/>
                  <a:lstStyle/>
                  <a:p>
                    <a:endParaRPr lang="en-US"/>
                  </a:p>
                </p:txBody>
              </p:sp>
              <p:sp>
                <p:nvSpPr>
                  <p:cNvPr id="69244" name="Line 636"/>
                  <p:cNvSpPr>
                    <a:spLocks noChangeShapeType="1"/>
                  </p:cNvSpPr>
                  <p:nvPr/>
                </p:nvSpPr>
                <p:spPr bwMode="auto">
                  <a:xfrm>
                    <a:off x="1236" y="1278"/>
                    <a:ext cx="6" cy="3"/>
                  </a:xfrm>
                  <a:prstGeom prst="line">
                    <a:avLst/>
                  </a:prstGeom>
                  <a:noFill/>
                  <a:ln w="0">
                    <a:solidFill>
                      <a:srgbClr val="000000"/>
                    </a:solidFill>
                    <a:round/>
                    <a:headEnd/>
                    <a:tailEnd/>
                  </a:ln>
                </p:spPr>
                <p:txBody>
                  <a:bodyPr/>
                  <a:lstStyle/>
                  <a:p>
                    <a:endParaRPr lang="en-US"/>
                  </a:p>
                </p:txBody>
              </p:sp>
              <p:sp>
                <p:nvSpPr>
                  <p:cNvPr id="69245" name="Line 637"/>
                  <p:cNvSpPr>
                    <a:spLocks noChangeShapeType="1"/>
                  </p:cNvSpPr>
                  <p:nvPr/>
                </p:nvSpPr>
                <p:spPr bwMode="auto">
                  <a:xfrm>
                    <a:off x="1242" y="1281"/>
                    <a:ext cx="7" cy="3"/>
                  </a:xfrm>
                  <a:prstGeom prst="line">
                    <a:avLst/>
                  </a:prstGeom>
                  <a:noFill/>
                  <a:ln w="0">
                    <a:solidFill>
                      <a:srgbClr val="000000"/>
                    </a:solidFill>
                    <a:round/>
                    <a:headEnd/>
                    <a:tailEnd/>
                  </a:ln>
                </p:spPr>
                <p:txBody>
                  <a:bodyPr/>
                  <a:lstStyle/>
                  <a:p>
                    <a:endParaRPr lang="en-US"/>
                  </a:p>
                </p:txBody>
              </p:sp>
              <p:sp>
                <p:nvSpPr>
                  <p:cNvPr id="69246" name="Line 638"/>
                  <p:cNvSpPr>
                    <a:spLocks noChangeShapeType="1"/>
                  </p:cNvSpPr>
                  <p:nvPr/>
                </p:nvSpPr>
                <p:spPr bwMode="auto">
                  <a:xfrm>
                    <a:off x="1249" y="1284"/>
                    <a:ext cx="6" cy="2"/>
                  </a:xfrm>
                  <a:prstGeom prst="line">
                    <a:avLst/>
                  </a:prstGeom>
                  <a:noFill/>
                  <a:ln w="0">
                    <a:solidFill>
                      <a:srgbClr val="000000"/>
                    </a:solidFill>
                    <a:round/>
                    <a:headEnd/>
                    <a:tailEnd/>
                  </a:ln>
                </p:spPr>
                <p:txBody>
                  <a:bodyPr/>
                  <a:lstStyle/>
                  <a:p>
                    <a:endParaRPr lang="en-US"/>
                  </a:p>
                </p:txBody>
              </p:sp>
              <p:sp>
                <p:nvSpPr>
                  <p:cNvPr id="69247" name="Line 639"/>
                  <p:cNvSpPr>
                    <a:spLocks noChangeShapeType="1"/>
                  </p:cNvSpPr>
                  <p:nvPr/>
                </p:nvSpPr>
                <p:spPr bwMode="auto">
                  <a:xfrm>
                    <a:off x="1255" y="1286"/>
                    <a:ext cx="7" cy="3"/>
                  </a:xfrm>
                  <a:prstGeom prst="line">
                    <a:avLst/>
                  </a:prstGeom>
                  <a:noFill/>
                  <a:ln w="0">
                    <a:solidFill>
                      <a:srgbClr val="000000"/>
                    </a:solidFill>
                    <a:round/>
                    <a:headEnd/>
                    <a:tailEnd/>
                  </a:ln>
                </p:spPr>
                <p:txBody>
                  <a:bodyPr/>
                  <a:lstStyle/>
                  <a:p>
                    <a:endParaRPr lang="en-US"/>
                  </a:p>
                </p:txBody>
              </p:sp>
              <p:sp>
                <p:nvSpPr>
                  <p:cNvPr id="69248" name="Line 640"/>
                  <p:cNvSpPr>
                    <a:spLocks noChangeShapeType="1"/>
                  </p:cNvSpPr>
                  <p:nvPr/>
                </p:nvSpPr>
                <p:spPr bwMode="auto">
                  <a:xfrm>
                    <a:off x="1262" y="1289"/>
                    <a:ext cx="6" cy="1"/>
                  </a:xfrm>
                  <a:prstGeom prst="line">
                    <a:avLst/>
                  </a:prstGeom>
                  <a:noFill/>
                  <a:ln w="0">
                    <a:solidFill>
                      <a:srgbClr val="000000"/>
                    </a:solidFill>
                    <a:round/>
                    <a:headEnd/>
                    <a:tailEnd/>
                  </a:ln>
                </p:spPr>
                <p:txBody>
                  <a:bodyPr/>
                  <a:lstStyle/>
                  <a:p>
                    <a:endParaRPr lang="en-US"/>
                  </a:p>
                </p:txBody>
              </p:sp>
              <p:sp>
                <p:nvSpPr>
                  <p:cNvPr id="69249" name="Line 641"/>
                  <p:cNvSpPr>
                    <a:spLocks noChangeShapeType="1"/>
                  </p:cNvSpPr>
                  <p:nvPr/>
                </p:nvSpPr>
                <p:spPr bwMode="auto">
                  <a:xfrm>
                    <a:off x="1268" y="1290"/>
                    <a:ext cx="7" cy="2"/>
                  </a:xfrm>
                  <a:prstGeom prst="line">
                    <a:avLst/>
                  </a:prstGeom>
                  <a:noFill/>
                  <a:ln w="0">
                    <a:solidFill>
                      <a:srgbClr val="000000"/>
                    </a:solidFill>
                    <a:round/>
                    <a:headEnd/>
                    <a:tailEnd/>
                  </a:ln>
                </p:spPr>
                <p:txBody>
                  <a:bodyPr/>
                  <a:lstStyle/>
                  <a:p>
                    <a:endParaRPr lang="en-US"/>
                  </a:p>
                </p:txBody>
              </p:sp>
              <p:sp>
                <p:nvSpPr>
                  <p:cNvPr id="69250" name="Line 642"/>
                  <p:cNvSpPr>
                    <a:spLocks noChangeShapeType="1"/>
                  </p:cNvSpPr>
                  <p:nvPr/>
                </p:nvSpPr>
                <p:spPr bwMode="auto">
                  <a:xfrm>
                    <a:off x="1275" y="1292"/>
                    <a:ext cx="7" cy="1"/>
                  </a:xfrm>
                  <a:prstGeom prst="line">
                    <a:avLst/>
                  </a:prstGeom>
                  <a:noFill/>
                  <a:ln w="0">
                    <a:solidFill>
                      <a:srgbClr val="000000"/>
                    </a:solidFill>
                    <a:round/>
                    <a:headEnd/>
                    <a:tailEnd/>
                  </a:ln>
                </p:spPr>
                <p:txBody>
                  <a:bodyPr/>
                  <a:lstStyle/>
                  <a:p>
                    <a:endParaRPr lang="en-US"/>
                  </a:p>
                </p:txBody>
              </p:sp>
              <p:sp>
                <p:nvSpPr>
                  <p:cNvPr id="69251" name="Line 643"/>
                  <p:cNvSpPr>
                    <a:spLocks noChangeShapeType="1"/>
                  </p:cNvSpPr>
                  <p:nvPr/>
                </p:nvSpPr>
                <p:spPr bwMode="auto">
                  <a:xfrm>
                    <a:off x="1282" y="1293"/>
                    <a:ext cx="7" cy="1"/>
                  </a:xfrm>
                  <a:prstGeom prst="line">
                    <a:avLst/>
                  </a:prstGeom>
                  <a:noFill/>
                  <a:ln w="0">
                    <a:solidFill>
                      <a:srgbClr val="000000"/>
                    </a:solidFill>
                    <a:round/>
                    <a:headEnd/>
                    <a:tailEnd/>
                  </a:ln>
                </p:spPr>
                <p:txBody>
                  <a:bodyPr/>
                  <a:lstStyle/>
                  <a:p>
                    <a:endParaRPr lang="en-US"/>
                  </a:p>
                </p:txBody>
              </p:sp>
              <p:sp>
                <p:nvSpPr>
                  <p:cNvPr id="69252" name="Line 644"/>
                  <p:cNvSpPr>
                    <a:spLocks noChangeShapeType="1"/>
                  </p:cNvSpPr>
                  <p:nvPr/>
                </p:nvSpPr>
                <p:spPr bwMode="auto">
                  <a:xfrm>
                    <a:off x="1289" y="1294"/>
                    <a:ext cx="7" cy="1"/>
                  </a:xfrm>
                  <a:prstGeom prst="line">
                    <a:avLst/>
                  </a:prstGeom>
                  <a:noFill/>
                  <a:ln w="0">
                    <a:solidFill>
                      <a:srgbClr val="000000"/>
                    </a:solidFill>
                    <a:round/>
                    <a:headEnd/>
                    <a:tailEnd/>
                  </a:ln>
                </p:spPr>
                <p:txBody>
                  <a:bodyPr/>
                  <a:lstStyle/>
                  <a:p>
                    <a:endParaRPr lang="en-US"/>
                  </a:p>
                </p:txBody>
              </p:sp>
              <p:sp>
                <p:nvSpPr>
                  <p:cNvPr id="69253" name="Line 645"/>
                  <p:cNvSpPr>
                    <a:spLocks noChangeShapeType="1"/>
                  </p:cNvSpPr>
                  <p:nvPr/>
                </p:nvSpPr>
                <p:spPr bwMode="auto">
                  <a:xfrm>
                    <a:off x="1296" y="1294"/>
                    <a:ext cx="8" cy="1"/>
                  </a:xfrm>
                  <a:prstGeom prst="line">
                    <a:avLst/>
                  </a:prstGeom>
                  <a:noFill/>
                  <a:ln w="0">
                    <a:solidFill>
                      <a:srgbClr val="000000"/>
                    </a:solidFill>
                    <a:round/>
                    <a:headEnd/>
                    <a:tailEnd/>
                  </a:ln>
                </p:spPr>
                <p:txBody>
                  <a:bodyPr/>
                  <a:lstStyle/>
                  <a:p>
                    <a:endParaRPr lang="en-US"/>
                  </a:p>
                </p:txBody>
              </p:sp>
              <p:sp>
                <p:nvSpPr>
                  <p:cNvPr id="69254" name="Line 646"/>
                  <p:cNvSpPr>
                    <a:spLocks noChangeShapeType="1"/>
                  </p:cNvSpPr>
                  <p:nvPr/>
                </p:nvSpPr>
                <p:spPr bwMode="auto">
                  <a:xfrm flipV="1">
                    <a:off x="1304" y="1294"/>
                    <a:ext cx="7" cy="1"/>
                  </a:xfrm>
                  <a:prstGeom prst="line">
                    <a:avLst/>
                  </a:prstGeom>
                  <a:noFill/>
                  <a:ln w="0">
                    <a:solidFill>
                      <a:srgbClr val="000000"/>
                    </a:solidFill>
                    <a:round/>
                    <a:headEnd/>
                    <a:tailEnd/>
                  </a:ln>
                </p:spPr>
                <p:txBody>
                  <a:bodyPr/>
                  <a:lstStyle/>
                  <a:p>
                    <a:endParaRPr lang="en-US"/>
                  </a:p>
                </p:txBody>
              </p:sp>
              <p:sp>
                <p:nvSpPr>
                  <p:cNvPr id="69255" name="Line 647"/>
                  <p:cNvSpPr>
                    <a:spLocks noChangeShapeType="1"/>
                  </p:cNvSpPr>
                  <p:nvPr/>
                </p:nvSpPr>
                <p:spPr bwMode="auto">
                  <a:xfrm flipV="1">
                    <a:off x="1311" y="1294"/>
                    <a:ext cx="7" cy="1"/>
                  </a:xfrm>
                  <a:prstGeom prst="line">
                    <a:avLst/>
                  </a:prstGeom>
                  <a:noFill/>
                  <a:ln w="0">
                    <a:solidFill>
                      <a:srgbClr val="000000"/>
                    </a:solidFill>
                    <a:round/>
                    <a:headEnd/>
                    <a:tailEnd/>
                  </a:ln>
                </p:spPr>
                <p:txBody>
                  <a:bodyPr/>
                  <a:lstStyle/>
                  <a:p>
                    <a:endParaRPr lang="en-US"/>
                  </a:p>
                </p:txBody>
              </p:sp>
              <p:sp>
                <p:nvSpPr>
                  <p:cNvPr id="69256" name="Line 648"/>
                  <p:cNvSpPr>
                    <a:spLocks noChangeShapeType="1"/>
                  </p:cNvSpPr>
                  <p:nvPr/>
                </p:nvSpPr>
                <p:spPr bwMode="auto">
                  <a:xfrm flipV="1">
                    <a:off x="1318" y="1293"/>
                    <a:ext cx="7" cy="1"/>
                  </a:xfrm>
                  <a:prstGeom prst="line">
                    <a:avLst/>
                  </a:prstGeom>
                  <a:noFill/>
                  <a:ln w="0">
                    <a:solidFill>
                      <a:srgbClr val="000000"/>
                    </a:solidFill>
                    <a:round/>
                    <a:headEnd/>
                    <a:tailEnd/>
                  </a:ln>
                </p:spPr>
                <p:txBody>
                  <a:bodyPr/>
                  <a:lstStyle/>
                  <a:p>
                    <a:endParaRPr lang="en-US"/>
                  </a:p>
                </p:txBody>
              </p:sp>
              <p:sp>
                <p:nvSpPr>
                  <p:cNvPr id="69257" name="Line 649"/>
                  <p:cNvSpPr>
                    <a:spLocks noChangeShapeType="1"/>
                  </p:cNvSpPr>
                  <p:nvPr/>
                </p:nvSpPr>
                <p:spPr bwMode="auto">
                  <a:xfrm flipV="1">
                    <a:off x="1325" y="1292"/>
                    <a:ext cx="7" cy="1"/>
                  </a:xfrm>
                  <a:prstGeom prst="line">
                    <a:avLst/>
                  </a:prstGeom>
                  <a:noFill/>
                  <a:ln w="0">
                    <a:solidFill>
                      <a:srgbClr val="000000"/>
                    </a:solidFill>
                    <a:round/>
                    <a:headEnd/>
                    <a:tailEnd/>
                  </a:ln>
                </p:spPr>
                <p:txBody>
                  <a:bodyPr/>
                  <a:lstStyle/>
                  <a:p>
                    <a:endParaRPr lang="en-US"/>
                  </a:p>
                </p:txBody>
              </p:sp>
              <p:sp>
                <p:nvSpPr>
                  <p:cNvPr id="69258" name="Line 650"/>
                  <p:cNvSpPr>
                    <a:spLocks noChangeShapeType="1"/>
                  </p:cNvSpPr>
                  <p:nvPr/>
                </p:nvSpPr>
                <p:spPr bwMode="auto">
                  <a:xfrm flipV="1">
                    <a:off x="1332" y="1290"/>
                    <a:ext cx="7" cy="2"/>
                  </a:xfrm>
                  <a:prstGeom prst="line">
                    <a:avLst/>
                  </a:prstGeom>
                  <a:noFill/>
                  <a:ln w="0">
                    <a:solidFill>
                      <a:srgbClr val="000000"/>
                    </a:solidFill>
                    <a:round/>
                    <a:headEnd/>
                    <a:tailEnd/>
                  </a:ln>
                </p:spPr>
                <p:txBody>
                  <a:bodyPr/>
                  <a:lstStyle/>
                  <a:p>
                    <a:endParaRPr lang="en-US"/>
                  </a:p>
                </p:txBody>
              </p:sp>
              <p:sp>
                <p:nvSpPr>
                  <p:cNvPr id="69259" name="Line 651"/>
                  <p:cNvSpPr>
                    <a:spLocks noChangeShapeType="1"/>
                  </p:cNvSpPr>
                  <p:nvPr/>
                </p:nvSpPr>
                <p:spPr bwMode="auto">
                  <a:xfrm flipV="1">
                    <a:off x="1339" y="1289"/>
                    <a:ext cx="7" cy="1"/>
                  </a:xfrm>
                  <a:prstGeom prst="line">
                    <a:avLst/>
                  </a:prstGeom>
                  <a:noFill/>
                  <a:ln w="0">
                    <a:solidFill>
                      <a:srgbClr val="000000"/>
                    </a:solidFill>
                    <a:round/>
                    <a:headEnd/>
                    <a:tailEnd/>
                  </a:ln>
                </p:spPr>
                <p:txBody>
                  <a:bodyPr/>
                  <a:lstStyle/>
                  <a:p>
                    <a:endParaRPr lang="en-US"/>
                  </a:p>
                </p:txBody>
              </p:sp>
              <p:sp>
                <p:nvSpPr>
                  <p:cNvPr id="69260" name="Line 652"/>
                  <p:cNvSpPr>
                    <a:spLocks noChangeShapeType="1"/>
                  </p:cNvSpPr>
                  <p:nvPr/>
                </p:nvSpPr>
                <p:spPr bwMode="auto">
                  <a:xfrm flipV="1">
                    <a:off x="1346" y="1286"/>
                    <a:ext cx="6" cy="3"/>
                  </a:xfrm>
                  <a:prstGeom prst="line">
                    <a:avLst/>
                  </a:prstGeom>
                  <a:noFill/>
                  <a:ln w="0">
                    <a:solidFill>
                      <a:srgbClr val="000000"/>
                    </a:solidFill>
                    <a:round/>
                    <a:headEnd/>
                    <a:tailEnd/>
                  </a:ln>
                </p:spPr>
                <p:txBody>
                  <a:bodyPr/>
                  <a:lstStyle/>
                  <a:p>
                    <a:endParaRPr lang="en-US"/>
                  </a:p>
                </p:txBody>
              </p:sp>
              <p:sp>
                <p:nvSpPr>
                  <p:cNvPr id="69261" name="Line 653"/>
                  <p:cNvSpPr>
                    <a:spLocks noChangeShapeType="1"/>
                  </p:cNvSpPr>
                  <p:nvPr/>
                </p:nvSpPr>
                <p:spPr bwMode="auto">
                  <a:xfrm flipV="1">
                    <a:off x="1352" y="1284"/>
                    <a:ext cx="7" cy="2"/>
                  </a:xfrm>
                  <a:prstGeom prst="line">
                    <a:avLst/>
                  </a:prstGeom>
                  <a:noFill/>
                  <a:ln w="0">
                    <a:solidFill>
                      <a:srgbClr val="000000"/>
                    </a:solidFill>
                    <a:round/>
                    <a:headEnd/>
                    <a:tailEnd/>
                  </a:ln>
                </p:spPr>
                <p:txBody>
                  <a:bodyPr/>
                  <a:lstStyle/>
                  <a:p>
                    <a:endParaRPr lang="en-US"/>
                  </a:p>
                </p:txBody>
              </p:sp>
              <p:sp>
                <p:nvSpPr>
                  <p:cNvPr id="69262" name="Line 654"/>
                  <p:cNvSpPr>
                    <a:spLocks noChangeShapeType="1"/>
                  </p:cNvSpPr>
                  <p:nvPr/>
                </p:nvSpPr>
                <p:spPr bwMode="auto">
                  <a:xfrm flipV="1">
                    <a:off x="1359" y="1281"/>
                    <a:ext cx="6" cy="3"/>
                  </a:xfrm>
                  <a:prstGeom prst="line">
                    <a:avLst/>
                  </a:prstGeom>
                  <a:noFill/>
                  <a:ln w="0">
                    <a:solidFill>
                      <a:srgbClr val="000000"/>
                    </a:solidFill>
                    <a:round/>
                    <a:headEnd/>
                    <a:tailEnd/>
                  </a:ln>
                </p:spPr>
                <p:txBody>
                  <a:bodyPr/>
                  <a:lstStyle/>
                  <a:p>
                    <a:endParaRPr lang="en-US"/>
                  </a:p>
                </p:txBody>
              </p:sp>
              <p:sp>
                <p:nvSpPr>
                  <p:cNvPr id="69263" name="Line 655"/>
                  <p:cNvSpPr>
                    <a:spLocks noChangeShapeType="1"/>
                  </p:cNvSpPr>
                  <p:nvPr/>
                </p:nvSpPr>
                <p:spPr bwMode="auto">
                  <a:xfrm flipV="1">
                    <a:off x="1365" y="1278"/>
                    <a:ext cx="6" cy="3"/>
                  </a:xfrm>
                  <a:prstGeom prst="line">
                    <a:avLst/>
                  </a:prstGeom>
                  <a:noFill/>
                  <a:ln w="0">
                    <a:solidFill>
                      <a:srgbClr val="000000"/>
                    </a:solidFill>
                    <a:round/>
                    <a:headEnd/>
                    <a:tailEnd/>
                  </a:ln>
                </p:spPr>
                <p:txBody>
                  <a:bodyPr/>
                  <a:lstStyle/>
                  <a:p>
                    <a:endParaRPr lang="en-US"/>
                  </a:p>
                </p:txBody>
              </p:sp>
              <p:sp>
                <p:nvSpPr>
                  <p:cNvPr id="69264" name="Line 656"/>
                  <p:cNvSpPr>
                    <a:spLocks noChangeShapeType="1"/>
                  </p:cNvSpPr>
                  <p:nvPr/>
                </p:nvSpPr>
                <p:spPr bwMode="auto">
                  <a:xfrm flipV="1">
                    <a:off x="1371" y="1275"/>
                    <a:ext cx="6" cy="3"/>
                  </a:xfrm>
                  <a:prstGeom prst="line">
                    <a:avLst/>
                  </a:prstGeom>
                  <a:noFill/>
                  <a:ln w="0">
                    <a:solidFill>
                      <a:srgbClr val="000000"/>
                    </a:solidFill>
                    <a:round/>
                    <a:headEnd/>
                    <a:tailEnd/>
                  </a:ln>
                </p:spPr>
                <p:txBody>
                  <a:bodyPr/>
                  <a:lstStyle/>
                  <a:p>
                    <a:endParaRPr lang="en-US"/>
                  </a:p>
                </p:txBody>
              </p:sp>
              <p:sp>
                <p:nvSpPr>
                  <p:cNvPr id="69265" name="Line 657"/>
                  <p:cNvSpPr>
                    <a:spLocks noChangeShapeType="1"/>
                  </p:cNvSpPr>
                  <p:nvPr/>
                </p:nvSpPr>
                <p:spPr bwMode="auto">
                  <a:xfrm flipV="1">
                    <a:off x="1377" y="1271"/>
                    <a:ext cx="5" cy="4"/>
                  </a:xfrm>
                  <a:prstGeom prst="line">
                    <a:avLst/>
                  </a:prstGeom>
                  <a:noFill/>
                  <a:ln w="0">
                    <a:solidFill>
                      <a:srgbClr val="000000"/>
                    </a:solidFill>
                    <a:round/>
                    <a:headEnd/>
                    <a:tailEnd/>
                  </a:ln>
                </p:spPr>
                <p:txBody>
                  <a:bodyPr/>
                  <a:lstStyle/>
                  <a:p>
                    <a:endParaRPr lang="en-US"/>
                  </a:p>
                </p:txBody>
              </p:sp>
              <p:sp>
                <p:nvSpPr>
                  <p:cNvPr id="69266" name="Line 658"/>
                  <p:cNvSpPr>
                    <a:spLocks noChangeShapeType="1"/>
                  </p:cNvSpPr>
                  <p:nvPr/>
                </p:nvSpPr>
                <p:spPr bwMode="auto">
                  <a:xfrm flipV="1">
                    <a:off x="1382" y="1268"/>
                    <a:ext cx="5" cy="3"/>
                  </a:xfrm>
                  <a:prstGeom prst="line">
                    <a:avLst/>
                  </a:prstGeom>
                  <a:noFill/>
                  <a:ln w="0">
                    <a:solidFill>
                      <a:srgbClr val="000000"/>
                    </a:solidFill>
                    <a:round/>
                    <a:headEnd/>
                    <a:tailEnd/>
                  </a:ln>
                </p:spPr>
                <p:txBody>
                  <a:bodyPr/>
                  <a:lstStyle/>
                  <a:p>
                    <a:endParaRPr lang="en-US"/>
                  </a:p>
                </p:txBody>
              </p:sp>
              <p:sp>
                <p:nvSpPr>
                  <p:cNvPr id="69267" name="Line 659"/>
                  <p:cNvSpPr>
                    <a:spLocks noChangeShapeType="1"/>
                  </p:cNvSpPr>
                  <p:nvPr/>
                </p:nvSpPr>
                <p:spPr bwMode="auto">
                  <a:xfrm flipV="1">
                    <a:off x="1387" y="1264"/>
                    <a:ext cx="5" cy="4"/>
                  </a:xfrm>
                  <a:prstGeom prst="line">
                    <a:avLst/>
                  </a:prstGeom>
                  <a:noFill/>
                  <a:ln w="0">
                    <a:solidFill>
                      <a:srgbClr val="000000"/>
                    </a:solidFill>
                    <a:round/>
                    <a:headEnd/>
                    <a:tailEnd/>
                  </a:ln>
                </p:spPr>
                <p:txBody>
                  <a:bodyPr/>
                  <a:lstStyle/>
                  <a:p>
                    <a:endParaRPr lang="en-US"/>
                  </a:p>
                </p:txBody>
              </p:sp>
              <p:sp>
                <p:nvSpPr>
                  <p:cNvPr id="69268" name="Line 660"/>
                  <p:cNvSpPr>
                    <a:spLocks noChangeShapeType="1"/>
                  </p:cNvSpPr>
                  <p:nvPr/>
                </p:nvSpPr>
                <p:spPr bwMode="auto">
                  <a:xfrm flipV="1">
                    <a:off x="1392" y="1259"/>
                    <a:ext cx="5" cy="5"/>
                  </a:xfrm>
                  <a:prstGeom prst="line">
                    <a:avLst/>
                  </a:prstGeom>
                  <a:noFill/>
                  <a:ln w="0">
                    <a:solidFill>
                      <a:srgbClr val="000000"/>
                    </a:solidFill>
                    <a:round/>
                    <a:headEnd/>
                    <a:tailEnd/>
                  </a:ln>
                </p:spPr>
                <p:txBody>
                  <a:bodyPr/>
                  <a:lstStyle/>
                  <a:p>
                    <a:endParaRPr lang="en-US"/>
                  </a:p>
                </p:txBody>
              </p:sp>
              <p:sp>
                <p:nvSpPr>
                  <p:cNvPr id="69269" name="Line 661"/>
                  <p:cNvSpPr>
                    <a:spLocks noChangeShapeType="1"/>
                  </p:cNvSpPr>
                  <p:nvPr/>
                </p:nvSpPr>
                <p:spPr bwMode="auto">
                  <a:xfrm flipV="1">
                    <a:off x="1397" y="1255"/>
                    <a:ext cx="4" cy="4"/>
                  </a:xfrm>
                  <a:prstGeom prst="line">
                    <a:avLst/>
                  </a:prstGeom>
                  <a:noFill/>
                  <a:ln w="0">
                    <a:solidFill>
                      <a:srgbClr val="000000"/>
                    </a:solidFill>
                    <a:round/>
                    <a:headEnd/>
                    <a:tailEnd/>
                  </a:ln>
                </p:spPr>
                <p:txBody>
                  <a:bodyPr/>
                  <a:lstStyle/>
                  <a:p>
                    <a:endParaRPr lang="en-US"/>
                  </a:p>
                </p:txBody>
              </p:sp>
              <p:sp>
                <p:nvSpPr>
                  <p:cNvPr id="69270" name="Line 662"/>
                  <p:cNvSpPr>
                    <a:spLocks noChangeShapeType="1"/>
                  </p:cNvSpPr>
                  <p:nvPr/>
                </p:nvSpPr>
                <p:spPr bwMode="auto">
                  <a:xfrm flipV="1">
                    <a:off x="1401" y="1251"/>
                    <a:ext cx="4" cy="4"/>
                  </a:xfrm>
                  <a:prstGeom prst="line">
                    <a:avLst/>
                  </a:prstGeom>
                  <a:noFill/>
                  <a:ln w="0">
                    <a:solidFill>
                      <a:srgbClr val="000000"/>
                    </a:solidFill>
                    <a:round/>
                    <a:headEnd/>
                    <a:tailEnd/>
                  </a:ln>
                </p:spPr>
                <p:txBody>
                  <a:bodyPr/>
                  <a:lstStyle/>
                  <a:p>
                    <a:endParaRPr lang="en-US"/>
                  </a:p>
                </p:txBody>
              </p:sp>
              <p:sp>
                <p:nvSpPr>
                  <p:cNvPr id="69271" name="Line 663"/>
                  <p:cNvSpPr>
                    <a:spLocks noChangeShapeType="1"/>
                  </p:cNvSpPr>
                  <p:nvPr/>
                </p:nvSpPr>
                <p:spPr bwMode="auto">
                  <a:xfrm flipV="1">
                    <a:off x="1405" y="1246"/>
                    <a:ext cx="3" cy="5"/>
                  </a:xfrm>
                  <a:prstGeom prst="line">
                    <a:avLst/>
                  </a:prstGeom>
                  <a:noFill/>
                  <a:ln w="0">
                    <a:solidFill>
                      <a:srgbClr val="000000"/>
                    </a:solidFill>
                    <a:round/>
                    <a:headEnd/>
                    <a:tailEnd/>
                  </a:ln>
                </p:spPr>
                <p:txBody>
                  <a:bodyPr/>
                  <a:lstStyle/>
                  <a:p>
                    <a:endParaRPr lang="en-US"/>
                  </a:p>
                </p:txBody>
              </p:sp>
              <p:sp>
                <p:nvSpPr>
                  <p:cNvPr id="69272" name="Line 664"/>
                  <p:cNvSpPr>
                    <a:spLocks noChangeShapeType="1"/>
                  </p:cNvSpPr>
                  <p:nvPr/>
                </p:nvSpPr>
                <p:spPr bwMode="auto">
                  <a:xfrm flipV="1">
                    <a:off x="1408" y="1241"/>
                    <a:ext cx="4" cy="5"/>
                  </a:xfrm>
                  <a:prstGeom prst="line">
                    <a:avLst/>
                  </a:prstGeom>
                  <a:noFill/>
                  <a:ln w="0">
                    <a:solidFill>
                      <a:srgbClr val="000000"/>
                    </a:solidFill>
                    <a:round/>
                    <a:headEnd/>
                    <a:tailEnd/>
                  </a:ln>
                </p:spPr>
                <p:txBody>
                  <a:bodyPr/>
                  <a:lstStyle/>
                  <a:p>
                    <a:endParaRPr lang="en-US"/>
                  </a:p>
                </p:txBody>
              </p:sp>
              <p:sp>
                <p:nvSpPr>
                  <p:cNvPr id="69273" name="Line 665"/>
                  <p:cNvSpPr>
                    <a:spLocks noChangeShapeType="1"/>
                  </p:cNvSpPr>
                  <p:nvPr/>
                </p:nvSpPr>
                <p:spPr bwMode="auto">
                  <a:xfrm flipV="1">
                    <a:off x="1412" y="1236"/>
                    <a:ext cx="2" cy="5"/>
                  </a:xfrm>
                  <a:prstGeom prst="line">
                    <a:avLst/>
                  </a:prstGeom>
                  <a:noFill/>
                  <a:ln w="0">
                    <a:solidFill>
                      <a:srgbClr val="000000"/>
                    </a:solidFill>
                    <a:round/>
                    <a:headEnd/>
                    <a:tailEnd/>
                  </a:ln>
                </p:spPr>
                <p:txBody>
                  <a:bodyPr/>
                  <a:lstStyle/>
                  <a:p>
                    <a:endParaRPr lang="en-US"/>
                  </a:p>
                </p:txBody>
              </p:sp>
              <p:sp>
                <p:nvSpPr>
                  <p:cNvPr id="69274" name="Line 666"/>
                  <p:cNvSpPr>
                    <a:spLocks noChangeShapeType="1"/>
                  </p:cNvSpPr>
                  <p:nvPr/>
                </p:nvSpPr>
                <p:spPr bwMode="auto">
                  <a:xfrm flipV="1">
                    <a:off x="1414" y="1231"/>
                    <a:ext cx="2" cy="5"/>
                  </a:xfrm>
                  <a:prstGeom prst="line">
                    <a:avLst/>
                  </a:prstGeom>
                  <a:noFill/>
                  <a:ln w="0">
                    <a:solidFill>
                      <a:srgbClr val="000000"/>
                    </a:solidFill>
                    <a:round/>
                    <a:headEnd/>
                    <a:tailEnd/>
                  </a:ln>
                </p:spPr>
                <p:txBody>
                  <a:bodyPr/>
                  <a:lstStyle/>
                  <a:p>
                    <a:endParaRPr lang="en-US"/>
                  </a:p>
                </p:txBody>
              </p:sp>
              <p:sp>
                <p:nvSpPr>
                  <p:cNvPr id="69275" name="Line 667"/>
                  <p:cNvSpPr>
                    <a:spLocks noChangeShapeType="1"/>
                  </p:cNvSpPr>
                  <p:nvPr/>
                </p:nvSpPr>
                <p:spPr bwMode="auto">
                  <a:xfrm flipV="1">
                    <a:off x="1416" y="1225"/>
                    <a:ext cx="2" cy="6"/>
                  </a:xfrm>
                  <a:prstGeom prst="line">
                    <a:avLst/>
                  </a:prstGeom>
                  <a:noFill/>
                  <a:ln w="0">
                    <a:solidFill>
                      <a:srgbClr val="000000"/>
                    </a:solidFill>
                    <a:round/>
                    <a:headEnd/>
                    <a:tailEnd/>
                  </a:ln>
                </p:spPr>
                <p:txBody>
                  <a:bodyPr/>
                  <a:lstStyle/>
                  <a:p>
                    <a:endParaRPr lang="en-US"/>
                  </a:p>
                </p:txBody>
              </p:sp>
              <p:sp>
                <p:nvSpPr>
                  <p:cNvPr id="69276" name="Line 668"/>
                  <p:cNvSpPr>
                    <a:spLocks noChangeShapeType="1"/>
                  </p:cNvSpPr>
                  <p:nvPr/>
                </p:nvSpPr>
                <p:spPr bwMode="auto">
                  <a:xfrm flipV="1">
                    <a:off x="1418" y="1220"/>
                    <a:ext cx="2" cy="5"/>
                  </a:xfrm>
                  <a:prstGeom prst="line">
                    <a:avLst/>
                  </a:prstGeom>
                  <a:noFill/>
                  <a:ln w="0">
                    <a:solidFill>
                      <a:srgbClr val="000000"/>
                    </a:solidFill>
                    <a:round/>
                    <a:headEnd/>
                    <a:tailEnd/>
                  </a:ln>
                </p:spPr>
                <p:txBody>
                  <a:bodyPr/>
                  <a:lstStyle/>
                  <a:p>
                    <a:endParaRPr lang="en-US"/>
                  </a:p>
                </p:txBody>
              </p:sp>
              <p:sp>
                <p:nvSpPr>
                  <p:cNvPr id="69277" name="Line 669"/>
                  <p:cNvSpPr>
                    <a:spLocks noChangeShapeType="1"/>
                  </p:cNvSpPr>
                  <p:nvPr/>
                </p:nvSpPr>
                <p:spPr bwMode="auto">
                  <a:xfrm flipV="1">
                    <a:off x="1420" y="1214"/>
                    <a:ext cx="1" cy="6"/>
                  </a:xfrm>
                  <a:prstGeom prst="line">
                    <a:avLst/>
                  </a:prstGeom>
                  <a:noFill/>
                  <a:ln w="0">
                    <a:solidFill>
                      <a:srgbClr val="000000"/>
                    </a:solidFill>
                    <a:round/>
                    <a:headEnd/>
                    <a:tailEnd/>
                  </a:ln>
                </p:spPr>
                <p:txBody>
                  <a:bodyPr/>
                  <a:lstStyle/>
                  <a:p>
                    <a:endParaRPr lang="en-US"/>
                  </a:p>
                </p:txBody>
              </p:sp>
              <p:sp>
                <p:nvSpPr>
                  <p:cNvPr id="69278" name="Line 670"/>
                  <p:cNvSpPr>
                    <a:spLocks noChangeShapeType="1"/>
                  </p:cNvSpPr>
                  <p:nvPr/>
                </p:nvSpPr>
                <p:spPr bwMode="auto">
                  <a:xfrm flipV="1">
                    <a:off x="1421" y="1209"/>
                    <a:ext cx="1" cy="5"/>
                  </a:xfrm>
                  <a:prstGeom prst="line">
                    <a:avLst/>
                  </a:prstGeom>
                  <a:noFill/>
                  <a:ln w="0">
                    <a:solidFill>
                      <a:srgbClr val="000000"/>
                    </a:solidFill>
                    <a:round/>
                    <a:headEnd/>
                    <a:tailEnd/>
                  </a:ln>
                </p:spPr>
                <p:txBody>
                  <a:bodyPr/>
                  <a:lstStyle/>
                  <a:p>
                    <a:endParaRPr lang="en-US"/>
                  </a:p>
                </p:txBody>
              </p:sp>
              <p:sp>
                <p:nvSpPr>
                  <p:cNvPr id="69279" name="Line 671"/>
                  <p:cNvSpPr>
                    <a:spLocks noChangeShapeType="1"/>
                  </p:cNvSpPr>
                  <p:nvPr/>
                </p:nvSpPr>
                <p:spPr bwMode="auto">
                  <a:xfrm flipV="1">
                    <a:off x="1422" y="1203"/>
                    <a:ext cx="1" cy="6"/>
                  </a:xfrm>
                  <a:prstGeom prst="line">
                    <a:avLst/>
                  </a:prstGeom>
                  <a:noFill/>
                  <a:ln w="0">
                    <a:solidFill>
                      <a:srgbClr val="000000"/>
                    </a:solidFill>
                    <a:round/>
                    <a:headEnd/>
                    <a:tailEnd/>
                  </a:ln>
                </p:spPr>
                <p:txBody>
                  <a:bodyPr/>
                  <a:lstStyle/>
                  <a:p>
                    <a:endParaRPr lang="en-US"/>
                  </a:p>
                </p:txBody>
              </p:sp>
              <p:sp>
                <p:nvSpPr>
                  <p:cNvPr id="69280" name="Line 672"/>
                  <p:cNvSpPr>
                    <a:spLocks noChangeShapeType="1"/>
                  </p:cNvSpPr>
                  <p:nvPr/>
                </p:nvSpPr>
                <p:spPr bwMode="auto">
                  <a:xfrm flipH="1" flipV="1">
                    <a:off x="1317" y="1180"/>
                    <a:ext cx="5" cy="4"/>
                  </a:xfrm>
                  <a:prstGeom prst="line">
                    <a:avLst/>
                  </a:prstGeom>
                  <a:noFill/>
                  <a:ln w="0">
                    <a:solidFill>
                      <a:srgbClr val="000000"/>
                    </a:solidFill>
                    <a:round/>
                    <a:headEnd/>
                    <a:tailEnd/>
                  </a:ln>
                </p:spPr>
                <p:txBody>
                  <a:bodyPr/>
                  <a:lstStyle/>
                  <a:p>
                    <a:endParaRPr lang="en-US"/>
                  </a:p>
                </p:txBody>
              </p:sp>
              <p:sp>
                <p:nvSpPr>
                  <p:cNvPr id="69281" name="Line 673"/>
                  <p:cNvSpPr>
                    <a:spLocks noChangeShapeType="1"/>
                  </p:cNvSpPr>
                  <p:nvPr/>
                </p:nvSpPr>
                <p:spPr bwMode="auto">
                  <a:xfrm flipH="1" flipV="1">
                    <a:off x="1308" y="1178"/>
                    <a:ext cx="9" cy="2"/>
                  </a:xfrm>
                  <a:prstGeom prst="line">
                    <a:avLst/>
                  </a:prstGeom>
                  <a:noFill/>
                  <a:ln w="0">
                    <a:solidFill>
                      <a:srgbClr val="000000"/>
                    </a:solidFill>
                    <a:round/>
                    <a:headEnd/>
                    <a:tailEnd/>
                  </a:ln>
                </p:spPr>
                <p:txBody>
                  <a:bodyPr/>
                  <a:lstStyle/>
                  <a:p>
                    <a:endParaRPr lang="en-US"/>
                  </a:p>
                </p:txBody>
              </p:sp>
              <p:sp>
                <p:nvSpPr>
                  <p:cNvPr id="69282" name="Line 674"/>
                  <p:cNvSpPr>
                    <a:spLocks noChangeShapeType="1"/>
                  </p:cNvSpPr>
                  <p:nvPr/>
                </p:nvSpPr>
                <p:spPr bwMode="auto">
                  <a:xfrm flipH="1">
                    <a:off x="1297" y="1178"/>
                    <a:ext cx="11" cy="1"/>
                  </a:xfrm>
                  <a:prstGeom prst="line">
                    <a:avLst/>
                  </a:prstGeom>
                  <a:noFill/>
                  <a:ln w="0">
                    <a:solidFill>
                      <a:srgbClr val="000000"/>
                    </a:solidFill>
                    <a:round/>
                    <a:headEnd/>
                    <a:tailEnd/>
                  </a:ln>
                </p:spPr>
                <p:txBody>
                  <a:bodyPr/>
                  <a:lstStyle/>
                  <a:p>
                    <a:endParaRPr lang="en-US"/>
                  </a:p>
                </p:txBody>
              </p:sp>
              <p:sp>
                <p:nvSpPr>
                  <p:cNvPr id="69283" name="Line 675"/>
                  <p:cNvSpPr>
                    <a:spLocks noChangeShapeType="1"/>
                  </p:cNvSpPr>
                  <p:nvPr/>
                </p:nvSpPr>
                <p:spPr bwMode="auto">
                  <a:xfrm flipH="1">
                    <a:off x="1289" y="1178"/>
                    <a:ext cx="8" cy="2"/>
                  </a:xfrm>
                  <a:prstGeom prst="line">
                    <a:avLst/>
                  </a:prstGeom>
                  <a:noFill/>
                  <a:ln w="0">
                    <a:solidFill>
                      <a:srgbClr val="000000"/>
                    </a:solidFill>
                    <a:round/>
                    <a:headEnd/>
                    <a:tailEnd/>
                  </a:ln>
                </p:spPr>
                <p:txBody>
                  <a:bodyPr/>
                  <a:lstStyle/>
                  <a:p>
                    <a:endParaRPr lang="en-US"/>
                  </a:p>
                </p:txBody>
              </p:sp>
              <p:sp>
                <p:nvSpPr>
                  <p:cNvPr id="69284" name="Line 676"/>
                  <p:cNvSpPr>
                    <a:spLocks noChangeShapeType="1"/>
                  </p:cNvSpPr>
                  <p:nvPr/>
                </p:nvSpPr>
                <p:spPr bwMode="auto">
                  <a:xfrm flipH="1">
                    <a:off x="1283" y="1180"/>
                    <a:ext cx="6" cy="4"/>
                  </a:xfrm>
                  <a:prstGeom prst="line">
                    <a:avLst/>
                  </a:prstGeom>
                  <a:noFill/>
                  <a:ln w="0">
                    <a:solidFill>
                      <a:srgbClr val="000000"/>
                    </a:solidFill>
                    <a:round/>
                    <a:headEnd/>
                    <a:tailEnd/>
                  </a:ln>
                </p:spPr>
                <p:txBody>
                  <a:bodyPr/>
                  <a:lstStyle/>
                  <a:p>
                    <a:endParaRPr lang="en-US"/>
                  </a:p>
                </p:txBody>
              </p:sp>
              <p:sp>
                <p:nvSpPr>
                  <p:cNvPr id="69285" name="Line 677"/>
                  <p:cNvSpPr>
                    <a:spLocks noChangeShapeType="1"/>
                  </p:cNvSpPr>
                  <p:nvPr/>
                </p:nvSpPr>
                <p:spPr bwMode="auto">
                  <a:xfrm>
                    <a:off x="1283" y="1184"/>
                    <a:ext cx="1" cy="4"/>
                  </a:xfrm>
                  <a:prstGeom prst="line">
                    <a:avLst/>
                  </a:prstGeom>
                  <a:noFill/>
                  <a:ln w="0">
                    <a:solidFill>
                      <a:srgbClr val="000000"/>
                    </a:solidFill>
                    <a:round/>
                    <a:headEnd/>
                    <a:tailEnd/>
                  </a:ln>
                </p:spPr>
                <p:txBody>
                  <a:bodyPr/>
                  <a:lstStyle/>
                  <a:p>
                    <a:endParaRPr lang="en-US"/>
                  </a:p>
                </p:txBody>
              </p:sp>
              <p:sp>
                <p:nvSpPr>
                  <p:cNvPr id="69286" name="Line 678"/>
                  <p:cNvSpPr>
                    <a:spLocks noChangeShapeType="1"/>
                  </p:cNvSpPr>
                  <p:nvPr/>
                </p:nvSpPr>
                <p:spPr bwMode="auto">
                  <a:xfrm>
                    <a:off x="1283" y="1188"/>
                    <a:ext cx="3" cy="4"/>
                  </a:xfrm>
                  <a:prstGeom prst="line">
                    <a:avLst/>
                  </a:prstGeom>
                  <a:noFill/>
                  <a:ln w="0">
                    <a:solidFill>
                      <a:srgbClr val="000000"/>
                    </a:solidFill>
                    <a:round/>
                    <a:headEnd/>
                    <a:tailEnd/>
                  </a:ln>
                </p:spPr>
                <p:txBody>
                  <a:bodyPr/>
                  <a:lstStyle/>
                  <a:p>
                    <a:endParaRPr lang="en-US"/>
                  </a:p>
                </p:txBody>
              </p:sp>
              <p:sp>
                <p:nvSpPr>
                  <p:cNvPr id="69287" name="Line 679"/>
                  <p:cNvSpPr>
                    <a:spLocks noChangeShapeType="1"/>
                  </p:cNvSpPr>
                  <p:nvPr/>
                </p:nvSpPr>
                <p:spPr bwMode="auto">
                  <a:xfrm>
                    <a:off x="1286" y="1192"/>
                    <a:ext cx="3" cy="3"/>
                  </a:xfrm>
                  <a:prstGeom prst="line">
                    <a:avLst/>
                  </a:prstGeom>
                  <a:noFill/>
                  <a:ln w="0">
                    <a:solidFill>
                      <a:srgbClr val="000000"/>
                    </a:solidFill>
                    <a:round/>
                    <a:headEnd/>
                    <a:tailEnd/>
                  </a:ln>
                </p:spPr>
                <p:txBody>
                  <a:bodyPr/>
                  <a:lstStyle/>
                  <a:p>
                    <a:endParaRPr lang="en-US"/>
                  </a:p>
                </p:txBody>
              </p:sp>
              <p:sp>
                <p:nvSpPr>
                  <p:cNvPr id="69288" name="Line 680"/>
                  <p:cNvSpPr>
                    <a:spLocks noChangeShapeType="1"/>
                  </p:cNvSpPr>
                  <p:nvPr/>
                </p:nvSpPr>
                <p:spPr bwMode="auto">
                  <a:xfrm>
                    <a:off x="1289" y="1195"/>
                    <a:ext cx="5" cy="2"/>
                  </a:xfrm>
                  <a:prstGeom prst="line">
                    <a:avLst/>
                  </a:prstGeom>
                  <a:noFill/>
                  <a:ln w="0">
                    <a:solidFill>
                      <a:srgbClr val="000000"/>
                    </a:solidFill>
                    <a:round/>
                    <a:headEnd/>
                    <a:tailEnd/>
                  </a:ln>
                </p:spPr>
                <p:txBody>
                  <a:bodyPr/>
                  <a:lstStyle/>
                  <a:p>
                    <a:endParaRPr lang="en-US"/>
                  </a:p>
                </p:txBody>
              </p:sp>
              <p:sp>
                <p:nvSpPr>
                  <p:cNvPr id="69289" name="Line 681"/>
                  <p:cNvSpPr>
                    <a:spLocks noChangeShapeType="1"/>
                  </p:cNvSpPr>
                  <p:nvPr/>
                </p:nvSpPr>
                <p:spPr bwMode="auto">
                  <a:xfrm>
                    <a:off x="1294" y="1197"/>
                    <a:ext cx="17" cy="4"/>
                  </a:xfrm>
                  <a:prstGeom prst="line">
                    <a:avLst/>
                  </a:prstGeom>
                  <a:noFill/>
                  <a:ln w="0">
                    <a:solidFill>
                      <a:srgbClr val="000000"/>
                    </a:solidFill>
                    <a:round/>
                    <a:headEnd/>
                    <a:tailEnd/>
                  </a:ln>
                </p:spPr>
                <p:txBody>
                  <a:bodyPr/>
                  <a:lstStyle/>
                  <a:p>
                    <a:endParaRPr lang="en-US"/>
                  </a:p>
                </p:txBody>
              </p:sp>
              <p:sp>
                <p:nvSpPr>
                  <p:cNvPr id="69290" name="Line 682"/>
                  <p:cNvSpPr>
                    <a:spLocks noChangeShapeType="1"/>
                  </p:cNvSpPr>
                  <p:nvPr/>
                </p:nvSpPr>
                <p:spPr bwMode="auto">
                  <a:xfrm>
                    <a:off x="1311" y="1201"/>
                    <a:ext cx="6" cy="2"/>
                  </a:xfrm>
                  <a:prstGeom prst="line">
                    <a:avLst/>
                  </a:prstGeom>
                  <a:noFill/>
                  <a:ln w="0">
                    <a:solidFill>
                      <a:srgbClr val="000000"/>
                    </a:solidFill>
                    <a:round/>
                    <a:headEnd/>
                    <a:tailEnd/>
                  </a:ln>
                </p:spPr>
                <p:txBody>
                  <a:bodyPr/>
                  <a:lstStyle/>
                  <a:p>
                    <a:endParaRPr lang="en-US"/>
                  </a:p>
                </p:txBody>
              </p:sp>
              <p:sp>
                <p:nvSpPr>
                  <p:cNvPr id="69291" name="Line 683"/>
                  <p:cNvSpPr>
                    <a:spLocks noChangeShapeType="1"/>
                  </p:cNvSpPr>
                  <p:nvPr/>
                </p:nvSpPr>
                <p:spPr bwMode="auto">
                  <a:xfrm>
                    <a:off x="1317" y="1203"/>
                    <a:ext cx="2" cy="2"/>
                  </a:xfrm>
                  <a:prstGeom prst="line">
                    <a:avLst/>
                  </a:prstGeom>
                  <a:noFill/>
                  <a:ln w="0">
                    <a:solidFill>
                      <a:srgbClr val="000000"/>
                    </a:solidFill>
                    <a:round/>
                    <a:headEnd/>
                    <a:tailEnd/>
                  </a:ln>
                </p:spPr>
                <p:txBody>
                  <a:bodyPr/>
                  <a:lstStyle/>
                  <a:p>
                    <a:endParaRPr lang="en-US"/>
                  </a:p>
                </p:txBody>
              </p:sp>
              <p:sp>
                <p:nvSpPr>
                  <p:cNvPr id="69292" name="Line 684"/>
                  <p:cNvSpPr>
                    <a:spLocks noChangeShapeType="1"/>
                  </p:cNvSpPr>
                  <p:nvPr/>
                </p:nvSpPr>
                <p:spPr bwMode="auto">
                  <a:xfrm>
                    <a:off x="1319" y="1205"/>
                    <a:ext cx="3" cy="5"/>
                  </a:xfrm>
                  <a:prstGeom prst="line">
                    <a:avLst/>
                  </a:prstGeom>
                  <a:noFill/>
                  <a:ln w="0">
                    <a:solidFill>
                      <a:srgbClr val="000000"/>
                    </a:solidFill>
                    <a:round/>
                    <a:headEnd/>
                    <a:tailEnd/>
                  </a:ln>
                </p:spPr>
                <p:txBody>
                  <a:bodyPr/>
                  <a:lstStyle/>
                  <a:p>
                    <a:endParaRPr lang="en-US"/>
                  </a:p>
                </p:txBody>
              </p:sp>
              <p:sp>
                <p:nvSpPr>
                  <p:cNvPr id="69293" name="Line 685"/>
                  <p:cNvSpPr>
                    <a:spLocks noChangeShapeType="1"/>
                  </p:cNvSpPr>
                  <p:nvPr/>
                </p:nvSpPr>
                <p:spPr bwMode="auto">
                  <a:xfrm>
                    <a:off x="1322" y="1210"/>
                    <a:ext cx="1" cy="6"/>
                  </a:xfrm>
                  <a:prstGeom prst="line">
                    <a:avLst/>
                  </a:prstGeom>
                  <a:noFill/>
                  <a:ln w="0">
                    <a:solidFill>
                      <a:srgbClr val="000000"/>
                    </a:solidFill>
                    <a:round/>
                    <a:headEnd/>
                    <a:tailEnd/>
                  </a:ln>
                </p:spPr>
                <p:txBody>
                  <a:bodyPr/>
                  <a:lstStyle/>
                  <a:p>
                    <a:endParaRPr lang="en-US"/>
                  </a:p>
                </p:txBody>
              </p:sp>
              <p:sp>
                <p:nvSpPr>
                  <p:cNvPr id="69294" name="Line 686"/>
                  <p:cNvSpPr>
                    <a:spLocks noChangeShapeType="1"/>
                  </p:cNvSpPr>
                  <p:nvPr/>
                </p:nvSpPr>
                <p:spPr bwMode="auto">
                  <a:xfrm flipH="1">
                    <a:off x="1317" y="1216"/>
                    <a:ext cx="5" cy="4"/>
                  </a:xfrm>
                  <a:prstGeom prst="line">
                    <a:avLst/>
                  </a:prstGeom>
                  <a:noFill/>
                  <a:ln w="0">
                    <a:solidFill>
                      <a:srgbClr val="000000"/>
                    </a:solidFill>
                    <a:round/>
                    <a:headEnd/>
                    <a:tailEnd/>
                  </a:ln>
                </p:spPr>
                <p:txBody>
                  <a:bodyPr/>
                  <a:lstStyle/>
                  <a:p>
                    <a:endParaRPr lang="en-US"/>
                  </a:p>
                </p:txBody>
              </p:sp>
              <p:sp>
                <p:nvSpPr>
                  <p:cNvPr id="69295" name="Line 687"/>
                  <p:cNvSpPr>
                    <a:spLocks noChangeShapeType="1"/>
                  </p:cNvSpPr>
                  <p:nvPr/>
                </p:nvSpPr>
                <p:spPr bwMode="auto">
                  <a:xfrm flipH="1">
                    <a:off x="1308" y="1220"/>
                    <a:ext cx="9" cy="2"/>
                  </a:xfrm>
                  <a:prstGeom prst="line">
                    <a:avLst/>
                  </a:prstGeom>
                  <a:noFill/>
                  <a:ln w="0">
                    <a:solidFill>
                      <a:srgbClr val="000000"/>
                    </a:solidFill>
                    <a:round/>
                    <a:headEnd/>
                    <a:tailEnd/>
                  </a:ln>
                </p:spPr>
                <p:txBody>
                  <a:bodyPr/>
                  <a:lstStyle/>
                  <a:p>
                    <a:endParaRPr lang="en-US"/>
                  </a:p>
                </p:txBody>
              </p:sp>
              <p:sp>
                <p:nvSpPr>
                  <p:cNvPr id="69296" name="Line 688"/>
                  <p:cNvSpPr>
                    <a:spLocks noChangeShapeType="1"/>
                  </p:cNvSpPr>
                  <p:nvPr/>
                </p:nvSpPr>
                <p:spPr bwMode="auto">
                  <a:xfrm flipH="1">
                    <a:off x="1297" y="1222"/>
                    <a:ext cx="11" cy="1"/>
                  </a:xfrm>
                  <a:prstGeom prst="line">
                    <a:avLst/>
                  </a:prstGeom>
                  <a:noFill/>
                  <a:ln w="0">
                    <a:solidFill>
                      <a:srgbClr val="000000"/>
                    </a:solidFill>
                    <a:round/>
                    <a:headEnd/>
                    <a:tailEnd/>
                  </a:ln>
                </p:spPr>
                <p:txBody>
                  <a:bodyPr/>
                  <a:lstStyle/>
                  <a:p>
                    <a:endParaRPr lang="en-US"/>
                  </a:p>
                </p:txBody>
              </p:sp>
              <p:sp>
                <p:nvSpPr>
                  <p:cNvPr id="69297" name="Line 689"/>
                  <p:cNvSpPr>
                    <a:spLocks noChangeShapeType="1"/>
                  </p:cNvSpPr>
                  <p:nvPr/>
                </p:nvSpPr>
                <p:spPr bwMode="auto">
                  <a:xfrm flipH="1" flipV="1">
                    <a:off x="1289" y="1220"/>
                    <a:ext cx="8" cy="2"/>
                  </a:xfrm>
                  <a:prstGeom prst="line">
                    <a:avLst/>
                  </a:prstGeom>
                  <a:noFill/>
                  <a:ln w="0">
                    <a:solidFill>
                      <a:srgbClr val="000000"/>
                    </a:solidFill>
                    <a:round/>
                    <a:headEnd/>
                    <a:tailEnd/>
                  </a:ln>
                </p:spPr>
                <p:txBody>
                  <a:bodyPr/>
                  <a:lstStyle/>
                  <a:p>
                    <a:endParaRPr lang="en-US"/>
                  </a:p>
                </p:txBody>
              </p:sp>
              <p:sp>
                <p:nvSpPr>
                  <p:cNvPr id="69298" name="Line 690"/>
                  <p:cNvSpPr>
                    <a:spLocks noChangeShapeType="1"/>
                  </p:cNvSpPr>
                  <p:nvPr/>
                </p:nvSpPr>
                <p:spPr bwMode="auto">
                  <a:xfrm flipH="1" flipV="1">
                    <a:off x="1283" y="1216"/>
                    <a:ext cx="6" cy="4"/>
                  </a:xfrm>
                  <a:prstGeom prst="line">
                    <a:avLst/>
                  </a:prstGeom>
                  <a:noFill/>
                  <a:ln w="0">
                    <a:solidFill>
                      <a:srgbClr val="000000"/>
                    </a:solidFill>
                    <a:round/>
                    <a:headEnd/>
                    <a:tailEnd/>
                  </a:ln>
                </p:spPr>
                <p:txBody>
                  <a:bodyPr/>
                  <a:lstStyle/>
                  <a:p>
                    <a:endParaRPr lang="en-US"/>
                  </a:p>
                </p:txBody>
              </p:sp>
              <p:sp>
                <p:nvSpPr>
                  <p:cNvPr id="69299" name="Line 691"/>
                  <p:cNvSpPr>
                    <a:spLocks noChangeShapeType="1"/>
                  </p:cNvSpPr>
                  <p:nvPr/>
                </p:nvSpPr>
                <p:spPr bwMode="auto">
                  <a:xfrm>
                    <a:off x="1886" y="1585"/>
                    <a:ext cx="117" cy="1"/>
                  </a:xfrm>
                  <a:prstGeom prst="line">
                    <a:avLst/>
                  </a:prstGeom>
                  <a:noFill/>
                  <a:ln w="0">
                    <a:solidFill>
                      <a:srgbClr val="000000"/>
                    </a:solidFill>
                    <a:round/>
                    <a:headEnd/>
                    <a:tailEnd/>
                  </a:ln>
                </p:spPr>
                <p:txBody>
                  <a:bodyPr/>
                  <a:lstStyle/>
                  <a:p>
                    <a:endParaRPr lang="en-US"/>
                  </a:p>
                </p:txBody>
              </p:sp>
              <p:sp>
                <p:nvSpPr>
                  <p:cNvPr id="69300" name="Line 692"/>
                  <p:cNvSpPr>
                    <a:spLocks noChangeShapeType="1"/>
                  </p:cNvSpPr>
                  <p:nvPr/>
                </p:nvSpPr>
                <p:spPr bwMode="auto">
                  <a:xfrm>
                    <a:off x="1886" y="1516"/>
                    <a:ext cx="117" cy="1"/>
                  </a:xfrm>
                  <a:prstGeom prst="line">
                    <a:avLst/>
                  </a:prstGeom>
                  <a:noFill/>
                  <a:ln w="0">
                    <a:solidFill>
                      <a:srgbClr val="000000"/>
                    </a:solidFill>
                    <a:round/>
                    <a:headEnd/>
                    <a:tailEnd/>
                  </a:ln>
                </p:spPr>
                <p:txBody>
                  <a:bodyPr/>
                  <a:lstStyle/>
                  <a:p>
                    <a:endParaRPr lang="en-US"/>
                  </a:p>
                </p:txBody>
              </p:sp>
              <p:sp>
                <p:nvSpPr>
                  <p:cNvPr id="69301" name="Line 693"/>
                  <p:cNvSpPr>
                    <a:spLocks noChangeShapeType="1"/>
                  </p:cNvSpPr>
                  <p:nvPr/>
                </p:nvSpPr>
                <p:spPr bwMode="auto">
                  <a:xfrm>
                    <a:off x="1886" y="1461"/>
                    <a:ext cx="1" cy="180"/>
                  </a:xfrm>
                  <a:prstGeom prst="line">
                    <a:avLst/>
                  </a:prstGeom>
                  <a:noFill/>
                  <a:ln w="0">
                    <a:solidFill>
                      <a:srgbClr val="000000"/>
                    </a:solidFill>
                    <a:round/>
                    <a:headEnd/>
                    <a:tailEnd/>
                  </a:ln>
                </p:spPr>
                <p:txBody>
                  <a:bodyPr/>
                  <a:lstStyle/>
                  <a:p>
                    <a:endParaRPr lang="en-US"/>
                  </a:p>
                </p:txBody>
              </p:sp>
              <p:sp>
                <p:nvSpPr>
                  <p:cNvPr id="69302" name="Line 694"/>
                  <p:cNvSpPr>
                    <a:spLocks noChangeShapeType="1"/>
                  </p:cNvSpPr>
                  <p:nvPr/>
                </p:nvSpPr>
                <p:spPr bwMode="auto">
                  <a:xfrm>
                    <a:off x="2003" y="1461"/>
                    <a:ext cx="1" cy="180"/>
                  </a:xfrm>
                  <a:prstGeom prst="line">
                    <a:avLst/>
                  </a:prstGeom>
                  <a:noFill/>
                  <a:ln w="0">
                    <a:solidFill>
                      <a:srgbClr val="000000"/>
                    </a:solidFill>
                    <a:round/>
                    <a:headEnd/>
                    <a:tailEnd/>
                  </a:ln>
                </p:spPr>
                <p:txBody>
                  <a:bodyPr/>
                  <a:lstStyle/>
                  <a:p>
                    <a:endParaRPr lang="en-US"/>
                  </a:p>
                </p:txBody>
              </p:sp>
              <p:sp>
                <p:nvSpPr>
                  <p:cNvPr id="69303" name="Line 695"/>
                  <p:cNvSpPr>
                    <a:spLocks noChangeShapeType="1"/>
                  </p:cNvSpPr>
                  <p:nvPr/>
                </p:nvSpPr>
                <p:spPr bwMode="auto">
                  <a:xfrm>
                    <a:off x="2003" y="1551"/>
                    <a:ext cx="117" cy="1"/>
                  </a:xfrm>
                  <a:prstGeom prst="line">
                    <a:avLst/>
                  </a:prstGeom>
                  <a:noFill/>
                  <a:ln w="0">
                    <a:solidFill>
                      <a:srgbClr val="000000"/>
                    </a:solidFill>
                    <a:round/>
                    <a:headEnd/>
                    <a:tailEnd/>
                  </a:ln>
                </p:spPr>
                <p:txBody>
                  <a:bodyPr/>
                  <a:lstStyle/>
                  <a:p>
                    <a:endParaRPr lang="en-US"/>
                  </a:p>
                </p:txBody>
              </p:sp>
              <p:sp>
                <p:nvSpPr>
                  <p:cNvPr id="69304" name="Line 696"/>
                  <p:cNvSpPr>
                    <a:spLocks noChangeShapeType="1"/>
                  </p:cNvSpPr>
                  <p:nvPr/>
                </p:nvSpPr>
                <p:spPr bwMode="auto">
                  <a:xfrm>
                    <a:off x="1769" y="1551"/>
                    <a:ext cx="117" cy="1"/>
                  </a:xfrm>
                  <a:prstGeom prst="line">
                    <a:avLst/>
                  </a:prstGeom>
                  <a:noFill/>
                  <a:ln w="0">
                    <a:solidFill>
                      <a:srgbClr val="000000"/>
                    </a:solidFill>
                    <a:round/>
                    <a:headEnd/>
                    <a:tailEnd/>
                  </a:ln>
                </p:spPr>
                <p:txBody>
                  <a:bodyPr/>
                  <a:lstStyle/>
                  <a:p>
                    <a:endParaRPr lang="en-US"/>
                  </a:p>
                </p:txBody>
              </p:sp>
              <p:sp>
                <p:nvSpPr>
                  <p:cNvPr id="69305" name="Line 697"/>
                  <p:cNvSpPr>
                    <a:spLocks noChangeShapeType="1"/>
                  </p:cNvSpPr>
                  <p:nvPr/>
                </p:nvSpPr>
                <p:spPr bwMode="auto">
                  <a:xfrm>
                    <a:off x="1769" y="1641"/>
                    <a:ext cx="351" cy="1"/>
                  </a:xfrm>
                  <a:prstGeom prst="line">
                    <a:avLst/>
                  </a:prstGeom>
                  <a:noFill/>
                  <a:ln w="0">
                    <a:solidFill>
                      <a:srgbClr val="000000"/>
                    </a:solidFill>
                    <a:round/>
                    <a:headEnd/>
                    <a:tailEnd/>
                  </a:ln>
                </p:spPr>
                <p:txBody>
                  <a:bodyPr/>
                  <a:lstStyle/>
                  <a:p>
                    <a:endParaRPr lang="en-US"/>
                  </a:p>
                </p:txBody>
              </p:sp>
              <p:sp>
                <p:nvSpPr>
                  <p:cNvPr id="69306" name="Line 698"/>
                  <p:cNvSpPr>
                    <a:spLocks noChangeShapeType="1"/>
                  </p:cNvSpPr>
                  <p:nvPr/>
                </p:nvSpPr>
                <p:spPr bwMode="auto">
                  <a:xfrm flipV="1">
                    <a:off x="2120" y="1461"/>
                    <a:ext cx="1" cy="180"/>
                  </a:xfrm>
                  <a:prstGeom prst="line">
                    <a:avLst/>
                  </a:prstGeom>
                  <a:noFill/>
                  <a:ln w="0">
                    <a:solidFill>
                      <a:srgbClr val="000000"/>
                    </a:solidFill>
                    <a:round/>
                    <a:headEnd/>
                    <a:tailEnd/>
                  </a:ln>
                </p:spPr>
                <p:txBody>
                  <a:bodyPr/>
                  <a:lstStyle/>
                  <a:p>
                    <a:endParaRPr lang="en-US"/>
                  </a:p>
                </p:txBody>
              </p:sp>
              <p:sp>
                <p:nvSpPr>
                  <p:cNvPr id="69307" name="Line 699"/>
                  <p:cNvSpPr>
                    <a:spLocks noChangeShapeType="1"/>
                  </p:cNvSpPr>
                  <p:nvPr/>
                </p:nvSpPr>
                <p:spPr bwMode="auto">
                  <a:xfrm flipH="1">
                    <a:off x="1769" y="1461"/>
                    <a:ext cx="351" cy="1"/>
                  </a:xfrm>
                  <a:prstGeom prst="line">
                    <a:avLst/>
                  </a:prstGeom>
                  <a:noFill/>
                  <a:ln w="0">
                    <a:solidFill>
                      <a:srgbClr val="000000"/>
                    </a:solidFill>
                    <a:round/>
                    <a:headEnd/>
                    <a:tailEnd/>
                  </a:ln>
                </p:spPr>
                <p:txBody>
                  <a:bodyPr/>
                  <a:lstStyle/>
                  <a:p>
                    <a:endParaRPr lang="en-US"/>
                  </a:p>
                </p:txBody>
              </p:sp>
              <p:sp>
                <p:nvSpPr>
                  <p:cNvPr id="69308" name="Line 700"/>
                  <p:cNvSpPr>
                    <a:spLocks noChangeShapeType="1"/>
                  </p:cNvSpPr>
                  <p:nvPr/>
                </p:nvSpPr>
                <p:spPr bwMode="auto">
                  <a:xfrm>
                    <a:off x="1769" y="1461"/>
                    <a:ext cx="1" cy="180"/>
                  </a:xfrm>
                  <a:prstGeom prst="line">
                    <a:avLst/>
                  </a:prstGeom>
                  <a:noFill/>
                  <a:ln w="0">
                    <a:solidFill>
                      <a:srgbClr val="000000"/>
                    </a:solidFill>
                    <a:round/>
                    <a:headEnd/>
                    <a:tailEnd/>
                  </a:ln>
                </p:spPr>
                <p:txBody>
                  <a:bodyPr/>
                  <a:lstStyle/>
                  <a:p>
                    <a:endParaRPr lang="en-US"/>
                  </a:p>
                </p:txBody>
              </p:sp>
              <p:sp>
                <p:nvSpPr>
                  <p:cNvPr id="69309" name="Line 701"/>
                  <p:cNvSpPr>
                    <a:spLocks noChangeShapeType="1"/>
                  </p:cNvSpPr>
                  <p:nvPr/>
                </p:nvSpPr>
                <p:spPr bwMode="auto">
                  <a:xfrm>
                    <a:off x="2588" y="1230"/>
                    <a:ext cx="117" cy="1"/>
                  </a:xfrm>
                  <a:prstGeom prst="line">
                    <a:avLst/>
                  </a:prstGeom>
                  <a:noFill/>
                  <a:ln w="0">
                    <a:solidFill>
                      <a:srgbClr val="000000"/>
                    </a:solidFill>
                    <a:round/>
                    <a:headEnd/>
                    <a:tailEnd/>
                  </a:ln>
                </p:spPr>
                <p:txBody>
                  <a:bodyPr/>
                  <a:lstStyle/>
                  <a:p>
                    <a:endParaRPr lang="en-US"/>
                  </a:p>
                </p:txBody>
              </p:sp>
              <p:sp>
                <p:nvSpPr>
                  <p:cNvPr id="69310" name="Line 702"/>
                  <p:cNvSpPr>
                    <a:spLocks noChangeShapeType="1"/>
                  </p:cNvSpPr>
                  <p:nvPr/>
                </p:nvSpPr>
                <p:spPr bwMode="auto">
                  <a:xfrm>
                    <a:off x="2588" y="1161"/>
                    <a:ext cx="117" cy="1"/>
                  </a:xfrm>
                  <a:prstGeom prst="line">
                    <a:avLst/>
                  </a:prstGeom>
                  <a:noFill/>
                  <a:ln w="0">
                    <a:solidFill>
                      <a:srgbClr val="000000"/>
                    </a:solidFill>
                    <a:round/>
                    <a:headEnd/>
                    <a:tailEnd/>
                  </a:ln>
                </p:spPr>
                <p:txBody>
                  <a:bodyPr/>
                  <a:lstStyle/>
                  <a:p>
                    <a:endParaRPr lang="en-US"/>
                  </a:p>
                </p:txBody>
              </p:sp>
              <p:sp>
                <p:nvSpPr>
                  <p:cNvPr id="69311" name="Line 703"/>
                  <p:cNvSpPr>
                    <a:spLocks noChangeShapeType="1"/>
                  </p:cNvSpPr>
                  <p:nvPr/>
                </p:nvSpPr>
                <p:spPr bwMode="auto">
                  <a:xfrm>
                    <a:off x="2588" y="1106"/>
                    <a:ext cx="1" cy="180"/>
                  </a:xfrm>
                  <a:prstGeom prst="line">
                    <a:avLst/>
                  </a:prstGeom>
                  <a:noFill/>
                  <a:ln w="0">
                    <a:solidFill>
                      <a:srgbClr val="000000"/>
                    </a:solidFill>
                    <a:round/>
                    <a:headEnd/>
                    <a:tailEnd/>
                  </a:ln>
                </p:spPr>
                <p:txBody>
                  <a:bodyPr/>
                  <a:lstStyle/>
                  <a:p>
                    <a:endParaRPr lang="en-US"/>
                  </a:p>
                </p:txBody>
              </p:sp>
              <p:sp>
                <p:nvSpPr>
                  <p:cNvPr id="69312" name="Line 704"/>
                  <p:cNvSpPr>
                    <a:spLocks noChangeShapeType="1"/>
                  </p:cNvSpPr>
                  <p:nvPr/>
                </p:nvSpPr>
                <p:spPr bwMode="auto">
                  <a:xfrm>
                    <a:off x="2705" y="1106"/>
                    <a:ext cx="1" cy="180"/>
                  </a:xfrm>
                  <a:prstGeom prst="line">
                    <a:avLst/>
                  </a:prstGeom>
                  <a:noFill/>
                  <a:ln w="0">
                    <a:solidFill>
                      <a:srgbClr val="000000"/>
                    </a:solidFill>
                    <a:round/>
                    <a:headEnd/>
                    <a:tailEnd/>
                  </a:ln>
                </p:spPr>
                <p:txBody>
                  <a:bodyPr/>
                  <a:lstStyle/>
                  <a:p>
                    <a:endParaRPr lang="en-US"/>
                  </a:p>
                </p:txBody>
              </p:sp>
              <p:sp>
                <p:nvSpPr>
                  <p:cNvPr id="69313" name="Line 705"/>
                  <p:cNvSpPr>
                    <a:spLocks noChangeShapeType="1"/>
                  </p:cNvSpPr>
                  <p:nvPr/>
                </p:nvSpPr>
                <p:spPr bwMode="auto">
                  <a:xfrm>
                    <a:off x="2705" y="1196"/>
                    <a:ext cx="117" cy="1"/>
                  </a:xfrm>
                  <a:prstGeom prst="line">
                    <a:avLst/>
                  </a:prstGeom>
                  <a:noFill/>
                  <a:ln w="0">
                    <a:solidFill>
                      <a:srgbClr val="000000"/>
                    </a:solidFill>
                    <a:round/>
                    <a:headEnd/>
                    <a:tailEnd/>
                  </a:ln>
                </p:spPr>
                <p:txBody>
                  <a:bodyPr/>
                  <a:lstStyle/>
                  <a:p>
                    <a:endParaRPr lang="en-US"/>
                  </a:p>
                </p:txBody>
              </p:sp>
              <p:sp>
                <p:nvSpPr>
                  <p:cNvPr id="69314" name="Line 706"/>
                  <p:cNvSpPr>
                    <a:spLocks noChangeShapeType="1"/>
                  </p:cNvSpPr>
                  <p:nvPr/>
                </p:nvSpPr>
                <p:spPr bwMode="auto">
                  <a:xfrm>
                    <a:off x="2472" y="1196"/>
                    <a:ext cx="116" cy="1"/>
                  </a:xfrm>
                  <a:prstGeom prst="line">
                    <a:avLst/>
                  </a:prstGeom>
                  <a:noFill/>
                  <a:ln w="0">
                    <a:solidFill>
                      <a:srgbClr val="000000"/>
                    </a:solidFill>
                    <a:round/>
                    <a:headEnd/>
                    <a:tailEnd/>
                  </a:ln>
                </p:spPr>
                <p:txBody>
                  <a:bodyPr/>
                  <a:lstStyle/>
                  <a:p>
                    <a:endParaRPr lang="en-US"/>
                  </a:p>
                </p:txBody>
              </p:sp>
              <p:sp>
                <p:nvSpPr>
                  <p:cNvPr id="69315" name="Line 707"/>
                  <p:cNvSpPr>
                    <a:spLocks noChangeShapeType="1"/>
                  </p:cNvSpPr>
                  <p:nvPr/>
                </p:nvSpPr>
                <p:spPr bwMode="auto">
                  <a:xfrm>
                    <a:off x="2472" y="1286"/>
                    <a:ext cx="350" cy="1"/>
                  </a:xfrm>
                  <a:prstGeom prst="line">
                    <a:avLst/>
                  </a:prstGeom>
                  <a:noFill/>
                  <a:ln w="0">
                    <a:solidFill>
                      <a:srgbClr val="000000"/>
                    </a:solidFill>
                    <a:round/>
                    <a:headEnd/>
                    <a:tailEnd/>
                  </a:ln>
                </p:spPr>
                <p:txBody>
                  <a:bodyPr/>
                  <a:lstStyle/>
                  <a:p>
                    <a:endParaRPr lang="en-US"/>
                  </a:p>
                </p:txBody>
              </p:sp>
              <p:sp>
                <p:nvSpPr>
                  <p:cNvPr id="69316" name="Line 708"/>
                  <p:cNvSpPr>
                    <a:spLocks noChangeShapeType="1"/>
                  </p:cNvSpPr>
                  <p:nvPr/>
                </p:nvSpPr>
                <p:spPr bwMode="auto">
                  <a:xfrm flipV="1">
                    <a:off x="2822" y="1106"/>
                    <a:ext cx="1" cy="180"/>
                  </a:xfrm>
                  <a:prstGeom prst="line">
                    <a:avLst/>
                  </a:prstGeom>
                  <a:noFill/>
                  <a:ln w="0">
                    <a:solidFill>
                      <a:srgbClr val="000000"/>
                    </a:solidFill>
                    <a:round/>
                    <a:headEnd/>
                    <a:tailEnd/>
                  </a:ln>
                </p:spPr>
                <p:txBody>
                  <a:bodyPr/>
                  <a:lstStyle/>
                  <a:p>
                    <a:endParaRPr lang="en-US"/>
                  </a:p>
                </p:txBody>
              </p:sp>
              <p:sp>
                <p:nvSpPr>
                  <p:cNvPr id="69317" name="Line 709"/>
                  <p:cNvSpPr>
                    <a:spLocks noChangeShapeType="1"/>
                  </p:cNvSpPr>
                  <p:nvPr/>
                </p:nvSpPr>
                <p:spPr bwMode="auto">
                  <a:xfrm flipH="1">
                    <a:off x="2472" y="1106"/>
                    <a:ext cx="350" cy="1"/>
                  </a:xfrm>
                  <a:prstGeom prst="line">
                    <a:avLst/>
                  </a:prstGeom>
                  <a:noFill/>
                  <a:ln w="0">
                    <a:solidFill>
                      <a:srgbClr val="000000"/>
                    </a:solidFill>
                    <a:round/>
                    <a:headEnd/>
                    <a:tailEnd/>
                  </a:ln>
                </p:spPr>
                <p:txBody>
                  <a:bodyPr/>
                  <a:lstStyle/>
                  <a:p>
                    <a:endParaRPr lang="en-US"/>
                  </a:p>
                </p:txBody>
              </p:sp>
              <p:sp>
                <p:nvSpPr>
                  <p:cNvPr id="69318" name="Line 710"/>
                  <p:cNvSpPr>
                    <a:spLocks noChangeShapeType="1"/>
                  </p:cNvSpPr>
                  <p:nvPr/>
                </p:nvSpPr>
                <p:spPr bwMode="auto">
                  <a:xfrm>
                    <a:off x="2472" y="1106"/>
                    <a:ext cx="1" cy="180"/>
                  </a:xfrm>
                  <a:prstGeom prst="line">
                    <a:avLst/>
                  </a:prstGeom>
                  <a:noFill/>
                  <a:ln w="0">
                    <a:solidFill>
                      <a:srgbClr val="000000"/>
                    </a:solidFill>
                    <a:round/>
                    <a:headEnd/>
                    <a:tailEnd/>
                  </a:ln>
                </p:spPr>
                <p:txBody>
                  <a:bodyPr/>
                  <a:lstStyle/>
                  <a:p>
                    <a:endParaRPr lang="en-US"/>
                  </a:p>
                </p:txBody>
              </p:sp>
              <p:sp>
                <p:nvSpPr>
                  <p:cNvPr id="69319" name="Line 711"/>
                  <p:cNvSpPr>
                    <a:spLocks noChangeShapeType="1"/>
                  </p:cNvSpPr>
                  <p:nvPr/>
                </p:nvSpPr>
                <p:spPr bwMode="auto">
                  <a:xfrm>
                    <a:off x="3299" y="1230"/>
                    <a:ext cx="117" cy="1"/>
                  </a:xfrm>
                  <a:prstGeom prst="line">
                    <a:avLst/>
                  </a:prstGeom>
                  <a:noFill/>
                  <a:ln w="0">
                    <a:solidFill>
                      <a:srgbClr val="000000"/>
                    </a:solidFill>
                    <a:round/>
                    <a:headEnd/>
                    <a:tailEnd/>
                  </a:ln>
                </p:spPr>
                <p:txBody>
                  <a:bodyPr/>
                  <a:lstStyle/>
                  <a:p>
                    <a:endParaRPr lang="en-US"/>
                  </a:p>
                </p:txBody>
              </p:sp>
              <p:sp>
                <p:nvSpPr>
                  <p:cNvPr id="69320" name="Line 712"/>
                  <p:cNvSpPr>
                    <a:spLocks noChangeShapeType="1"/>
                  </p:cNvSpPr>
                  <p:nvPr/>
                </p:nvSpPr>
                <p:spPr bwMode="auto">
                  <a:xfrm>
                    <a:off x="3299" y="1161"/>
                    <a:ext cx="117" cy="1"/>
                  </a:xfrm>
                  <a:prstGeom prst="line">
                    <a:avLst/>
                  </a:prstGeom>
                  <a:noFill/>
                  <a:ln w="0">
                    <a:solidFill>
                      <a:srgbClr val="000000"/>
                    </a:solidFill>
                    <a:round/>
                    <a:headEnd/>
                    <a:tailEnd/>
                  </a:ln>
                </p:spPr>
                <p:txBody>
                  <a:bodyPr/>
                  <a:lstStyle/>
                  <a:p>
                    <a:endParaRPr lang="en-US"/>
                  </a:p>
                </p:txBody>
              </p:sp>
              <p:sp>
                <p:nvSpPr>
                  <p:cNvPr id="69321" name="Line 713"/>
                  <p:cNvSpPr>
                    <a:spLocks noChangeShapeType="1"/>
                  </p:cNvSpPr>
                  <p:nvPr/>
                </p:nvSpPr>
                <p:spPr bwMode="auto">
                  <a:xfrm>
                    <a:off x="3299" y="1106"/>
                    <a:ext cx="1" cy="180"/>
                  </a:xfrm>
                  <a:prstGeom prst="line">
                    <a:avLst/>
                  </a:prstGeom>
                  <a:noFill/>
                  <a:ln w="0">
                    <a:solidFill>
                      <a:srgbClr val="000000"/>
                    </a:solidFill>
                    <a:round/>
                    <a:headEnd/>
                    <a:tailEnd/>
                  </a:ln>
                </p:spPr>
                <p:txBody>
                  <a:bodyPr/>
                  <a:lstStyle/>
                  <a:p>
                    <a:endParaRPr lang="en-US"/>
                  </a:p>
                </p:txBody>
              </p:sp>
              <p:sp>
                <p:nvSpPr>
                  <p:cNvPr id="69322" name="Line 714"/>
                  <p:cNvSpPr>
                    <a:spLocks noChangeShapeType="1"/>
                  </p:cNvSpPr>
                  <p:nvPr/>
                </p:nvSpPr>
                <p:spPr bwMode="auto">
                  <a:xfrm>
                    <a:off x="3416" y="1106"/>
                    <a:ext cx="1" cy="180"/>
                  </a:xfrm>
                  <a:prstGeom prst="line">
                    <a:avLst/>
                  </a:prstGeom>
                  <a:noFill/>
                  <a:ln w="0">
                    <a:solidFill>
                      <a:srgbClr val="000000"/>
                    </a:solidFill>
                    <a:round/>
                    <a:headEnd/>
                    <a:tailEnd/>
                  </a:ln>
                </p:spPr>
                <p:txBody>
                  <a:bodyPr/>
                  <a:lstStyle/>
                  <a:p>
                    <a:endParaRPr lang="en-US"/>
                  </a:p>
                </p:txBody>
              </p:sp>
              <p:sp>
                <p:nvSpPr>
                  <p:cNvPr id="69323" name="Line 715"/>
                  <p:cNvSpPr>
                    <a:spLocks noChangeShapeType="1"/>
                  </p:cNvSpPr>
                  <p:nvPr/>
                </p:nvSpPr>
                <p:spPr bwMode="auto">
                  <a:xfrm>
                    <a:off x="3416" y="1196"/>
                    <a:ext cx="117" cy="1"/>
                  </a:xfrm>
                  <a:prstGeom prst="line">
                    <a:avLst/>
                  </a:prstGeom>
                  <a:noFill/>
                  <a:ln w="0">
                    <a:solidFill>
                      <a:srgbClr val="000000"/>
                    </a:solidFill>
                    <a:round/>
                    <a:headEnd/>
                    <a:tailEnd/>
                  </a:ln>
                </p:spPr>
                <p:txBody>
                  <a:bodyPr/>
                  <a:lstStyle/>
                  <a:p>
                    <a:endParaRPr lang="en-US"/>
                  </a:p>
                </p:txBody>
              </p:sp>
              <p:sp>
                <p:nvSpPr>
                  <p:cNvPr id="69324" name="Line 716"/>
                  <p:cNvSpPr>
                    <a:spLocks noChangeShapeType="1"/>
                  </p:cNvSpPr>
                  <p:nvPr/>
                </p:nvSpPr>
                <p:spPr bwMode="auto">
                  <a:xfrm>
                    <a:off x="3182" y="1196"/>
                    <a:ext cx="117" cy="1"/>
                  </a:xfrm>
                  <a:prstGeom prst="line">
                    <a:avLst/>
                  </a:prstGeom>
                  <a:noFill/>
                  <a:ln w="0">
                    <a:solidFill>
                      <a:srgbClr val="000000"/>
                    </a:solidFill>
                    <a:round/>
                    <a:headEnd/>
                    <a:tailEnd/>
                  </a:ln>
                </p:spPr>
                <p:txBody>
                  <a:bodyPr/>
                  <a:lstStyle/>
                  <a:p>
                    <a:endParaRPr lang="en-US"/>
                  </a:p>
                </p:txBody>
              </p:sp>
              <p:sp>
                <p:nvSpPr>
                  <p:cNvPr id="69325" name="Line 717"/>
                  <p:cNvSpPr>
                    <a:spLocks noChangeShapeType="1"/>
                  </p:cNvSpPr>
                  <p:nvPr/>
                </p:nvSpPr>
                <p:spPr bwMode="auto">
                  <a:xfrm>
                    <a:off x="3182" y="1286"/>
                    <a:ext cx="351" cy="1"/>
                  </a:xfrm>
                  <a:prstGeom prst="line">
                    <a:avLst/>
                  </a:prstGeom>
                  <a:noFill/>
                  <a:ln w="0">
                    <a:solidFill>
                      <a:srgbClr val="000000"/>
                    </a:solidFill>
                    <a:round/>
                    <a:headEnd/>
                    <a:tailEnd/>
                  </a:ln>
                </p:spPr>
                <p:txBody>
                  <a:bodyPr/>
                  <a:lstStyle/>
                  <a:p>
                    <a:endParaRPr lang="en-US"/>
                  </a:p>
                </p:txBody>
              </p:sp>
              <p:sp>
                <p:nvSpPr>
                  <p:cNvPr id="69326" name="Line 718"/>
                  <p:cNvSpPr>
                    <a:spLocks noChangeShapeType="1"/>
                  </p:cNvSpPr>
                  <p:nvPr/>
                </p:nvSpPr>
                <p:spPr bwMode="auto">
                  <a:xfrm flipV="1">
                    <a:off x="3533" y="1106"/>
                    <a:ext cx="1" cy="180"/>
                  </a:xfrm>
                  <a:prstGeom prst="line">
                    <a:avLst/>
                  </a:prstGeom>
                  <a:noFill/>
                  <a:ln w="0">
                    <a:solidFill>
                      <a:srgbClr val="000000"/>
                    </a:solidFill>
                    <a:round/>
                    <a:headEnd/>
                    <a:tailEnd/>
                  </a:ln>
                </p:spPr>
                <p:txBody>
                  <a:bodyPr/>
                  <a:lstStyle/>
                  <a:p>
                    <a:endParaRPr lang="en-US"/>
                  </a:p>
                </p:txBody>
              </p:sp>
              <p:sp>
                <p:nvSpPr>
                  <p:cNvPr id="69327" name="Line 719"/>
                  <p:cNvSpPr>
                    <a:spLocks noChangeShapeType="1"/>
                  </p:cNvSpPr>
                  <p:nvPr/>
                </p:nvSpPr>
                <p:spPr bwMode="auto">
                  <a:xfrm flipH="1">
                    <a:off x="3182" y="1106"/>
                    <a:ext cx="351" cy="1"/>
                  </a:xfrm>
                  <a:prstGeom prst="line">
                    <a:avLst/>
                  </a:prstGeom>
                  <a:noFill/>
                  <a:ln w="0">
                    <a:solidFill>
                      <a:srgbClr val="000000"/>
                    </a:solidFill>
                    <a:round/>
                    <a:headEnd/>
                    <a:tailEnd/>
                  </a:ln>
                </p:spPr>
                <p:txBody>
                  <a:bodyPr/>
                  <a:lstStyle/>
                  <a:p>
                    <a:endParaRPr lang="en-US"/>
                  </a:p>
                </p:txBody>
              </p:sp>
              <p:sp>
                <p:nvSpPr>
                  <p:cNvPr id="69328" name="Line 720"/>
                  <p:cNvSpPr>
                    <a:spLocks noChangeShapeType="1"/>
                  </p:cNvSpPr>
                  <p:nvPr/>
                </p:nvSpPr>
                <p:spPr bwMode="auto">
                  <a:xfrm>
                    <a:off x="3182" y="1106"/>
                    <a:ext cx="1" cy="180"/>
                  </a:xfrm>
                  <a:prstGeom prst="line">
                    <a:avLst/>
                  </a:prstGeom>
                  <a:noFill/>
                  <a:ln w="0">
                    <a:solidFill>
                      <a:srgbClr val="000000"/>
                    </a:solidFill>
                    <a:round/>
                    <a:headEnd/>
                    <a:tailEnd/>
                  </a:ln>
                </p:spPr>
                <p:txBody>
                  <a:bodyPr/>
                  <a:lstStyle/>
                  <a:p>
                    <a:endParaRPr lang="en-US"/>
                  </a:p>
                </p:txBody>
              </p:sp>
              <p:sp>
                <p:nvSpPr>
                  <p:cNvPr id="69329" name="Line 721"/>
                  <p:cNvSpPr>
                    <a:spLocks noChangeShapeType="1"/>
                  </p:cNvSpPr>
                  <p:nvPr/>
                </p:nvSpPr>
                <p:spPr bwMode="auto">
                  <a:xfrm>
                    <a:off x="3993" y="1230"/>
                    <a:ext cx="117" cy="1"/>
                  </a:xfrm>
                  <a:prstGeom prst="line">
                    <a:avLst/>
                  </a:prstGeom>
                  <a:noFill/>
                  <a:ln w="0">
                    <a:solidFill>
                      <a:srgbClr val="000000"/>
                    </a:solidFill>
                    <a:round/>
                    <a:headEnd/>
                    <a:tailEnd/>
                  </a:ln>
                </p:spPr>
                <p:txBody>
                  <a:bodyPr/>
                  <a:lstStyle/>
                  <a:p>
                    <a:endParaRPr lang="en-US"/>
                  </a:p>
                </p:txBody>
              </p:sp>
              <p:sp>
                <p:nvSpPr>
                  <p:cNvPr id="69330" name="Line 722"/>
                  <p:cNvSpPr>
                    <a:spLocks noChangeShapeType="1"/>
                  </p:cNvSpPr>
                  <p:nvPr/>
                </p:nvSpPr>
                <p:spPr bwMode="auto">
                  <a:xfrm>
                    <a:off x="3993" y="1161"/>
                    <a:ext cx="117" cy="1"/>
                  </a:xfrm>
                  <a:prstGeom prst="line">
                    <a:avLst/>
                  </a:prstGeom>
                  <a:noFill/>
                  <a:ln w="0">
                    <a:solidFill>
                      <a:srgbClr val="000000"/>
                    </a:solidFill>
                    <a:round/>
                    <a:headEnd/>
                    <a:tailEnd/>
                  </a:ln>
                </p:spPr>
                <p:txBody>
                  <a:bodyPr/>
                  <a:lstStyle/>
                  <a:p>
                    <a:endParaRPr lang="en-US"/>
                  </a:p>
                </p:txBody>
              </p:sp>
              <p:sp>
                <p:nvSpPr>
                  <p:cNvPr id="69331" name="Line 723"/>
                  <p:cNvSpPr>
                    <a:spLocks noChangeShapeType="1"/>
                  </p:cNvSpPr>
                  <p:nvPr/>
                </p:nvSpPr>
                <p:spPr bwMode="auto">
                  <a:xfrm>
                    <a:off x="3993" y="1106"/>
                    <a:ext cx="1" cy="180"/>
                  </a:xfrm>
                  <a:prstGeom prst="line">
                    <a:avLst/>
                  </a:prstGeom>
                  <a:noFill/>
                  <a:ln w="0">
                    <a:solidFill>
                      <a:srgbClr val="000000"/>
                    </a:solidFill>
                    <a:round/>
                    <a:headEnd/>
                    <a:tailEnd/>
                  </a:ln>
                </p:spPr>
                <p:txBody>
                  <a:bodyPr/>
                  <a:lstStyle/>
                  <a:p>
                    <a:endParaRPr lang="en-US"/>
                  </a:p>
                </p:txBody>
              </p:sp>
              <p:sp>
                <p:nvSpPr>
                  <p:cNvPr id="69332" name="Line 724"/>
                  <p:cNvSpPr>
                    <a:spLocks noChangeShapeType="1"/>
                  </p:cNvSpPr>
                  <p:nvPr/>
                </p:nvSpPr>
                <p:spPr bwMode="auto">
                  <a:xfrm>
                    <a:off x="4110" y="1106"/>
                    <a:ext cx="1" cy="180"/>
                  </a:xfrm>
                  <a:prstGeom prst="line">
                    <a:avLst/>
                  </a:prstGeom>
                  <a:noFill/>
                  <a:ln w="0">
                    <a:solidFill>
                      <a:srgbClr val="000000"/>
                    </a:solidFill>
                    <a:round/>
                    <a:headEnd/>
                    <a:tailEnd/>
                  </a:ln>
                </p:spPr>
                <p:txBody>
                  <a:bodyPr/>
                  <a:lstStyle/>
                  <a:p>
                    <a:endParaRPr lang="en-US"/>
                  </a:p>
                </p:txBody>
              </p:sp>
              <p:sp>
                <p:nvSpPr>
                  <p:cNvPr id="69333" name="Line 725"/>
                  <p:cNvSpPr>
                    <a:spLocks noChangeShapeType="1"/>
                  </p:cNvSpPr>
                  <p:nvPr/>
                </p:nvSpPr>
                <p:spPr bwMode="auto">
                  <a:xfrm>
                    <a:off x="4110" y="1196"/>
                    <a:ext cx="117" cy="1"/>
                  </a:xfrm>
                  <a:prstGeom prst="line">
                    <a:avLst/>
                  </a:prstGeom>
                  <a:noFill/>
                  <a:ln w="0">
                    <a:solidFill>
                      <a:srgbClr val="000000"/>
                    </a:solidFill>
                    <a:round/>
                    <a:headEnd/>
                    <a:tailEnd/>
                  </a:ln>
                </p:spPr>
                <p:txBody>
                  <a:bodyPr/>
                  <a:lstStyle/>
                  <a:p>
                    <a:endParaRPr lang="en-US"/>
                  </a:p>
                </p:txBody>
              </p:sp>
              <p:sp>
                <p:nvSpPr>
                  <p:cNvPr id="69334" name="Line 726"/>
                  <p:cNvSpPr>
                    <a:spLocks noChangeShapeType="1"/>
                  </p:cNvSpPr>
                  <p:nvPr/>
                </p:nvSpPr>
                <p:spPr bwMode="auto">
                  <a:xfrm>
                    <a:off x="3876" y="1196"/>
                    <a:ext cx="117" cy="1"/>
                  </a:xfrm>
                  <a:prstGeom prst="line">
                    <a:avLst/>
                  </a:prstGeom>
                  <a:noFill/>
                  <a:ln w="0">
                    <a:solidFill>
                      <a:srgbClr val="000000"/>
                    </a:solidFill>
                    <a:round/>
                    <a:headEnd/>
                    <a:tailEnd/>
                  </a:ln>
                </p:spPr>
                <p:txBody>
                  <a:bodyPr/>
                  <a:lstStyle/>
                  <a:p>
                    <a:endParaRPr lang="en-US"/>
                  </a:p>
                </p:txBody>
              </p:sp>
              <p:sp>
                <p:nvSpPr>
                  <p:cNvPr id="69335" name="Line 727"/>
                  <p:cNvSpPr>
                    <a:spLocks noChangeShapeType="1"/>
                  </p:cNvSpPr>
                  <p:nvPr/>
                </p:nvSpPr>
                <p:spPr bwMode="auto">
                  <a:xfrm>
                    <a:off x="3876" y="1286"/>
                    <a:ext cx="351" cy="1"/>
                  </a:xfrm>
                  <a:prstGeom prst="line">
                    <a:avLst/>
                  </a:prstGeom>
                  <a:noFill/>
                  <a:ln w="0">
                    <a:solidFill>
                      <a:srgbClr val="000000"/>
                    </a:solidFill>
                    <a:round/>
                    <a:headEnd/>
                    <a:tailEnd/>
                  </a:ln>
                </p:spPr>
                <p:txBody>
                  <a:bodyPr/>
                  <a:lstStyle/>
                  <a:p>
                    <a:endParaRPr lang="en-US"/>
                  </a:p>
                </p:txBody>
              </p:sp>
              <p:sp>
                <p:nvSpPr>
                  <p:cNvPr id="69336" name="Line 728"/>
                  <p:cNvSpPr>
                    <a:spLocks noChangeShapeType="1"/>
                  </p:cNvSpPr>
                  <p:nvPr/>
                </p:nvSpPr>
                <p:spPr bwMode="auto">
                  <a:xfrm flipV="1">
                    <a:off x="4227" y="1106"/>
                    <a:ext cx="1" cy="180"/>
                  </a:xfrm>
                  <a:prstGeom prst="line">
                    <a:avLst/>
                  </a:prstGeom>
                  <a:noFill/>
                  <a:ln w="0">
                    <a:solidFill>
                      <a:srgbClr val="000000"/>
                    </a:solidFill>
                    <a:round/>
                    <a:headEnd/>
                    <a:tailEnd/>
                  </a:ln>
                </p:spPr>
                <p:txBody>
                  <a:bodyPr/>
                  <a:lstStyle/>
                  <a:p>
                    <a:endParaRPr lang="en-US"/>
                  </a:p>
                </p:txBody>
              </p:sp>
              <p:sp>
                <p:nvSpPr>
                  <p:cNvPr id="69337" name="Line 729"/>
                  <p:cNvSpPr>
                    <a:spLocks noChangeShapeType="1"/>
                  </p:cNvSpPr>
                  <p:nvPr/>
                </p:nvSpPr>
                <p:spPr bwMode="auto">
                  <a:xfrm flipH="1">
                    <a:off x="3876" y="1106"/>
                    <a:ext cx="351" cy="1"/>
                  </a:xfrm>
                  <a:prstGeom prst="line">
                    <a:avLst/>
                  </a:prstGeom>
                  <a:noFill/>
                  <a:ln w="0">
                    <a:solidFill>
                      <a:srgbClr val="000000"/>
                    </a:solidFill>
                    <a:round/>
                    <a:headEnd/>
                    <a:tailEnd/>
                  </a:ln>
                </p:spPr>
                <p:txBody>
                  <a:bodyPr/>
                  <a:lstStyle/>
                  <a:p>
                    <a:endParaRPr lang="en-US"/>
                  </a:p>
                </p:txBody>
              </p:sp>
              <p:sp>
                <p:nvSpPr>
                  <p:cNvPr id="69338" name="Line 730"/>
                  <p:cNvSpPr>
                    <a:spLocks noChangeShapeType="1"/>
                  </p:cNvSpPr>
                  <p:nvPr/>
                </p:nvSpPr>
                <p:spPr bwMode="auto">
                  <a:xfrm>
                    <a:off x="3876" y="1106"/>
                    <a:ext cx="1" cy="180"/>
                  </a:xfrm>
                  <a:prstGeom prst="line">
                    <a:avLst/>
                  </a:prstGeom>
                  <a:noFill/>
                  <a:ln w="0">
                    <a:solidFill>
                      <a:srgbClr val="000000"/>
                    </a:solidFill>
                    <a:round/>
                    <a:headEnd/>
                    <a:tailEnd/>
                  </a:ln>
                </p:spPr>
                <p:txBody>
                  <a:bodyPr/>
                  <a:lstStyle/>
                  <a:p>
                    <a:endParaRPr lang="en-US"/>
                  </a:p>
                </p:txBody>
              </p:sp>
              <p:sp>
                <p:nvSpPr>
                  <p:cNvPr id="69339" name="Line 731"/>
                  <p:cNvSpPr>
                    <a:spLocks noChangeShapeType="1"/>
                  </p:cNvSpPr>
                  <p:nvPr/>
                </p:nvSpPr>
                <p:spPr bwMode="auto">
                  <a:xfrm>
                    <a:off x="4786" y="1178"/>
                    <a:ext cx="1" cy="44"/>
                  </a:xfrm>
                  <a:prstGeom prst="line">
                    <a:avLst/>
                  </a:prstGeom>
                  <a:noFill/>
                  <a:ln w="0">
                    <a:solidFill>
                      <a:srgbClr val="000000"/>
                    </a:solidFill>
                    <a:round/>
                    <a:headEnd/>
                    <a:tailEnd/>
                  </a:ln>
                </p:spPr>
                <p:txBody>
                  <a:bodyPr/>
                  <a:lstStyle/>
                  <a:p>
                    <a:endParaRPr lang="en-US"/>
                  </a:p>
                </p:txBody>
              </p:sp>
              <p:sp>
                <p:nvSpPr>
                  <p:cNvPr id="69340" name="Line 732"/>
                  <p:cNvSpPr>
                    <a:spLocks noChangeShapeType="1"/>
                  </p:cNvSpPr>
                  <p:nvPr/>
                </p:nvSpPr>
                <p:spPr bwMode="auto">
                  <a:xfrm>
                    <a:off x="4786" y="1178"/>
                    <a:ext cx="37" cy="1"/>
                  </a:xfrm>
                  <a:prstGeom prst="line">
                    <a:avLst/>
                  </a:prstGeom>
                  <a:noFill/>
                  <a:ln w="0">
                    <a:solidFill>
                      <a:srgbClr val="000000"/>
                    </a:solidFill>
                    <a:round/>
                    <a:headEnd/>
                    <a:tailEnd/>
                  </a:ln>
                </p:spPr>
                <p:txBody>
                  <a:bodyPr/>
                  <a:lstStyle/>
                  <a:p>
                    <a:endParaRPr lang="en-US"/>
                  </a:p>
                </p:txBody>
              </p:sp>
              <p:sp>
                <p:nvSpPr>
                  <p:cNvPr id="69341" name="Line 733"/>
                  <p:cNvSpPr>
                    <a:spLocks noChangeShapeType="1"/>
                  </p:cNvSpPr>
                  <p:nvPr/>
                </p:nvSpPr>
                <p:spPr bwMode="auto">
                  <a:xfrm>
                    <a:off x="4786" y="1199"/>
                    <a:ext cx="23" cy="1"/>
                  </a:xfrm>
                  <a:prstGeom prst="line">
                    <a:avLst/>
                  </a:prstGeom>
                  <a:noFill/>
                  <a:ln w="0">
                    <a:solidFill>
                      <a:srgbClr val="000000"/>
                    </a:solidFill>
                    <a:round/>
                    <a:headEnd/>
                    <a:tailEnd/>
                  </a:ln>
                </p:spPr>
                <p:txBody>
                  <a:bodyPr/>
                  <a:lstStyle/>
                  <a:p>
                    <a:endParaRPr lang="en-US"/>
                  </a:p>
                </p:txBody>
              </p:sp>
              <p:sp>
                <p:nvSpPr>
                  <p:cNvPr id="69342" name="Line 734"/>
                  <p:cNvSpPr>
                    <a:spLocks noChangeShapeType="1"/>
                  </p:cNvSpPr>
                  <p:nvPr/>
                </p:nvSpPr>
                <p:spPr bwMode="auto">
                  <a:xfrm flipV="1">
                    <a:off x="4924" y="1198"/>
                    <a:ext cx="1" cy="5"/>
                  </a:xfrm>
                  <a:prstGeom prst="line">
                    <a:avLst/>
                  </a:prstGeom>
                  <a:noFill/>
                  <a:ln w="0">
                    <a:solidFill>
                      <a:srgbClr val="000000"/>
                    </a:solidFill>
                    <a:round/>
                    <a:headEnd/>
                    <a:tailEnd/>
                  </a:ln>
                </p:spPr>
                <p:txBody>
                  <a:bodyPr/>
                  <a:lstStyle/>
                  <a:p>
                    <a:endParaRPr lang="en-US"/>
                  </a:p>
                </p:txBody>
              </p:sp>
              <p:sp>
                <p:nvSpPr>
                  <p:cNvPr id="69343" name="Line 735"/>
                  <p:cNvSpPr>
                    <a:spLocks noChangeShapeType="1"/>
                  </p:cNvSpPr>
                  <p:nvPr/>
                </p:nvSpPr>
                <p:spPr bwMode="auto">
                  <a:xfrm flipH="1" flipV="1">
                    <a:off x="4923" y="1192"/>
                    <a:ext cx="1" cy="6"/>
                  </a:xfrm>
                  <a:prstGeom prst="line">
                    <a:avLst/>
                  </a:prstGeom>
                  <a:noFill/>
                  <a:ln w="0">
                    <a:solidFill>
                      <a:srgbClr val="000000"/>
                    </a:solidFill>
                    <a:round/>
                    <a:headEnd/>
                    <a:tailEnd/>
                  </a:ln>
                </p:spPr>
                <p:txBody>
                  <a:bodyPr/>
                  <a:lstStyle/>
                  <a:p>
                    <a:endParaRPr lang="en-US"/>
                  </a:p>
                </p:txBody>
              </p:sp>
              <p:sp>
                <p:nvSpPr>
                  <p:cNvPr id="69344" name="Line 736"/>
                  <p:cNvSpPr>
                    <a:spLocks noChangeShapeType="1"/>
                  </p:cNvSpPr>
                  <p:nvPr/>
                </p:nvSpPr>
                <p:spPr bwMode="auto">
                  <a:xfrm flipH="1" flipV="1">
                    <a:off x="4922" y="1187"/>
                    <a:ext cx="1" cy="5"/>
                  </a:xfrm>
                  <a:prstGeom prst="line">
                    <a:avLst/>
                  </a:prstGeom>
                  <a:noFill/>
                  <a:ln w="0">
                    <a:solidFill>
                      <a:srgbClr val="000000"/>
                    </a:solidFill>
                    <a:round/>
                    <a:headEnd/>
                    <a:tailEnd/>
                  </a:ln>
                </p:spPr>
                <p:txBody>
                  <a:bodyPr/>
                  <a:lstStyle/>
                  <a:p>
                    <a:endParaRPr lang="en-US"/>
                  </a:p>
                </p:txBody>
              </p:sp>
              <p:sp>
                <p:nvSpPr>
                  <p:cNvPr id="69345" name="Line 737"/>
                  <p:cNvSpPr>
                    <a:spLocks noChangeShapeType="1"/>
                  </p:cNvSpPr>
                  <p:nvPr/>
                </p:nvSpPr>
                <p:spPr bwMode="auto">
                  <a:xfrm flipH="1" flipV="1">
                    <a:off x="4920" y="1182"/>
                    <a:ext cx="2" cy="5"/>
                  </a:xfrm>
                  <a:prstGeom prst="line">
                    <a:avLst/>
                  </a:prstGeom>
                  <a:noFill/>
                  <a:ln w="0">
                    <a:solidFill>
                      <a:srgbClr val="000000"/>
                    </a:solidFill>
                    <a:round/>
                    <a:headEnd/>
                    <a:tailEnd/>
                  </a:ln>
                </p:spPr>
                <p:txBody>
                  <a:bodyPr/>
                  <a:lstStyle/>
                  <a:p>
                    <a:endParaRPr lang="en-US"/>
                  </a:p>
                </p:txBody>
              </p:sp>
              <p:sp>
                <p:nvSpPr>
                  <p:cNvPr id="69346" name="Line 738"/>
                  <p:cNvSpPr>
                    <a:spLocks noChangeShapeType="1"/>
                  </p:cNvSpPr>
                  <p:nvPr/>
                </p:nvSpPr>
                <p:spPr bwMode="auto">
                  <a:xfrm flipH="1" flipV="1">
                    <a:off x="4918" y="1176"/>
                    <a:ext cx="2" cy="6"/>
                  </a:xfrm>
                  <a:prstGeom prst="line">
                    <a:avLst/>
                  </a:prstGeom>
                  <a:noFill/>
                  <a:ln w="0">
                    <a:solidFill>
                      <a:srgbClr val="000000"/>
                    </a:solidFill>
                    <a:round/>
                    <a:headEnd/>
                    <a:tailEnd/>
                  </a:ln>
                </p:spPr>
                <p:txBody>
                  <a:bodyPr/>
                  <a:lstStyle/>
                  <a:p>
                    <a:endParaRPr lang="en-US"/>
                  </a:p>
                </p:txBody>
              </p:sp>
              <p:sp>
                <p:nvSpPr>
                  <p:cNvPr id="69347" name="Line 739"/>
                  <p:cNvSpPr>
                    <a:spLocks noChangeShapeType="1"/>
                  </p:cNvSpPr>
                  <p:nvPr/>
                </p:nvSpPr>
                <p:spPr bwMode="auto">
                  <a:xfrm flipH="1" flipV="1">
                    <a:off x="4916" y="1171"/>
                    <a:ext cx="2" cy="5"/>
                  </a:xfrm>
                  <a:prstGeom prst="line">
                    <a:avLst/>
                  </a:prstGeom>
                  <a:noFill/>
                  <a:ln w="0">
                    <a:solidFill>
                      <a:srgbClr val="000000"/>
                    </a:solidFill>
                    <a:round/>
                    <a:headEnd/>
                    <a:tailEnd/>
                  </a:ln>
                </p:spPr>
                <p:txBody>
                  <a:bodyPr/>
                  <a:lstStyle/>
                  <a:p>
                    <a:endParaRPr lang="en-US"/>
                  </a:p>
                </p:txBody>
              </p:sp>
              <p:sp>
                <p:nvSpPr>
                  <p:cNvPr id="69348" name="Line 740"/>
                  <p:cNvSpPr>
                    <a:spLocks noChangeShapeType="1"/>
                  </p:cNvSpPr>
                  <p:nvPr/>
                </p:nvSpPr>
                <p:spPr bwMode="auto">
                  <a:xfrm flipH="1" flipV="1">
                    <a:off x="4913" y="1166"/>
                    <a:ext cx="3" cy="5"/>
                  </a:xfrm>
                  <a:prstGeom prst="line">
                    <a:avLst/>
                  </a:prstGeom>
                  <a:noFill/>
                  <a:ln w="0">
                    <a:solidFill>
                      <a:srgbClr val="000000"/>
                    </a:solidFill>
                    <a:round/>
                    <a:headEnd/>
                    <a:tailEnd/>
                  </a:ln>
                </p:spPr>
                <p:txBody>
                  <a:bodyPr/>
                  <a:lstStyle/>
                  <a:p>
                    <a:endParaRPr lang="en-US"/>
                  </a:p>
                </p:txBody>
              </p:sp>
              <p:sp>
                <p:nvSpPr>
                  <p:cNvPr id="69349" name="Line 741"/>
                  <p:cNvSpPr>
                    <a:spLocks noChangeShapeType="1"/>
                  </p:cNvSpPr>
                  <p:nvPr/>
                </p:nvSpPr>
                <p:spPr bwMode="auto">
                  <a:xfrm flipH="1" flipV="1">
                    <a:off x="4910" y="1161"/>
                    <a:ext cx="3" cy="5"/>
                  </a:xfrm>
                  <a:prstGeom prst="line">
                    <a:avLst/>
                  </a:prstGeom>
                  <a:noFill/>
                  <a:ln w="0">
                    <a:solidFill>
                      <a:srgbClr val="000000"/>
                    </a:solidFill>
                    <a:round/>
                    <a:headEnd/>
                    <a:tailEnd/>
                  </a:ln>
                </p:spPr>
                <p:txBody>
                  <a:bodyPr/>
                  <a:lstStyle/>
                  <a:p>
                    <a:endParaRPr lang="en-US"/>
                  </a:p>
                </p:txBody>
              </p:sp>
              <p:sp>
                <p:nvSpPr>
                  <p:cNvPr id="69350" name="Line 742"/>
                  <p:cNvSpPr>
                    <a:spLocks noChangeShapeType="1"/>
                  </p:cNvSpPr>
                  <p:nvPr/>
                </p:nvSpPr>
                <p:spPr bwMode="auto">
                  <a:xfrm flipH="1" flipV="1">
                    <a:off x="4907" y="1156"/>
                    <a:ext cx="3" cy="5"/>
                  </a:xfrm>
                  <a:prstGeom prst="line">
                    <a:avLst/>
                  </a:prstGeom>
                  <a:noFill/>
                  <a:ln w="0">
                    <a:solidFill>
                      <a:srgbClr val="000000"/>
                    </a:solidFill>
                    <a:round/>
                    <a:headEnd/>
                    <a:tailEnd/>
                  </a:ln>
                </p:spPr>
                <p:txBody>
                  <a:bodyPr/>
                  <a:lstStyle/>
                  <a:p>
                    <a:endParaRPr lang="en-US"/>
                  </a:p>
                </p:txBody>
              </p:sp>
              <p:sp>
                <p:nvSpPr>
                  <p:cNvPr id="69351" name="Line 743"/>
                  <p:cNvSpPr>
                    <a:spLocks noChangeShapeType="1"/>
                  </p:cNvSpPr>
                  <p:nvPr/>
                </p:nvSpPr>
                <p:spPr bwMode="auto">
                  <a:xfrm flipH="1" flipV="1">
                    <a:off x="4903" y="1152"/>
                    <a:ext cx="4" cy="4"/>
                  </a:xfrm>
                  <a:prstGeom prst="line">
                    <a:avLst/>
                  </a:prstGeom>
                  <a:noFill/>
                  <a:ln w="0">
                    <a:solidFill>
                      <a:srgbClr val="000000"/>
                    </a:solidFill>
                    <a:round/>
                    <a:headEnd/>
                    <a:tailEnd/>
                  </a:ln>
                </p:spPr>
                <p:txBody>
                  <a:bodyPr/>
                  <a:lstStyle/>
                  <a:p>
                    <a:endParaRPr lang="en-US"/>
                  </a:p>
                </p:txBody>
              </p:sp>
              <p:sp>
                <p:nvSpPr>
                  <p:cNvPr id="69352" name="Line 744"/>
                  <p:cNvSpPr>
                    <a:spLocks noChangeShapeType="1"/>
                  </p:cNvSpPr>
                  <p:nvPr/>
                </p:nvSpPr>
                <p:spPr bwMode="auto">
                  <a:xfrm flipH="1" flipV="1">
                    <a:off x="4899" y="1147"/>
                    <a:ext cx="4" cy="5"/>
                  </a:xfrm>
                  <a:prstGeom prst="line">
                    <a:avLst/>
                  </a:prstGeom>
                  <a:noFill/>
                  <a:ln w="0">
                    <a:solidFill>
                      <a:srgbClr val="000000"/>
                    </a:solidFill>
                    <a:round/>
                    <a:headEnd/>
                    <a:tailEnd/>
                  </a:ln>
                </p:spPr>
                <p:txBody>
                  <a:bodyPr/>
                  <a:lstStyle/>
                  <a:p>
                    <a:endParaRPr lang="en-US"/>
                  </a:p>
                </p:txBody>
              </p:sp>
              <p:sp>
                <p:nvSpPr>
                  <p:cNvPr id="69353" name="Line 745"/>
                  <p:cNvSpPr>
                    <a:spLocks noChangeShapeType="1"/>
                  </p:cNvSpPr>
                  <p:nvPr/>
                </p:nvSpPr>
                <p:spPr bwMode="auto">
                  <a:xfrm flipH="1" flipV="1">
                    <a:off x="4894" y="1143"/>
                    <a:ext cx="5" cy="4"/>
                  </a:xfrm>
                  <a:prstGeom prst="line">
                    <a:avLst/>
                  </a:prstGeom>
                  <a:noFill/>
                  <a:ln w="0">
                    <a:solidFill>
                      <a:srgbClr val="000000"/>
                    </a:solidFill>
                    <a:round/>
                    <a:headEnd/>
                    <a:tailEnd/>
                  </a:ln>
                </p:spPr>
                <p:txBody>
                  <a:bodyPr/>
                  <a:lstStyle/>
                  <a:p>
                    <a:endParaRPr lang="en-US"/>
                  </a:p>
                </p:txBody>
              </p:sp>
              <p:sp>
                <p:nvSpPr>
                  <p:cNvPr id="69354" name="Line 746"/>
                  <p:cNvSpPr>
                    <a:spLocks noChangeShapeType="1"/>
                  </p:cNvSpPr>
                  <p:nvPr/>
                </p:nvSpPr>
                <p:spPr bwMode="auto">
                  <a:xfrm flipH="1" flipV="1">
                    <a:off x="4889" y="1139"/>
                    <a:ext cx="5" cy="4"/>
                  </a:xfrm>
                  <a:prstGeom prst="line">
                    <a:avLst/>
                  </a:prstGeom>
                  <a:noFill/>
                  <a:ln w="0">
                    <a:solidFill>
                      <a:srgbClr val="000000"/>
                    </a:solidFill>
                    <a:round/>
                    <a:headEnd/>
                    <a:tailEnd/>
                  </a:ln>
                </p:spPr>
                <p:txBody>
                  <a:bodyPr/>
                  <a:lstStyle/>
                  <a:p>
                    <a:endParaRPr lang="en-US"/>
                  </a:p>
                </p:txBody>
              </p:sp>
              <p:sp>
                <p:nvSpPr>
                  <p:cNvPr id="69355" name="Line 747"/>
                  <p:cNvSpPr>
                    <a:spLocks noChangeShapeType="1"/>
                  </p:cNvSpPr>
                  <p:nvPr/>
                </p:nvSpPr>
                <p:spPr bwMode="auto">
                  <a:xfrm flipH="1" flipV="1">
                    <a:off x="4884" y="1135"/>
                    <a:ext cx="5" cy="4"/>
                  </a:xfrm>
                  <a:prstGeom prst="line">
                    <a:avLst/>
                  </a:prstGeom>
                  <a:noFill/>
                  <a:ln w="0">
                    <a:solidFill>
                      <a:srgbClr val="000000"/>
                    </a:solidFill>
                    <a:round/>
                    <a:headEnd/>
                    <a:tailEnd/>
                  </a:ln>
                </p:spPr>
                <p:txBody>
                  <a:bodyPr/>
                  <a:lstStyle/>
                  <a:p>
                    <a:endParaRPr lang="en-US"/>
                  </a:p>
                </p:txBody>
              </p:sp>
              <p:sp>
                <p:nvSpPr>
                  <p:cNvPr id="69356" name="Line 748"/>
                  <p:cNvSpPr>
                    <a:spLocks noChangeShapeType="1"/>
                  </p:cNvSpPr>
                  <p:nvPr/>
                </p:nvSpPr>
                <p:spPr bwMode="auto">
                  <a:xfrm flipH="1" flipV="1">
                    <a:off x="4879" y="1132"/>
                    <a:ext cx="5" cy="3"/>
                  </a:xfrm>
                  <a:prstGeom prst="line">
                    <a:avLst/>
                  </a:prstGeom>
                  <a:noFill/>
                  <a:ln w="0">
                    <a:solidFill>
                      <a:srgbClr val="000000"/>
                    </a:solidFill>
                    <a:round/>
                    <a:headEnd/>
                    <a:tailEnd/>
                  </a:ln>
                </p:spPr>
                <p:txBody>
                  <a:bodyPr/>
                  <a:lstStyle/>
                  <a:p>
                    <a:endParaRPr lang="en-US"/>
                  </a:p>
                </p:txBody>
              </p:sp>
              <p:sp>
                <p:nvSpPr>
                  <p:cNvPr id="69357" name="Line 749"/>
                  <p:cNvSpPr>
                    <a:spLocks noChangeShapeType="1"/>
                  </p:cNvSpPr>
                  <p:nvPr/>
                </p:nvSpPr>
                <p:spPr bwMode="auto">
                  <a:xfrm flipH="1" flipV="1">
                    <a:off x="4873" y="1129"/>
                    <a:ext cx="6" cy="3"/>
                  </a:xfrm>
                  <a:prstGeom prst="line">
                    <a:avLst/>
                  </a:prstGeom>
                  <a:noFill/>
                  <a:ln w="0">
                    <a:solidFill>
                      <a:srgbClr val="000000"/>
                    </a:solidFill>
                    <a:round/>
                    <a:headEnd/>
                    <a:tailEnd/>
                  </a:ln>
                </p:spPr>
                <p:txBody>
                  <a:bodyPr/>
                  <a:lstStyle/>
                  <a:p>
                    <a:endParaRPr lang="en-US"/>
                  </a:p>
                </p:txBody>
              </p:sp>
              <p:sp>
                <p:nvSpPr>
                  <p:cNvPr id="69358" name="Line 750"/>
                  <p:cNvSpPr>
                    <a:spLocks noChangeShapeType="1"/>
                  </p:cNvSpPr>
                  <p:nvPr/>
                </p:nvSpPr>
                <p:spPr bwMode="auto">
                  <a:xfrm flipH="1" flipV="1">
                    <a:off x="4867" y="1126"/>
                    <a:ext cx="6" cy="3"/>
                  </a:xfrm>
                  <a:prstGeom prst="line">
                    <a:avLst/>
                  </a:prstGeom>
                  <a:noFill/>
                  <a:ln w="0">
                    <a:solidFill>
                      <a:srgbClr val="000000"/>
                    </a:solidFill>
                    <a:round/>
                    <a:headEnd/>
                    <a:tailEnd/>
                  </a:ln>
                </p:spPr>
                <p:txBody>
                  <a:bodyPr/>
                  <a:lstStyle/>
                  <a:p>
                    <a:endParaRPr lang="en-US"/>
                  </a:p>
                </p:txBody>
              </p:sp>
              <p:sp>
                <p:nvSpPr>
                  <p:cNvPr id="69359" name="Line 751"/>
                  <p:cNvSpPr>
                    <a:spLocks noChangeShapeType="1"/>
                  </p:cNvSpPr>
                  <p:nvPr/>
                </p:nvSpPr>
                <p:spPr bwMode="auto">
                  <a:xfrm flipH="1" flipV="1">
                    <a:off x="4861" y="1123"/>
                    <a:ext cx="6" cy="3"/>
                  </a:xfrm>
                  <a:prstGeom prst="line">
                    <a:avLst/>
                  </a:prstGeom>
                  <a:noFill/>
                  <a:ln w="0">
                    <a:solidFill>
                      <a:srgbClr val="000000"/>
                    </a:solidFill>
                    <a:round/>
                    <a:headEnd/>
                    <a:tailEnd/>
                  </a:ln>
                </p:spPr>
                <p:txBody>
                  <a:bodyPr/>
                  <a:lstStyle/>
                  <a:p>
                    <a:endParaRPr lang="en-US"/>
                  </a:p>
                </p:txBody>
              </p:sp>
              <p:sp>
                <p:nvSpPr>
                  <p:cNvPr id="69360" name="Line 752"/>
                  <p:cNvSpPr>
                    <a:spLocks noChangeShapeType="1"/>
                  </p:cNvSpPr>
                  <p:nvPr/>
                </p:nvSpPr>
                <p:spPr bwMode="auto">
                  <a:xfrm flipH="1" flipV="1">
                    <a:off x="4854" y="1120"/>
                    <a:ext cx="7" cy="3"/>
                  </a:xfrm>
                  <a:prstGeom prst="line">
                    <a:avLst/>
                  </a:prstGeom>
                  <a:noFill/>
                  <a:ln w="0">
                    <a:solidFill>
                      <a:srgbClr val="000000"/>
                    </a:solidFill>
                    <a:round/>
                    <a:headEnd/>
                    <a:tailEnd/>
                  </a:ln>
                </p:spPr>
                <p:txBody>
                  <a:bodyPr/>
                  <a:lstStyle/>
                  <a:p>
                    <a:endParaRPr lang="en-US"/>
                  </a:p>
                </p:txBody>
              </p:sp>
              <p:sp>
                <p:nvSpPr>
                  <p:cNvPr id="69361" name="Line 753"/>
                  <p:cNvSpPr>
                    <a:spLocks noChangeShapeType="1"/>
                  </p:cNvSpPr>
                  <p:nvPr/>
                </p:nvSpPr>
                <p:spPr bwMode="auto">
                  <a:xfrm flipH="1" flipV="1">
                    <a:off x="4848" y="1118"/>
                    <a:ext cx="6" cy="2"/>
                  </a:xfrm>
                  <a:prstGeom prst="line">
                    <a:avLst/>
                  </a:prstGeom>
                  <a:noFill/>
                  <a:ln w="0">
                    <a:solidFill>
                      <a:srgbClr val="000000"/>
                    </a:solidFill>
                    <a:round/>
                    <a:headEnd/>
                    <a:tailEnd/>
                  </a:ln>
                </p:spPr>
                <p:txBody>
                  <a:bodyPr/>
                  <a:lstStyle/>
                  <a:p>
                    <a:endParaRPr lang="en-US"/>
                  </a:p>
                </p:txBody>
              </p:sp>
              <p:sp>
                <p:nvSpPr>
                  <p:cNvPr id="69362" name="Line 754"/>
                  <p:cNvSpPr>
                    <a:spLocks noChangeShapeType="1"/>
                  </p:cNvSpPr>
                  <p:nvPr/>
                </p:nvSpPr>
                <p:spPr bwMode="auto">
                  <a:xfrm flipH="1" flipV="1">
                    <a:off x="4841" y="1117"/>
                    <a:ext cx="7" cy="1"/>
                  </a:xfrm>
                  <a:prstGeom prst="line">
                    <a:avLst/>
                  </a:prstGeom>
                  <a:noFill/>
                  <a:ln w="0">
                    <a:solidFill>
                      <a:srgbClr val="000000"/>
                    </a:solidFill>
                    <a:round/>
                    <a:headEnd/>
                    <a:tailEnd/>
                  </a:ln>
                </p:spPr>
                <p:txBody>
                  <a:bodyPr/>
                  <a:lstStyle/>
                  <a:p>
                    <a:endParaRPr lang="en-US"/>
                  </a:p>
                </p:txBody>
              </p:sp>
              <p:sp>
                <p:nvSpPr>
                  <p:cNvPr id="69363" name="Line 755"/>
                  <p:cNvSpPr>
                    <a:spLocks noChangeShapeType="1"/>
                  </p:cNvSpPr>
                  <p:nvPr/>
                </p:nvSpPr>
                <p:spPr bwMode="auto">
                  <a:xfrm flipH="1" flipV="1">
                    <a:off x="4834" y="1115"/>
                    <a:ext cx="7" cy="2"/>
                  </a:xfrm>
                  <a:prstGeom prst="line">
                    <a:avLst/>
                  </a:prstGeom>
                  <a:noFill/>
                  <a:ln w="0">
                    <a:solidFill>
                      <a:srgbClr val="000000"/>
                    </a:solidFill>
                    <a:round/>
                    <a:headEnd/>
                    <a:tailEnd/>
                  </a:ln>
                </p:spPr>
                <p:txBody>
                  <a:bodyPr/>
                  <a:lstStyle/>
                  <a:p>
                    <a:endParaRPr lang="en-US"/>
                  </a:p>
                </p:txBody>
              </p:sp>
              <p:sp>
                <p:nvSpPr>
                  <p:cNvPr id="69364" name="Line 756"/>
                  <p:cNvSpPr>
                    <a:spLocks noChangeShapeType="1"/>
                  </p:cNvSpPr>
                  <p:nvPr/>
                </p:nvSpPr>
                <p:spPr bwMode="auto">
                  <a:xfrm flipH="1" flipV="1">
                    <a:off x="4827" y="1114"/>
                    <a:ext cx="7" cy="1"/>
                  </a:xfrm>
                  <a:prstGeom prst="line">
                    <a:avLst/>
                  </a:prstGeom>
                  <a:noFill/>
                  <a:ln w="0">
                    <a:solidFill>
                      <a:srgbClr val="000000"/>
                    </a:solidFill>
                    <a:round/>
                    <a:headEnd/>
                    <a:tailEnd/>
                  </a:ln>
                </p:spPr>
                <p:txBody>
                  <a:bodyPr/>
                  <a:lstStyle/>
                  <a:p>
                    <a:endParaRPr lang="en-US"/>
                  </a:p>
                </p:txBody>
              </p:sp>
              <p:sp>
                <p:nvSpPr>
                  <p:cNvPr id="69365" name="Line 757"/>
                  <p:cNvSpPr>
                    <a:spLocks noChangeShapeType="1"/>
                  </p:cNvSpPr>
                  <p:nvPr/>
                </p:nvSpPr>
                <p:spPr bwMode="auto">
                  <a:xfrm flipH="1" flipV="1">
                    <a:off x="4820" y="1113"/>
                    <a:ext cx="7" cy="1"/>
                  </a:xfrm>
                  <a:prstGeom prst="line">
                    <a:avLst/>
                  </a:prstGeom>
                  <a:noFill/>
                  <a:ln w="0">
                    <a:solidFill>
                      <a:srgbClr val="000000"/>
                    </a:solidFill>
                    <a:round/>
                    <a:headEnd/>
                    <a:tailEnd/>
                  </a:ln>
                </p:spPr>
                <p:txBody>
                  <a:bodyPr/>
                  <a:lstStyle/>
                  <a:p>
                    <a:endParaRPr lang="en-US"/>
                  </a:p>
                </p:txBody>
              </p:sp>
              <p:sp>
                <p:nvSpPr>
                  <p:cNvPr id="69366" name="Line 758"/>
                  <p:cNvSpPr>
                    <a:spLocks noChangeShapeType="1"/>
                  </p:cNvSpPr>
                  <p:nvPr/>
                </p:nvSpPr>
                <p:spPr bwMode="auto">
                  <a:xfrm flipH="1" flipV="1">
                    <a:off x="4813" y="1112"/>
                    <a:ext cx="7" cy="1"/>
                  </a:xfrm>
                  <a:prstGeom prst="line">
                    <a:avLst/>
                  </a:prstGeom>
                  <a:noFill/>
                  <a:ln w="0">
                    <a:solidFill>
                      <a:srgbClr val="000000"/>
                    </a:solidFill>
                    <a:round/>
                    <a:headEnd/>
                    <a:tailEnd/>
                  </a:ln>
                </p:spPr>
                <p:txBody>
                  <a:bodyPr/>
                  <a:lstStyle/>
                  <a:p>
                    <a:endParaRPr lang="en-US"/>
                  </a:p>
                </p:txBody>
              </p:sp>
              <p:sp>
                <p:nvSpPr>
                  <p:cNvPr id="69367" name="Line 759"/>
                  <p:cNvSpPr>
                    <a:spLocks noChangeShapeType="1"/>
                  </p:cNvSpPr>
                  <p:nvPr/>
                </p:nvSpPr>
                <p:spPr bwMode="auto">
                  <a:xfrm flipH="1">
                    <a:off x="4806" y="1112"/>
                    <a:ext cx="7" cy="1"/>
                  </a:xfrm>
                  <a:prstGeom prst="line">
                    <a:avLst/>
                  </a:prstGeom>
                  <a:noFill/>
                  <a:ln w="0">
                    <a:solidFill>
                      <a:srgbClr val="000000"/>
                    </a:solidFill>
                    <a:round/>
                    <a:headEnd/>
                    <a:tailEnd/>
                  </a:ln>
                </p:spPr>
                <p:txBody>
                  <a:bodyPr/>
                  <a:lstStyle/>
                  <a:p>
                    <a:endParaRPr lang="en-US"/>
                  </a:p>
                </p:txBody>
              </p:sp>
              <p:sp>
                <p:nvSpPr>
                  <p:cNvPr id="69368" name="Line 760"/>
                  <p:cNvSpPr>
                    <a:spLocks noChangeShapeType="1"/>
                  </p:cNvSpPr>
                  <p:nvPr/>
                </p:nvSpPr>
                <p:spPr bwMode="auto">
                  <a:xfrm flipH="1">
                    <a:off x="4798" y="1112"/>
                    <a:ext cx="8" cy="1"/>
                  </a:xfrm>
                  <a:prstGeom prst="line">
                    <a:avLst/>
                  </a:prstGeom>
                  <a:noFill/>
                  <a:ln w="0">
                    <a:solidFill>
                      <a:srgbClr val="000000"/>
                    </a:solidFill>
                    <a:round/>
                    <a:headEnd/>
                    <a:tailEnd/>
                  </a:ln>
                </p:spPr>
                <p:txBody>
                  <a:bodyPr/>
                  <a:lstStyle/>
                  <a:p>
                    <a:endParaRPr lang="en-US"/>
                  </a:p>
                </p:txBody>
              </p:sp>
              <p:sp>
                <p:nvSpPr>
                  <p:cNvPr id="69369" name="Line 761"/>
                  <p:cNvSpPr>
                    <a:spLocks noChangeShapeType="1"/>
                  </p:cNvSpPr>
                  <p:nvPr/>
                </p:nvSpPr>
                <p:spPr bwMode="auto">
                  <a:xfrm flipH="1">
                    <a:off x="4791" y="1112"/>
                    <a:ext cx="7" cy="1"/>
                  </a:xfrm>
                  <a:prstGeom prst="line">
                    <a:avLst/>
                  </a:prstGeom>
                  <a:noFill/>
                  <a:ln w="0">
                    <a:solidFill>
                      <a:srgbClr val="000000"/>
                    </a:solidFill>
                    <a:round/>
                    <a:headEnd/>
                    <a:tailEnd/>
                  </a:ln>
                </p:spPr>
                <p:txBody>
                  <a:bodyPr/>
                  <a:lstStyle/>
                  <a:p>
                    <a:endParaRPr lang="en-US"/>
                  </a:p>
                </p:txBody>
              </p:sp>
              <p:sp>
                <p:nvSpPr>
                  <p:cNvPr id="69370" name="Line 762"/>
                  <p:cNvSpPr>
                    <a:spLocks noChangeShapeType="1"/>
                  </p:cNvSpPr>
                  <p:nvPr/>
                </p:nvSpPr>
                <p:spPr bwMode="auto">
                  <a:xfrm flipH="1">
                    <a:off x="4784" y="1113"/>
                    <a:ext cx="7" cy="1"/>
                  </a:xfrm>
                  <a:prstGeom prst="line">
                    <a:avLst/>
                  </a:prstGeom>
                  <a:noFill/>
                  <a:ln w="0">
                    <a:solidFill>
                      <a:srgbClr val="000000"/>
                    </a:solidFill>
                    <a:round/>
                    <a:headEnd/>
                    <a:tailEnd/>
                  </a:ln>
                </p:spPr>
                <p:txBody>
                  <a:bodyPr/>
                  <a:lstStyle/>
                  <a:p>
                    <a:endParaRPr lang="en-US"/>
                  </a:p>
                </p:txBody>
              </p:sp>
              <p:sp>
                <p:nvSpPr>
                  <p:cNvPr id="69371" name="Line 763"/>
                  <p:cNvSpPr>
                    <a:spLocks noChangeShapeType="1"/>
                  </p:cNvSpPr>
                  <p:nvPr/>
                </p:nvSpPr>
                <p:spPr bwMode="auto">
                  <a:xfrm flipH="1">
                    <a:off x="4777" y="1114"/>
                    <a:ext cx="7" cy="1"/>
                  </a:xfrm>
                  <a:prstGeom prst="line">
                    <a:avLst/>
                  </a:prstGeom>
                  <a:noFill/>
                  <a:ln w="0">
                    <a:solidFill>
                      <a:srgbClr val="000000"/>
                    </a:solidFill>
                    <a:round/>
                    <a:headEnd/>
                    <a:tailEnd/>
                  </a:ln>
                </p:spPr>
                <p:txBody>
                  <a:bodyPr/>
                  <a:lstStyle/>
                  <a:p>
                    <a:endParaRPr lang="en-US"/>
                  </a:p>
                </p:txBody>
              </p:sp>
              <p:sp>
                <p:nvSpPr>
                  <p:cNvPr id="69372" name="Line 764"/>
                  <p:cNvSpPr>
                    <a:spLocks noChangeShapeType="1"/>
                  </p:cNvSpPr>
                  <p:nvPr/>
                </p:nvSpPr>
                <p:spPr bwMode="auto">
                  <a:xfrm flipH="1">
                    <a:off x="4770" y="1115"/>
                    <a:ext cx="7" cy="2"/>
                  </a:xfrm>
                  <a:prstGeom prst="line">
                    <a:avLst/>
                  </a:prstGeom>
                  <a:noFill/>
                  <a:ln w="0">
                    <a:solidFill>
                      <a:srgbClr val="000000"/>
                    </a:solidFill>
                    <a:round/>
                    <a:headEnd/>
                    <a:tailEnd/>
                  </a:ln>
                </p:spPr>
                <p:txBody>
                  <a:bodyPr/>
                  <a:lstStyle/>
                  <a:p>
                    <a:endParaRPr lang="en-US"/>
                  </a:p>
                </p:txBody>
              </p:sp>
              <p:sp>
                <p:nvSpPr>
                  <p:cNvPr id="69373" name="Line 765"/>
                  <p:cNvSpPr>
                    <a:spLocks noChangeShapeType="1"/>
                  </p:cNvSpPr>
                  <p:nvPr/>
                </p:nvSpPr>
                <p:spPr bwMode="auto">
                  <a:xfrm flipH="1">
                    <a:off x="4763" y="1117"/>
                    <a:ext cx="7" cy="1"/>
                  </a:xfrm>
                  <a:prstGeom prst="line">
                    <a:avLst/>
                  </a:prstGeom>
                  <a:noFill/>
                  <a:ln w="0">
                    <a:solidFill>
                      <a:srgbClr val="000000"/>
                    </a:solidFill>
                    <a:round/>
                    <a:headEnd/>
                    <a:tailEnd/>
                  </a:ln>
                </p:spPr>
                <p:txBody>
                  <a:bodyPr/>
                  <a:lstStyle/>
                  <a:p>
                    <a:endParaRPr lang="en-US"/>
                  </a:p>
                </p:txBody>
              </p:sp>
              <p:sp>
                <p:nvSpPr>
                  <p:cNvPr id="69374" name="Line 766"/>
                  <p:cNvSpPr>
                    <a:spLocks noChangeShapeType="1"/>
                  </p:cNvSpPr>
                  <p:nvPr/>
                </p:nvSpPr>
                <p:spPr bwMode="auto">
                  <a:xfrm flipH="1">
                    <a:off x="4757" y="1118"/>
                    <a:ext cx="6" cy="2"/>
                  </a:xfrm>
                  <a:prstGeom prst="line">
                    <a:avLst/>
                  </a:prstGeom>
                  <a:noFill/>
                  <a:ln w="0">
                    <a:solidFill>
                      <a:srgbClr val="000000"/>
                    </a:solidFill>
                    <a:round/>
                    <a:headEnd/>
                    <a:tailEnd/>
                  </a:ln>
                </p:spPr>
                <p:txBody>
                  <a:bodyPr/>
                  <a:lstStyle/>
                  <a:p>
                    <a:endParaRPr lang="en-US"/>
                  </a:p>
                </p:txBody>
              </p:sp>
              <p:sp>
                <p:nvSpPr>
                  <p:cNvPr id="69375" name="Line 767"/>
                  <p:cNvSpPr>
                    <a:spLocks noChangeShapeType="1"/>
                  </p:cNvSpPr>
                  <p:nvPr/>
                </p:nvSpPr>
                <p:spPr bwMode="auto">
                  <a:xfrm flipH="1">
                    <a:off x="4750" y="1120"/>
                    <a:ext cx="7" cy="3"/>
                  </a:xfrm>
                  <a:prstGeom prst="line">
                    <a:avLst/>
                  </a:prstGeom>
                  <a:noFill/>
                  <a:ln w="0">
                    <a:solidFill>
                      <a:srgbClr val="000000"/>
                    </a:solidFill>
                    <a:round/>
                    <a:headEnd/>
                    <a:tailEnd/>
                  </a:ln>
                </p:spPr>
                <p:txBody>
                  <a:bodyPr/>
                  <a:lstStyle/>
                  <a:p>
                    <a:endParaRPr lang="en-US"/>
                  </a:p>
                </p:txBody>
              </p:sp>
              <p:sp>
                <p:nvSpPr>
                  <p:cNvPr id="69376" name="Line 768"/>
                  <p:cNvSpPr>
                    <a:spLocks noChangeShapeType="1"/>
                  </p:cNvSpPr>
                  <p:nvPr/>
                </p:nvSpPr>
                <p:spPr bwMode="auto">
                  <a:xfrm flipH="1">
                    <a:off x="4744" y="1123"/>
                    <a:ext cx="6" cy="3"/>
                  </a:xfrm>
                  <a:prstGeom prst="line">
                    <a:avLst/>
                  </a:prstGeom>
                  <a:noFill/>
                  <a:ln w="0">
                    <a:solidFill>
                      <a:srgbClr val="000000"/>
                    </a:solidFill>
                    <a:round/>
                    <a:headEnd/>
                    <a:tailEnd/>
                  </a:ln>
                </p:spPr>
                <p:txBody>
                  <a:bodyPr/>
                  <a:lstStyle/>
                  <a:p>
                    <a:endParaRPr lang="en-US"/>
                  </a:p>
                </p:txBody>
              </p:sp>
              <p:sp>
                <p:nvSpPr>
                  <p:cNvPr id="69377" name="Line 769"/>
                  <p:cNvSpPr>
                    <a:spLocks noChangeShapeType="1"/>
                  </p:cNvSpPr>
                  <p:nvPr/>
                </p:nvSpPr>
                <p:spPr bwMode="auto">
                  <a:xfrm flipH="1">
                    <a:off x="4738" y="1126"/>
                    <a:ext cx="6" cy="3"/>
                  </a:xfrm>
                  <a:prstGeom prst="line">
                    <a:avLst/>
                  </a:prstGeom>
                  <a:noFill/>
                  <a:ln w="0">
                    <a:solidFill>
                      <a:srgbClr val="000000"/>
                    </a:solidFill>
                    <a:round/>
                    <a:headEnd/>
                    <a:tailEnd/>
                  </a:ln>
                </p:spPr>
                <p:txBody>
                  <a:bodyPr/>
                  <a:lstStyle/>
                  <a:p>
                    <a:endParaRPr lang="en-US"/>
                  </a:p>
                </p:txBody>
              </p:sp>
              <p:sp>
                <p:nvSpPr>
                  <p:cNvPr id="69378" name="Line 770"/>
                  <p:cNvSpPr>
                    <a:spLocks noChangeShapeType="1"/>
                  </p:cNvSpPr>
                  <p:nvPr/>
                </p:nvSpPr>
                <p:spPr bwMode="auto">
                  <a:xfrm flipH="1">
                    <a:off x="4732" y="1129"/>
                    <a:ext cx="6" cy="3"/>
                  </a:xfrm>
                  <a:prstGeom prst="line">
                    <a:avLst/>
                  </a:prstGeom>
                  <a:noFill/>
                  <a:ln w="0">
                    <a:solidFill>
                      <a:srgbClr val="000000"/>
                    </a:solidFill>
                    <a:round/>
                    <a:headEnd/>
                    <a:tailEnd/>
                  </a:ln>
                </p:spPr>
                <p:txBody>
                  <a:bodyPr/>
                  <a:lstStyle/>
                  <a:p>
                    <a:endParaRPr lang="en-US"/>
                  </a:p>
                </p:txBody>
              </p:sp>
              <p:sp>
                <p:nvSpPr>
                  <p:cNvPr id="69379" name="Line 771"/>
                  <p:cNvSpPr>
                    <a:spLocks noChangeShapeType="1"/>
                  </p:cNvSpPr>
                  <p:nvPr/>
                </p:nvSpPr>
                <p:spPr bwMode="auto">
                  <a:xfrm flipH="1">
                    <a:off x="4727" y="1132"/>
                    <a:ext cx="5" cy="3"/>
                  </a:xfrm>
                  <a:prstGeom prst="line">
                    <a:avLst/>
                  </a:prstGeom>
                  <a:noFill/>
                  <a:ln w="0">
                    <a:solidFill>
                      <a:srgbClr val="000000"/>
                    </a:solidFill>
                    <a:round/>
                    <a:headEnd/>
                    <a:tailEnd/>
                  </a:ln>
                </p:spPr>
                <p:txBody>
                  <a:bodyPr/>
                  <a:lstStyle/>
                  <a:p>
                    <a:endParaRPr lang="en-US"/>
                  </a:p>
                </p:txBody>
              </p:sp>
              <p:sp>
                <p:nvSpPr>
                  <p:cNvPr id="69380" name="Line 772"/>
                  <p:cNvSpPr>
                    <a:spLocks noChangeShapeType="1"/>
                  </p:cNvSpPr>
                  <p:nvPr/>
                </p:nvSpPr>
                <p:spPr bwMode="auto">
                  <a:xfrm flipH="1">
                    <a:off x="4722" y="1135"/>
                    <a:ext cx="5" cy="4"/>
                  </a:xfrm>
                  <a:prstGeom prst="line">
                    <a:avLst/>
                  </a:prstGeom>
                  <a:noFill/>
                  <a:ln w="0">
                    <a:solidFill>
                      <a:srgbClr val="000000"/>
                    </a:solidFill>
                    <a:round/>
                    <a:headEnd/>
                    <a:tailEnd/>
                  </a:ln>
                </p:spPr>
                <p:txBody>
                  <a:bodyPr/>
                  <a:lstStyle/>
                  <a:p>
                    <a:endParaRPr lang="en-US"/>
                  </a:p>
                </p:txBody>
              </p:sp>
              <p:sp>
                <p:nvSpPr>
                  <p:cNvPr id="69381" name="Line 773"/>
                  <p:cNvSpPr>
                    <a:spLocks noChangeShapeType="1"/>
                  </p:cNvSpPr>
                  <p:nvPr/>
                </p:nvSpPr>
                <p:spPr bwMode="auto">
                  <a:xfrm flipH="1">
                    <a:off x="4717" y="1139"/>
                    <a:ext cx="5" cy="4"/>
                  </a:xfrm>
                  <a:prstGeom prst="line">
                    <a:avLst/>
                  </a:prstGeom>
                  <a:noFill/>
                  <a:ln w="0">
                    <a:solidFill>
                      <a:srgbClr val="000000"/>
                    </a:solidFill>
                    <a:round/>
                    <a:headEnd/>
                    <a:tailEnd/>
                  </a:ln>
                </p:spPr>
                <p:txBody>
                  <a:bodyPr/>
                  <a:lstStyle/>
                  <a:p>
                    <a:endParaRPr lang="en-US"/>
                  </a:p>
                </p:txBody>
              </p:sp>
              <p:sp>
                <p:nvSpPr>
                  <p:cNvPr id="69382" name="Line 774"/>
                  <p:cNvSpPr>
                    <a:spLocks noChangeShapeType="1"/>
                  </p:cNvSpPr>
                  <p:nvPr/>
                </p:nvSpPr>
                <p:spPr bwMode="auto">
                  <a:xfrm flipH="1">
                    <a:off x="4712" y="1143"/>
                    <a:ext cx="5" cy="4"/>
                  </a:xfrm>
                  <a:prstGeom prst="line">
                    <a:avLst/>
                  </a:prstGeom>
                  <a:noFill/>
                  <a:ln w="0">
                    <a:solidFill>
                      <a:srgbClr val="000000"/>
                    </a:solidFill>
                    <a:round/>
                    <a:headEnd/>
                    <a:tailEnd/>
                  </a:ln>
                </p:spPr>
                <p:txBody>
                  <a:bodyPr/>
                  <a:lstStyle/>
                  <a:p>
                    <a:endParaRPr lang="en-US"/>
                  </a:p>
                </p:txBody>
              </p:sp>
              <p:sp>
                <p:nvSpPr>
                  <p:cNvPr id="69383" name="Line 775"/>
                  <p:cNvSpPr>
                    <a:spLocks noChangeShapeType="1"/>
                  </p:cNvSpPr>
                  <p:nvPr/>
                </p:nvSpPr>
                <p:spPr bwMode="auto">
                  <a:xfrm flipH="1">
                    <a:off x="4708" y="1147"/>
                    <a:ext cx="4" cy="5"/>
                  </a:xfrm>
                  <a:prstGeom prst="line">
                    <a:avLst/>
                  </a:prstGeom>
                  <a:noFill/>
                  <a:ln w="0">
                    <a:solidFill>
                      <a:srgbClr val="000000"/>
                    </a:solidFill>
                    <a:round/>
                    <a:headEnd/>
                    <a:tailEnd/>
                  </a:ln>
                </p:spPr>
                <p:txBody>
                  <a:bodyPr/>
                  <a:lstStyle/>
                  <a:p>
                    <a:endParaRPr lang="en-US"/>
                  </a:p>
                </p:txBody>
              </p:sp>
              <p:sp>
                <p:nvSpPr>
                  <p:cNvPr id="69384" name="Line 776"/>
                  <p:cNvSpPr>
                    <a:spLocks noChangeShapeType="1"/>
                  </p:cNvSpPr>
                  <p:nvPr/>
                </p:nvSpPr>
                <p:spPr bwMode="auto">
                  <a:xfrm flipH="1">
                    <a:off x="4704" y="1152"/>
                    <a:ext cx="4" cy="4"/>
                  </a:xfrm>
                  <a:prstGeom prst="line">
                    <a:avLst/>
                  </a:prstGeom>
                  <a:noFill/>
                  <a:ln w="0">
                    <a:solidFill>
                      <a:srgbClr val="000000"/>
                    </a:solidFill>
                    <a:round/>
                    <a:headEnd/>
                    <a:tailEnd/>
                  </a:ln>
                </p:spPr>
                <p:txBody>
                  <a:bodyPr/>
                  <a:lstStyle/>
                  <a:p>
                    <a:endParaRPr lang="en-US"/>
                  </a:p>
                </p:txBody>
              </p:sp>
              <p:sp>
                <p:nvSpPr>
                  <p:cNvPr id="69385" name="Line 777"/>
                  <p:cNvSpPr>
                    <a:spLocks noChangeShapeType="1"/>
                  </p:cNvSpPr>
                  <p:nvPr/>
                </p:nvSpPr>
                <p:spPr bwMode="auto">
                  <a:xfrm flipH="1">
                    <a:off x="4701" y="1156"/>
                    <a:ext cx="3" cy="5"/>
                  </a:xfrm>
                  <a:prstGeom prst="line">
                    <a:avLst/>
                  </a:prstGeom>
                  <a:noFill/>
                  <a:ln w="0">
                    <a:solidFill>
                      <a:srgbClr val="000000"/>
                    </a:solidFill>
                    <a:round/>
                    <a:headEnd/>
                    <a:tailEnd/>
                  </a:ln>
                </p:spPr>
                <p:txBody>
                  <a:bodyPr/>
                  <a:lstStyle/>
                  <a:p>
                    <a:endParaRPr lang="en-US"/>
                  </a:p>
                </p:txBody>
              </p:sp>
              <p:sp>
                <p:nvSpPr>
                  <p:cNvPr id="69386" name="Line 778"/>
                  <p:cNvSpPr>
                    <a:spLocks noChangeShapeType="1"/>
                  </p:cNvSpPr>
                  <p:nvPr/>
                </p:nvSpPr>
                <p:spPr bwMode="auto">
                  <a:xfrm flipH="1">
                    <a:off x="4698" y="1161"/>
                    <a:ext cx="3" cy="5"/>
                  </a:xfrm>
                  <a:prstGeom prst="line">
                    <a:avLst/>
                  </a:prstGeom>
                  <a:noFill/>
                  <a:ln w="0">
                    <a:solidFill>
                      <a:srgbClr val="000000"/>
                    </a:solidFill>
                    <a:round/>
                    <a:headEnd/>
                    <a:tailEnd/>
                  </a:ln>
                </p:spPr>
                <p:txBody>
                  <a:bodyPr/>
                  <a:lstStyle/>
                  <a:p>
                    <a:endParaRPr lang="en-US"/>
                  </a:p>
                </p:txBody>
              </p:sp>
              <p:sp>
                <p:nvSpPr>
                  <p:cNvPr id="69387" name="Line 779"/>
                  <p:cNvSpPr>
                    <a:spLocks noChangeShapeType="1"/>
                  </p:cNvSpPr>
                  <p:nvPr/>
                </p:nvSpPr>
                <p:spPr bwMode="auto">
                  <a:xfrm flipH="1">
                    <a:off x="4695" y="1166"/>
                    <a:ext cx="3" cy="5"/>
                  </a:xfrm>
                  <a:prstGeom prst="line">
                    <a:avLst/>
                  </a:prstGeom>
                  <a:noFill/>
                  <a:ln w="0">
                    <a:solidFill>
                      <a:srgbClr val="000000"/>
                    </a:solidFill>
                    <a:round/>
                    <a:headEnd/>
                    <a:tailEnd/>
                  </a:ln>
                </p:spPr>
                <p:txBody>
                  <a:bodyPr/>
                  <a:lstStyle/>
                  <a:p>
                    <a:endParaRPr lang="en-US"/>
                  </a:p>
                </p:txBody>
              </p:sp>
              <p:sp>
                <p:nvSpPr>
                  <p:cNvPr id="69388" name="Line 780"/>
                  <p:cNvSpPr>
                    <a:spLocks noChangeShapeType="1"/>
                  </p:cNvSpPr>
                  <p:nvPr/>
                </p:nvSpPr>
                <p:spPr bwMode="auto">
                  <a:xfrm flipH="1">
                    <a:off x="4692" y="1171"/>
                    <a:ext cx="3" cy="5"/>
                  </a:xfrm>
                  <a:prstGeom prst="line">
                    <a:avLst/>
                  </a:prstGeom>
                  <a:noFill/>
                  <a:ln w="0">
                    <a:solidFill>
                      <a:srgbClr val="000000"/>
                    </a:solidFill>
                    <a:round/>
                    <a:headEnd/>
                    <a:tailEnd/>
                  </a:ln>
                </p:spPr>
                <p:txBody>
                  <a:bodyPr/>
                  <a:lstStyle/>
                  <a:p>
                    <a:endParaRPr lang="en-US"/>
                  </a:p>
                </p:txBody>
              </p:sp>
              <p:sp>
                <p:nvSpPr>
                  <p:cNvPr id="69389" name="Line 781"/>
                  <p:cNvSpPr>
                    <a:spLocks noChangeShapeType="1"/>
                  </p:cNvSpPr>
                  <p:nvPr/>
                </p:nvSpPr>
                <p:spPr bwMode="auto">
                  <a:xfrm flipH="1">
                    <a:off x="4690" y="1176"/>
                    <a:ext cx="2" cy="6"/>
                  </a:xfrm>
                  <a:prstGeom prst="line">
                    <a:avLst/>
                  </a:prstGeom>
                  <a:noFill/>
                  <a:ln w="0">
                    <a:solidFill>
                      <a:srgbClr val="000000"/>
                    </a:solidFill>
                    <a:round/>
                    <a:headEnd/>
                    <a:tailEnd/>
                  </a:ln>
                </p:spPr>
                <p:txBody>
                  <a:bodyPr/>
                  <a:lstStyle/>
                  <a:p>
                    <a:endParaRPr lang="en-US"/>
                  </a:p>
                </p:txBody>
              </p:sp>
              <p:sp>
                <p:nvSpPr>
                  <p:cNvPr id="69390" name="Line 782"/>
                  <p:cNvSpPr>
                    <a:spLocks noChangeShapeType="1"/>
                  </p:cNvSpPr>
                  <p:nvPr/>
                </p:nvSpPr>
                <p:spPr bwMode="auto">
                  <a:xfrm flipH="1">
                    <a:off x="4689" y="1182"/>
                    <a:ext cx="1" cy="5"/>
                  </a:xfrm>
                  <a:prstGeom prst="line">
                    <a:avLst/>
                  </a:prstGeom>
                  <a:noFill/>
                  <a:ln w="0">
                    <a:solidFill>
                      <a:srgbClr val="000000"/>
                    </a:solidFill>
                    <a:round/>
                    <a:headEnd/>
                    <a:tailEnd/>
                  </a:ln>
                </p:spPr>
                <p:txBody>
                  <a:bodyPr/>
                  <a:lstStyle/>
                  <a:p>
                    <a:endParaRPr lang="en-US"/>
                  </a:p>
                </p:txBody>
              </p:sp>
              <p:sp>
                <p:nvSpPr>
                  <p:cNvPr id="69391" name="Line 783"/>
                  <p:cNvSpPr>
                    <a:spLocks noChangeShapeType="1"/>
                  </p:cNvSpPr>
                  <p:nvPr/>
                </p:nvSpPr>
                <p:spPr bwMode="auto">
                  <a:xfrm flipH="1">
                    <a:off x="4688" y="1187"/>
                    <a:ext cx="1" cy="5"/>
                  </a:xfrm>
                  <a:prstGeom prst="line">
                    <a:avLst/>
                  </a:prstGeom>
                  <a:noFill/>
                  <a:ln w="0">
                    <a:solidFill>
                      <a:srgbClr val="000000"/>
                    </a:solidFill>
                    <a:round/>
                    <a:headEnd/>
                    <a:tailEnd/>
                  </a:ln>
                </p:spPr>
                <p:txBody>
                  <a:bodyPr/>
                  <a:lstStyle/>
                  <a:p>
                    <a:endParaRPr lang="en-US"/>
                  </a:p>
                </p:txBody>
              </p:sp>
              <p:sp>
                <p:nvSpPr>
                  <p:cNvPr id="69392" name="Line 784"/>
                  <p:cNvSpPr>
                    <a:spLocks noChangeShapeType="1"/>
                  </p:cNvSpPr>
                  <p:nvPr/>
                </p:nvSpPr>
                <p:spPr bwMode="auto">
                  <a:xfrm flipH="1">
                    <a:off x="4687" y="1192"/>
                    <a:ext cx="1" cy="6"/>
                  </a:xfrm>
                  <a:prstGeom prst="line">
                    <a:avLst/>
                  </a:prstGeom>
                  <a:noFill/>
                  <a:ln w="0">
                    <a:solidFill>
                      <a:srgbClr val="000000"/>
                    </a:solidFill>
                    <a:round/>
                    <a:headEnd/>
                    <a:tailEnd/>
                  </a:ln>
                </p:spPr>
                <p:txBody>
                  <a:bodyPr/>
                  <a:lstStyle/>
                  <a:p>
                    <a:endParaRPr lang="en-US"/>
                  </a:p>
                </p:txBody>
              </p:sp>
              <p:sp>
                <p:nvSpPr>
                  <p:cNvPr id="69393" name="Line 785"/>
                  <p:cNvSpPr>
                    <a:spLocks noChangeShapeType="1"/>
                  </p:cNvSpPr>
                  <p:nvPr/>
                </p:nvSpPr>
                <p:spPr bwMode="auto">
                  <a:xfrm flipH="1">
                    <a:off x="4687" y="1198"/>
                    <a:ext cx="1" cy="5"/>
                  </a:xfrm>
                  <a:prstGeom prst="line">
                    <a:avLst/>
                  </a:prstGeom>
                  <a:noFill/>
                  <a:ln w="0">
                    <a:solidFill>
                      <a:srgbClr val="000000"/>
                    </a:solidFill>
                    <a:round/>
                    <a:headEnd/>
                    <a:tailEnd/>
                  </a:ln>
                </p:spPr>
                <p:txBody>
                  <a:bodyPr/>
                  <a:lstStyle/>
                  <a:p>
                    <a:endParaRPr lang="en-US"/>
                  </a:p>
                </p:txBody>
              </p:sp>
              <p:sp>
                <p:nvSpPr>
                  <p:cNvPr id="69394" name="Line 786"/>
                  <p:cNvSpPr>
                    <a:spLocks noChangeShapeType="1"/>
                  </p:cNvSpPr>
                  <p:nvPr/>
                </p:nvSpPr>
                <p:spPr bwMode="auto">
                  <a:xfrm>
                    <a:off x="4687" y="1203"/>
                    <a:ext cx="1" cy="6"/>
                  </a:xfrm>
                  <a:prstGeom prst="line">
                    <a:avLst/>
                  </a:prstGeom>
                  <a:noFill/>
                  <a:ln w="0">
                    <a:solidFill>
                      <a:srgbClr val="000000"/>
                    </a:solidFill>
                    <a:round/>
                    <a:headEnd/>
                    <a:tailEnd/>
                  </a:ln>
                </p:spPr>
                <p:txBody>
                  <a:bodyPr/>
                  <a:lstStyle/>
                  <a:p>
                    <a:endParaRPr lang="en-US"/>
                  </a:p>
                </p:txBody>
              </p:sp>
              <p:sp>
                <p:nvSpPr>
                  <p:cNvPr id="69395" name="Line 787"/>
                  <p:cNvSpPr>
                    <a:spLocks noChangeShapeType="1"/>
                  </p:cNvSpPr>
                  <p:nvPr/>
                </p:nvSpPr>
                <p:spPr bwMode="auto">
                  <a:xfrm>
                    <a:off x="4687" y="1209"/>
                    <a:ext cx="1" cy="5"/>
                  </a:xfrm>
                  <a:prstGeom prst="line">
                    <a:avLst/>
                  </a:prstGeom>
                  <a:noFill/>
                  <a:ln w="0">
                    <a:solidFill>
                      <a:srgbClr val="000000"/>
                    </a:solidFill>
                    <a:round/>
                    <a:headEnd/>
                    <a:tailEnd/>
                  </a:ln>
                </p:spPr>
                <p:txBody>
                  <a:bodyPr/>
                  <a:lstStyle/>
                  <a:p>
                    <a:endParaRPr lang="en-US"/>
                  </a:p>
                </p:txBody>
              </p:sp>
              <p:sp>
                <p:nvSpPr>
                  <p:cNvPr id="69396" name="Line 788"/>
                  <p:cNvSpPr>
                    <a:spLocks noChangeShapeType="1"/>
                  </p:cNvSpPr>
                  <p:nvPr/>
                </p:nvSpPr>
                <p:spPr bwMode="auto">
                  <a:xfrm>
                    <a:off x="4688" y="1214"/>
                    <a:ext cx="1" cy="6"/>
                  </a:xfrm>
                  <a:prstGeom prst="line">
                    <a:avLst/>
                  </a:prstGeom>
                  <a:noFill/>
                  <a:ln w="0">
                    <a:solidFill>
                      <a:srgbClr val="000000"/>
                    </a:solidFill>
                    <a:round/>
                    <a:headEnd/>
                    <a:tailEnd/>
                  </a:ln>
                </p:spPr>
                <p:txBody>
                  <a:bodyPr/>
                  <a:lstStyle/>
                  <a:p>
                    <a:endParaRPr lang="en-US"/>
                  </a:p>
                </p:txBody>
              </p:sp>
              <p:sp>
                <p:nvSpPr>
                  <p:cNvPr id="69397" name="Line 789"/>
                  <p:cNvSpPr>
                    <a:spLocks noChangeShapeType="1"/>
                  </p:cNvSpPr>
                  <p:nvPr/>
                </p:nvSpPr>
                <p:spPr bwMode="auto">
                  <a:xfrm>
                    <a:off x="4689" y="1220"/>
                    <a:ext cx="1" cy="5"/>
                  </a:xfrm>
                  <a:prstGeom prst="line">
                    <a:avLst/>
                  </a:prstGeom>
                  <a:noFill/>
                  <a:ln w="0">
                    <a:solidFill>
                      <a:srgbClr val="000000"/>
                    </a:solidFill>
                    <a:round/>
                    <a:headEnd/>
                    <a:tailEnd/>
                  </a:ln>
                </p:spPr>
                <p:txBody>
                  <a:bodyPr/>
                  <a:lstStyle/>
                  <a:p>
                    <a:endParaRPr lang="en-US"/>
                  </a:p>
                </p:txBody>
              </p:sp>
              <p:sp>
                <p:nvSpPr>
                  <p:cNvPr id="69398" name="Line 790"/>
                  <p:cNvSpPr>
                    <a:spLocks noChangeShapeType="1"/>
                  </p:cNvSpPr>
                  <p:nvPr/>
                </p:nvSpPr>
                <p:spPr bwMode="auto">
                  <a:xfrm>
                    <a:off x="4690" y="1225"/>
                    <a:ext cx="2" cy="6"/>
                  </a:xfrm>
                  <a:prstGeom prst="line">
                    <a:avLst/>
                  </a:prstGeom>
                  <a:noFill/>
                  <a:ln w="0">
                    <a:solidFill>
                      <a:srgbClr val="000000"/>
                    </a:solidFill>
                    <a:round/>
                    <a:headEnd/>
                    <a:tailEnd/>
                  </a:ln>
                </p:spPr>
                <p:txBody>
                  <a:bodyPr/>
                  <a:lstStyle/>
                  <a:p>
                    <a:endParaRPr lang="en-US"/>
                  </a:p>
                </p:txBody>
              </p:sp>
              <p:sp>
                <p:nvSpPr>
                  <p:cNvPr id="69399" name="Line 791"/>
                  <p:cNvSpPr>
                    <a:spLocks noChangeShapeType="1"/>
                  </p:cNvSpPr>
                  <p:nvPr/>
                </p:nvSpPr>
                <p:spPr bwMode="auto">
                  <a:xfrm>
                    <a:off x="4692" y="1231"/>
                    <a:ext cx="3" cy="5"/>
                  </a:xfrm>
                  <a:prstGeom prst="line">
                    <a:avLst/>
                  </a:prstGeom>
                  <a:noFill/>
                  <a:ln w="0">
                    <a:solidFill>
                      <a:srgbClr val="000000"/>
                    </a:solidFill>
                    <a:round/>
                    <a:headEnd/>
                    <a:tailEnd/>
                  </a:ln>
                </p:spPr>
                <p:txBody>
                  <a:bodyPr/>
                  <a:lstStyle/>
                  <a:p>
                    <a:endParaRPr lang="en-US"/>
                  </a:p>
                </p:txBody>
              </p:sp>
              <p:sp>
                <p:nvSpPr>
                  <p:cNvPr id="69400" name="Line 792"/>
                  <p:cNvSpPr>
                    <a:spLocks noChangeShapeType="1"/>
                  </p:cNvSpPr>
                  <p:nvPr/>
                </p:nvSpPr>
                <p:spPr bwMode="auto">
                  <a:xfrm>
                    <a:off x="4695" y="1236"/>
                    <a:ext cx="3" cy="5"/>
                  </a:xfrm>
                  <a:prstGeom prst="line">
                    <a:avLst/>
                  </a:prstGeom>
                  <a:noFill/>
                  <a:ln w="0">
                    <a:solidFill>
                      <a:srgbClr val="000000"/>
                    </a:solidFill>
                    <a:round/>
                    <a:headEnd/>
                    <a:tailEnd/>
                  </a:ln>
                </p:spPr>
                <p:txBody>
                  <a:bodyPr/>
                  <a:lstStyle/>
                  <a:p>
                    <a:endParaRPr lang="en-US"/>
                  </a:p>
                </p:txBody>
              </p:sp>
              <p:sp>
                <p:nvSpPr>
                  <p:cNvPr id="69401" name="Line 793"/>
                  <p:cNvSpPr>
                    <a:spLocks noChangeShapeType="1"/>
                  </p:cNvSpPr>
                  <p:nvPr/>
                </p:nvSpPr>
                <p:spPr bwMode="auto">
                  <a:xfrm>
                    <a:off x="4698" y="1241"/>
                    <a:ext cx="3" cy="5"/>
                  </a:xfrm>
                  <a:prstGeom prst="line">
                    <a:avLst/>
                  </a:prstGeom>
                  <a:noFill/>
                  <a:ln w="0">
                    <a:solidFill>
                      <a:srgbClr val="000000"/>
                    </a:solidFill>
                    <a:round/>
                    <a:headEnd/>
                    <a:tailEnd/>
                  </a:ln>
                </p:spPr>
                <p:txBody>
                  <a:bodyPr/>
                  <a:lstStyle/>
                  <a:p>
                    <a:endParaRPr lang="en-US"/>
                  </a:p>
                </p:txBody>
              </p:sp>
              <p:sp>
                <p:nvSpPr>
                  <p:cNvPr id="69402" name="Line 794"/>
                  <p:cNvSpPr>
                    <a:spLocks noChangeShapeType="1"/>
                  </p:cNvSpPr>
                  <p:nvPr/>
                </p:nvSpPr>
                <p:spPr bwMode="auto">
                  <a:xfrm>
                    <a:off x="4701" y="1246"/>
                    <a:ext cx="3" cy="5"/>
                  </a:xfrm>
                  <a:prstGeom prst="line">
                    <a:avLst/>
                  </a:prstGeom>
                  <a:noFill/>
                  <a:ln w="0">
                    <a:solidFill>
                      <a:srgbClr val="000000"/>
                    </a:solidFill>
                    <a:round/>
                    <a:headEnd/>
                    <a:tailEnd/>
                  </a:ln>
                </p:spPr>
                <p:txBody>
                  <a:bodyPr/>
                  <a:lstStyle/>
                  <a:p>
                    <a:endParaRPr lang="en-US"/>
                  </a:p>
                </p:txBody>
              </p:sp>
              <p:sp>
                <p:nvSpPr>
                  <p:cNvPr id="69403" name="Line 795"/>
                  <p:cNvSpPr>
                    <a:spLocks noChangeShapeType="1"/>
                  </p:cNvSpPr>
                  <p:nvPr/>
                </p:nvSpPr>
                <p:spPr bwMode="auto">
                  <a:xfrm>
                    <a:off x="4704" y="1251"/>
                    <a:ext cx="4" cy="4"/>
                  </a:xfrm>
                  <a:prstGeom prst="line">
                    <a:avLst/>
                  </a:prstGeom>
                  <a:noFill/>
                  <a:ln w="0">
                    <a:solidFill>
                      <a:srgbClr val="000000"/>
                    </a:solidFill>
                    <a:round/>
                    <a:headEnd/>
                    <a:tailEnd/>
                  </a:ln>
                </p:spPr>
                <p:txBody>
                  <a:bodyPr/>
                  <a:lstStyle/>
                  <a:p>
                    <a:endParaRPr lang="en-US"/>
                  </a:p>
                </p:txBody>
              </p:sp>
              <p:sp>
                <p:nvSpPr>
                  <p:cNvPr id="69404" name="Line 796"/>
                  <p:cNvSpPr>
                    <a:spLocks noChangeShapeType="1"/>
                  </p:cNvSpPr>
                  <p:nvPr/>
                </p:nvSpPr>
                <p:spPr bwMode="auto">
                  <a:xfrm>
                    <a:off x="4708" y="1255"/>
                    <a:ext cx="4" cy="4"/>
                  </a:xfrm>
                  <a:prstGeom prst="line">
                    <a:avLst/>
                  </a:prstGeom>
                  <a:noFill/>
                  <a:ln w="0">
                    <a:solidFill>
                      <a:srgbClr val="000000"/>
                    </a:solidFill>
                    <a:round/>
                    <a:headEnd/>
                    <a:tailEnd/>
                  </a:ln>
                </p:spPr>
                <p:txBody>
                  <a:bodyPr/>
                  <a:lstStyle/>
                  <a:p>
                    <a:endParaRPr lang="en-US"/>
                  </a:p>
                </p:txBody>
              </p:sp>
              <p:sp>
                <p:nvSpPr>
                  <p:cNvPr id="69405" name="Line 797"/>
                  <p:cNvSpPr>
                    <a:spLocks noChangeShapeType="1"/>
                  </p:cNvSpPr>
                  <p:nvPr/>
                </p:nvSpPr>
                <p:spPr bwMode="auto">
                  <a:xfrm>
                    <a:off x="4712" y="1259"/>
                    <a:ext cx="5" cy="5"/>
                  </a:xfrm>
                  <a:prstGeom prst="line">
                    <a:avLst/>
                  </a:prstGeom>
                  <a:noFill/>
                  <a:ln w="0">
                    <a:solidFill>
                      <a:srgbClr val="000000"/>
                    </a:solidFill>
                    <a:round/>
                    <a:headEnd/>
                    <a:tailEnd/>
                  </a:ln>
                </p:spPr>
                <p:txBody>
                  <a:bodyPr/>
                  <a:lstStyle/>
                  <a:p>
                    <a:endParaRPr lang="en-US"/>
                  </a:p>
                </p:txBody>
              </p:sp>
              <p:sp>
                <p:nvSpPr>
                  <p:cNvPr id="69406" name="Line 798"/>
                  <p:cNvSpPr>
                    <a:spLocks noChangeShapeType="1"/>
                  </p:cNvSpPr>
                  <p:nvPr/>
                </p:nvSpPr>
                <p:spPr bwMode="auto">
                  <a:xfrm>
                    <a:off x="4717" y="1264"/>
                    <a:ext cx="5" cy="4"/>
                  </a:xfrm>
                  <a:prstGeom prst="line">
                    <a:avLst/>
                  </a:prstGeom>
                  <a:noFill/>
                  <a:ln w="0">
                    <a:solidFill>
                      <a:srgbClr val="000000"/>
                    </a:solidFill>
                    <a:round/>
                    <a:headEnd/>
                    <a:tailEnd/>
                  </a:ln>
                </p:spPr>
                <p:txBody>
                  <a:bodyPr/>
                  <a:lstStyle/>
                  <a:p>
                    <a:endParaRPr lang="en-US"/>
                  </a:p>
                </p:txBody>
              </p:sp>
              <p:sp>
                <p:nvSpPr>
                  <p:cNvPr id="69407" name="Line 799"/>
                  <p:cNvSpPr>
                    <a:spLocks noChangeShapeType="1"/>
                  </p:cNvSpPr>
                  <p:nvPr/>
                </p:nvSpPr>
                <p:spPr bwMode="auto">
                  <a:xfrm>
                    <a:off x="4722" y="1268"/>
                    <a:ext cx="5" cy="3"/>
                  </a:xfrm>
                  <a:prstGeom prst="line">
                    <a:avLst/>
                  </a:prstGeom>
                  <a:noFill/>
                  <a:ln w="0">
                    <a:solidFill>
                      <a:srgbClr val="000000"/>
                    </a:solidFill>
                    <a:round/>
                    <a:headEnd/>
                    <a:tailEnd/>
                  </a:ln>
                </p:spPr>
                <p:txBody>
                  <a:bodyPr/>
                  <a:lstStyle/>
                  <a:p>
                    <a:endParaRPr lang="en-US"/>
                  </a:p>
                </p:txBody>
              </p:sp>
              <p:sp>
                <p:nvSpPr>
                  <p:cNvPr id="69408" name="Line 800"/>
                  <p:cNvSpPr>
                    <a:spLocks noChangeShapeType="1"/>
                  </p:cNvSpPr>
                  <p:nvPr/>
                </p:nvSpPr>
                <p:spPr bwMode="auto">
                  <a:xfrm>
                    <a:off x="4727" y="1271"/>
                    <a:ext cx="5" cy="4"/>
                  </a:xfrm>
                  <a:prstGeom prst="line">
                    <a:avLst/>
                  </a:prstGeom>
                  <a:noFill/>
                  <a:ln w="0">
                    <a:solidFill>
                      <a:srgbClr val="000000"/>
                    </a:solidFill>
                    <a:round/>
                    <a:headEnd/>
                    <a:tailEnd/>
                  </a:ln>
                </p:spPr>
                <p:txBody>
                  <a:bodyPr/>
                  <a:lstStyle/>
                  <a:p>
                    <a:endParaRPr lang="en-US"/>
                  </a:p>
                </p:txBody>
              </p:sp>
              <p:sp>
                <p:nvSpPr>
                  <p:cNvPr id="69409" name="Line 801"/>
                  <p:cNvSpPr>
                    <a:spLocks noChangeShapeType="1"/>
                  </p:cNvSpPr>
                  <p:nvPr/>
                </p:nvSpPr>
                <p:spPr bwMode="auto">
                  <a:xfrm>
                    <a:off x="4732" y="1275"/>
                    <a:ext cx="6" cy="3"/>
                  </a:xfrm>
                  <a:prstGeom prst="line">
                    <a:avLst/>
                  </a:prstGeom>
                  <a:noFill/>
                  <a:ln w="0">
                    <a:solidFill>
                      <a:srgbClr val="000000"/>
                    </a:solidFill>
                    <a:round/>
                    <a:headEnd/>
                    <a:tailEnd/>
                  </a:ln>
                </p:spPr>
                <p:txBody>
                  <a:bodyPr/>
                  <a:lstStyle/>
                  <a:p>
                    <a:endParaRPr lang="en-US"/>
                  </a:p>
                </p:txBody>
              </p:sp>
              <p:sp>
                <p:nvSpPr>
                  <p:cNvPr id="69410" name="Line 802"/>
                  <p:cNvSpPr>
                    <a:spLocks noChangeShapeType="1"/>
                  </p:cNvSpPr>
                  <p:nvPr/>
                </p:nvSpPr>
                <p:spPr bwMode="auto">
                  <a:xfrm>
                    <a:off x="4738" y="1278"/>
                    <a:ext cx="6" cy="3"/>
                  </a:xfrm>
                  <a:prstGeom prst="line">
                    <a:avLst/>
                  </a:prstGeom>
                  <a:noFill/>
                  <a:ln w="0">
                    <a:solidFill>
                      <a:srgbClr val="000000"/>
                    </a:solidFill>
                    <a:round/>
                    <a:headEnd/>
                    <a:tailEnd/>
                  </a:ln>
                </p:spPr>
                <p:txBody>
                  <a:bodyPr/>
                  <a:lstStyle/>
                  <a:p>
                    <a:endParaRPr lang="en-US"/>
                  </a:p>
                </p:txBody>
              </p:sp>
              <p:sp>
                <p:nvSpPr>
                  <p:cNvPr id="69411" name="Line 803"/>
                  <p:cNvSpPr>
                    <a:spLocks noChangeShapeType="1"/>
                  </p:cNvSpPr>
                  <p:nvPr/>
                </p:nvSpPr>
                <p:spPr bwMode="auto">
                  <a:xfrm>
                    <a:off x="4744" y="1281"/>
                    <a:ext cx="6" cy="3"/>
                  </a:xfrm>
                  <a:prstGeom prst="line">
                    <a:avLst/>
                  </a:prstGeom>
                  <a:noFill/>
                  <a:ln w="0">
                    <a:solidFill>
                      <a:srgbClr val="000000"/>
                    </a:solidFill>
                    <a:round/>
                    <a:headEnd/>
                    <a:tailEnd/>
                  </a:ln>
                </p:spPr>
                <p:txBody>
                  <a:bodyPr/>
                  <a:lstStyle/>
                  <a:p>
                    <a:endParaRPr lang="en-US"/>
                  </a:p>
                </p:txBody>
              </p:sp>
              <p:sp>
                <p:nvSpPr>
                  <p:cNvPr id="69412" name="Line 804"/>
                  <p:cNvSpPr>
                    <a:spLocks noChangeShapeType="1"/>
                  </p:cNvSpPr>
                  <p:nvPr/>
                </p:nvSpPr>
                <p:spPr bwMode="auto">
                  <a:xfrm>
                    <a:off x="4750" y="1284"/>
                    <a:ext cx="7" cy="2"/>
                  </a:xfrm>
                  <a:prstGeom prst="line">
                    <a:avLst/>
                  </a:prstGeom>
                  <a:noFill/>
                  <a:ln w="0">
                    <a:solidFill>
                      <a:srgbClr val="000000"/>
                    </a:solidFill>
                    <a:round/>
                    <a:headEnd/>
                    <a:tailEnd/>
                  </a:ln>
                </p:spPr>
                <p:txBody>
                  <a:bodyPr/>
                  <a:lstStyle/>
                  <a:p>
                    <a:endParaRPr lang="en-US"/>
                  </a:p>
                </p:txBody>
              </p:sp>
              <p:sp>
                <p:nvSpPr>
                  <p:cNvPr id="69413" name="Line 805"/>
                  <p:cNvSpPr>
                    <a:spLocks noChangeShapeType="1"/>
                  </p:cNvSpPr>
                  <p:nvPr/>
                </p:nvSpPr>
                <p:spPr bwMode="auto">
                  <a:xfrm>
                    <a:off x="4757" y="1286"/>
                    <a:ext cx="6" cy="3"/>
                  </a:xfrm>
                  <a:prstGeom prst="line">
                    <a:avLst/>
                  </a:prstGeom>
                  <a:noFill/>
                  <a:ln w="0">
                    <a:solidFill>
                      <a:srgbClr val="000000"/>
                    </a:solidFill>
                    <a:round/>
                    <a:headEnd/>
                    <a:tailEnd/>
                  </a:ln>
                </p:spPr>
                <p:txBody>
                  <a:bodyPr/>
                  <a:lstStyle/>
                  <a:p>
                    <a:endParaRPr lang="en-US"/>
                  </a:p>
                </p:txBody>
              </p:sp>
              <p:sp>
                <p:nvSpPr>
                  <p:cNvPr id="69414" name="Line 806"/>
                  <p:cNvSpPr>
                    <a:spLocks noChangeShapeType="1"/>
                  </p:cNvSpPr>
                  <p:nvPr/>
                </p:nvSpPr>
                <p:spPr bwMode="auto">
                  <a:xfrm>
                    <a:off x="4763" y="1289"/>
                    <a:ext cx="7" cy="1"/>
                  </a:xfrm>
                  <a:prstGeom prst="line">
                    <a:avLst/>
                  </a:prstGeom>
                  <a:noFill/>
                  <a:ln w="0">
                    <a:solidFill>
                      <a:srgbClr val="000000"/>
                    </a:solidFill>
                    <a:round/>
                    <a:headEnd/>
                    <a:tailEnd/>
                  </a:ln>
                </p:spPr>
                <p:txBody>
                  <a:bodyPr/>
                  <a:lstStyle/>
                  <a:p>
                    <a:endParaRPr lang="en-US"/>
                  </a:p>
                </p:txBody>
              </p:sp>
              <p:sp>
                <p:nvSpPr>
                  <p:cNvPr id="69415" name="Line 807"/>
                  <p:cNvSpPr>
                    <a:spLocks noChangeShapeType="1"/>
                  </p:cNvSpPr>
                  <p:nvPr/>
                </p:nvSpPr>
                <p:spPr bwMode="auto">
                  <a:xfrm>
                    <a:off x="4770" y="1290"/>
                    <a:ext cx="7" cy="2"/>
                  </a:xfrm>
                  <a:prstGeom prst="line">
                    <a:avLst/>
                  </a:prstGeom>
                  <a:noFill/>
                  <a:ln w="0">
                    <a:solidFill>
                      <a:srgbClr val="000000"/>
                    </a:solidFill>
                    <a:round/>
                    <a:headEnd/>
                    <a:tailEnd/>
                  </a:ln>
                </p:spPr>
                <p:txBody>
                  <a:bodyPr/>
                  <a:lstStyle/>
                  <a:p>
                    <a:endParaRPr lang="en-US"/>
                  </a:p>
                </p:txBody>
              </p:sp>
              <p:sp>
                <p:nvSpPr>
                  <p:cNvPr id="69416" name="Line 808"/>
                  <p:cNvSpPr>
                    <a:spLocks noChangeShapeType="1"/>
                  </p:cNvSpPr>
                  <p:nvPr/>
                </p:nvSpPr>
                <p:spPr bwMode="auto">
                  <a:xfrm>
                    <a:off x="4777" y="1292"/>
                    <a:ext cx="7" cy="1"/>
                  </a:xfrm>
                  <a:prstGeom prst="line">
                    <a:avLst/>
                  </a:prstGeom>
                  <a:noFill/>
                  <a:ln w="0">
                    <a:solidFill>
                      <a:srgbClr val="000000"/>
                    </a:solidFill>
                    <a:round/>
                    <a:headEnd/>
                    <a:tailEnd/>
                  </a:ln>
                </p:spPr>
                <p:txBody>
                  <a:bodyPr/>
                  <a:lstStyle/>
                  <a:p>
                    <a:endParaRPr lang="en-US"/>
                  </a:p>
                </p:txBody>
              </p:sp>
              <p:sp>
                <p:nvSpPr>
                  <p:cNvPr id="69417" name="Line 809"/>
                  <p:cNvSpPr>
                    <a:spLocks noChangeShapeType="1"/>
                  </p:cNvSpPr>
                  <p:nvPr/>
                </p:nvSpPr>
                <p:spPr bwMode="auto">
                  <a:xfrm>
                    <a:off x="4784" y="1293"/>
                    <a:ext cx="7" cy="1"/>
                  </a:xfrm>
                  <a:prstGeom prst="line">
                    <a:avLst/>
                  </a:prstGeom>
                  <a:noFill/>
                  <a:ln w="0">
                    <a:solidFill>
                      <a:srgbClr val="000000"/>
                    </a:solidFill>
                    <a:round/>
                    <a:headEnd/>
                    <a:tailEnd/>
                  </a:ln>
                </p:spPr>
                <p:txBody>
                  <a:bodyPr/>
                  <a:lstStyle/>
                  <a:p>
                    <a:endParaRPr lang="en-US"/>
                  </a:p>
                </p:txBody>
              </p:sp>
            </p:grpSp>
          </p:grpSp>
          <p:grpSp>
            <p:nvGrpSpPr>
              <p:cNvPr id="69418" name="Group 810"/>
              <p:cNvGrpSpPr>
                <a:grpSpLocks/>
              </p:cNvGrpSpPr>
              <p:nvPr/>
            </p:nvGrpSpPr>
            <p:grpSpPr bwMode="auto">
              <a:xfrm>
                <a:off x="1770" y="1106"/>
                <a:ext cx="3155" cy="536"/>
                <a:chOff x="1770" y="1106"/>
                <a:chExt cx="3155" cy="536"/>
              </a:xfrm>
            </p:grpSpPr>
            <p:sp>
              <p:nvSpPr>
                <p:cNvPr id="69419" name="Line 811"/>
                <p:cNvSpPr>
                  <a:spLocks noChangeShapeType="1"/>
                </p:cNvSpPr>
                <p:nvPr/>
              </p:nvSpPr>
              <p:spPr bwMode="auto">
                <a:xfrm>
                  <a:off x="4791" y="1294"/>
                  <a:ext cx="7" cy="1"/>
                </a:xfrm>
                <a:prstGeom prst="line">
                  <a:avLst/>
                </a:prstGeom>
                <a:noFill/>
                <a:ln w="0">
                  <a:solidFill>
                    <a:srgbClr val="000000"/>
                  </a:solidFill>
                  <a:round/>
                  <a:headEnd/>
                  <a:tailEnd/>
                </a:ln>
              </p:spPr>
              <p:txBody>
                <a:bodyPr/>
                <a:lstStyle/>
                <a:p>
                  <a:endParaRPr lang="en-US"/>
                </a:p>
              </p:txBody>
            </p:sp>
            <p:sp>
              <p:nvSpPr>
                <p:cNvPr id="69420" name="Line 812"/>
                <p:cNvSpPr>
                  <a:spLocks noChangeShapeType="1"/>
                </p:cNvSpPr>
                <p:nvPr/>
              </p:nvSpPr>
              <p:spPr bwMode="auto">
                <a:xfrm>
                  <a:off x="4798" y="1294"/>
                  <a:ext cx="8" cy="1"/>
                </a:xfrm>
                <a:prstGeom prst="line">
                  <a:avLst/>
                </a:prstGeom>
                <a:noFill/>
                <a:ln w="0">
                  <a:solidFill>
                    <a:srgbClr val="000000"/>
                  </a:solidFill>
                  <a:round/>
                  <a:headEnd/>
                  <a:tailEnd/>
                </a:ln>
              </p:spPr>
              <p:txBody>
                <a:bodyPr/>
                <a:lstStyle/>
                <a:p>
                  <a:endParaRPr lang="en-US"/>
                </a:p>
              </p:txBody>
            </p:sp>
            <p:sp>
              <p:nvSpPr>
                <p:cNvPr id="69421" name="Line 813"/>
                <p:cNvSpPr>
                  <a:spLocks noChangeShapeType="1"/>
                </p:cNvSpPr>
                <p:nvPr/>
              </p:nvSpPr>
              <p:spPr bwMode="auto">
                <a:xfrm flipV="1">
                  <a:off x="4806" y="1294"/>
                  <a:ext cx="7" cy="1"/>
                </a:xfrm>
                <a:prstGeom prst="line">
                  <a:avLst/>
                </a:prstGeom>
                <a:noFill/>
                <a:ln w="0">
                  <a:solidFill>
                    <a:srgbClr val="000000"/>
                  </a:solidFill>
                  <a:round/>
                  <a:headEnd/>
                  <a:tailEnd/>
                </a:ln>
              </p:spPr>
              <p:txBody>
                <a:bodyPr/>
                <a:lstStyle/>
                <a:p>
                  <a:endParaRPr lang="en-US"/>
                </a:p>
              </p:txBody>
            </p:sp>
            <p:sp>
              <p:nvSpPr>
                <p:cNvPr id="69422" name="Line 814"/>
                <p:cNvSpPr>
                  <a:spLocks noChangeShapeType="1"/>
                </p:cNvSpPr>
                <p:nvPr/>
              </p:nvSpPr>
              <p:spPr bwMode="auto">
                <a:xfrm flipV="1">
                  <a:off x="4813" y="1294"/>
                  <a:ext cx="7" cy="1"/>
                </a:xfrm>
                <a:prstGeom prst="line">
                  <a:avLst/>
                </a:prstGeom>
                <a:noFill/>
                <a:ln w="0">
                  <a:solidFill>
                    <a:srgbClr val="000000"/>
                  </a:solidFill>
                  <a:round/>
                  <a:headEnd/>
                  <a:tailEnd/>
                </a:ln>
              </p:spPr>
              <p:txBody>
                <a:bodyPr/>
                <a:lstStyle/>
                <a:p>
                  <a:endParaRPr lang="en-US"/>
                </a:p>
              </p:txBody>
            </p:sp>
            <p:sp>
              <p:nvSpPr>
                <p:cNvPr id="69423" name="Line 815"/>
                <p:cNvSpPr>
                  <a:spLocks noChangeShapeType="1"/>
                </p:cNvSpPr>
                <p:nvPr/>
              </p:nvSpPr>
              <p:spPr bwMode="auto">
                <a:xfrm flipV="1">
                  <a:off x="4820" y="1293"/>
                  <a:ext cx="7" cy="1"/>
                </a:xfrm>
                <a:prstGeom prst="line">
                  <a:avLst/>
                </a:prstGeom>
                <a:noFill/>
                <a:ln w="0">
                  <a:solidFill>
                    <a:srgbClr val="000000"/>
                  </a:solidFill>
                  <a:round/>
                  <a:headEnd/>
                  <a:tailEnd/>
                </a:ln>
              </p:spPr>
              <p:txBody>
                <a:bodyPr/>
                <a:lstStyle/>
                <a:p>
                  <a:endParaRPr lang="en-US"/>
                </a:p>
              </p:txBody>
            </p:sp>
            <p:sp>
              <p:nvSpPr>
                <p:cNvPr id="69424" name="Line 816"/>
                <p:cNvSpPr>
                  <a:spLocks noChangeShapeType="1"/>
                </p:cNvSpPr>
                <p:nvPr/>
              </p:nvSpPr>
              <p:spPr bwMode="auto">
                <a:xfrm flipV="1">
                  <a:off x="4827" y="1292"/>
                  <a:ext cx="7" cy="1"/>
                </a:xfrm>
                <a:prstGeom prst="line">
                  <a:avLst/>
                </a:prstGeom>
                <a:noFill/>
                <a:ln w="0">
                  <a:solidFill>
                    <a:srgbClr val="000000"/>
                  </a:solidFill>
                  <a:round/>
                  <a:headEnd/>
                  <a:tailEnd/>
                </a:ln>
              </p:spPr>
              <p:txBody>
                <a:bodyPr/>
                <a:lstStyle/>
                <a:p>
                  <a:endParaRPr lang="en-US"/>
                </a:p>
              </p:txBody>
            </p:sp>
            <p:sp>
              <p:nvSpPr>
                <p:cNvPr id="69425" name="Line 817"/>
                <p:cNvSpPr>
                  <a:spLocks noChangeShapeType="1"/>
                </p:cNvSpPr>
                <p:nvPr/>
              </p:nvSpPr>
              <p:spPr bwMode="auto">
                <a:xfrm flipV="1">
                  <a:off x="4834" y="1290"/>
                  <a:ext cx="7" cy="2"/>
                </a:xfrm>
                <a:prstGeom prst="line">
                  <a:avLst/>
                </a:prstGeom>
                <a:noFill/>
                <a:ln w="0">
                  <a:solidFill>
                    <a:srgbClr val="000000"/>
                  </a:solidFill>
                  <a:round/>
                  <a:headEnd/>
                  <a:tailEnd/>
                </a:ln>
              </p:spPr>
              <p:txBody>
                <a:bodyPr/>
                <a:lstStyle/>
                <a:p>
                  <a:endParaRPr lang="en-US"/>
                </a:p>
              </p:txBody>
            </p:sp>
            <p:sp>
              <p:nvSpPr>
                <p:cNvPr id="69426" name="Line 818"/>
                <p:cNvSpPr>
                  <a:spLocks noChangeShapeType="1"/>
                </p:cNvSpPr>
                <p:nvPr/>
              </p:nvSpPr>
              <p:spPr bwMode="auto">
                <a:xfrm flipV="1">
                  <a:off x="4841" y="1289"/>
                  <a:ext cx="7" cy="1"/>
                </a:xfrm>
                <a:prstGeom prst="line">
                  <a:avLst/>
                </a:prstGeom>
                <a:noFill/>
                <a:ln w="0">
                  <a:solidFill>
                    <a:srgbClr val="000000"/>
                  </a:solidFill>
                  <a:round/>
                  <a:headEnd/>
                  <a:tailEnd/>
                </a:ln>
              </p:spPr>
              <p:txBody>
                <a:bodyPr/>
                <a:lstStyle/>
                <a:p>
                  <a:endParaRPr lang="en-US"/>
                </a:p>
              </p:txBody>
            </p:sp>
            <p:sp>
              <p:nvSpPr>
                <p:cNvPr id="69427" name="Line 819"/>
                <p:cNvSpPr>
                  <a:spLocks noChangeShapeType="1"/>
                </p:cNvSpPr>
                <p:nvPr/>
              </p:nvSpPr>
              <p:spPr bwMode="auto">
                <a:xfrm flipV="1">
                  <a:off x="4848" y="1286"/>
                  <a:ext cx="6" cy="3"/>
                </a:xfrm>
                <a:prstGeom prst="line">
                  <a:avLst/>
                </a:prstGeom>
                <a:noFill/>
                <a:ln w="0">
                  <a:solidFill>
                    <a:srgbClr val="000000"/>
                  </a:solidFill>
                  <a:round/>
                  <a:headEnd/>
                  <a:tailEnd/>
                </a:ln>
              </p:spPr>
              <p:txBody>
                <a:bodyPr/>
                <a:lstStyle/>
                <a:p>
                  <a:endParaRPr lang="en-US"/>
                </a:p>
              </p:txBody>
            </p:sp>
            <p:sp>
              <p:nvSpPr>
                <p:cNvPr id="69428" name="Line 820"/>
                <p:cNvSpPr>
                  <a:spLocks noChangeShapeType="1"/>
                </p:cNvSpPr>
                <p:nvPr/>
              </p:nvSpPr>
              <p:spPr bwMode="auto">
                <a:xfrm flipV="1">
                  <a:off x="4854" y="1284"/>
                  <a:ext cx="7" cy="2"/>
                </a:xfrm>
                <a:prstGeom prst="line">
                  <a:avLst/>
                </a:prstGeom>
                <a:noFill/>
                <a:ln w="0">
                  <a:solidFill>
                    <a:srgbClr val="000000"/>
                  </a:solidFill>
                  <a:round/>
                  <a:headEnd/>
                  <a:tailEnd/>
                </a:ln>
              </p:spPr>
              <p:txBody>
                <a:bodyPr/>
                <a:lstStyle/>
                <a:p>
                  <a:endParaRPr lang="en-US"/>
                </a:p>
              </p:txBody>
            </p:sp>
            <p:sp>
              <p:nvSpPr>
                <p:cNvPr id="69429" name="Line 821"/>
                <p:cNvSpPr>
                  <a:spLocks noChangeShapeType="1"/>
                </p:cNvSpPr>
                <p:nvPr/>
              </p:nvSpPr>
              <p:spPr bwMode="auto">
                <a:xfrm flipV="1">
                  <a:off x="4861" y="1281"/>
                  <a:ext cx="6" cy="3"/>
                </a:xfrm>
                <a:prstGeom prst="line">
                  <a:avLst/>
                </a:prstGeom>
                <a:noFill/>
                <a:ln w="0">
                  <a:solidFill>
                    <a:srgbClr val="000000"/>
                  </a:solidFill>
                  <a:round/>
                  <a:headEnd/>
                  <a:tailEnd/>
                </a:ln>
              </p:spPr>
              <p:txBody>
                <a:bodyPr/>
                <a:lstStyle/>
                <a:p>
                  <a:endParaRPr lang="en-US"/>
                </a:p>
              </p:txBody>
            </p:sp>
            <p:sp>
              <p:nvSpPr>
                <p:cNvPr id="69430" name="Line 822"/>
                <p:cNvSpPr>
                  <a:spLocks noChangeShapeType="1"/>
                </p:cNvSpPr>
                <p:nvPr/>
              </p:nvSpPr>
              <p:spPr bwMode="auto">
                <a:xfrm flipV="1">
                  <a:off x="4867" y="1278"/>
                  <a:ext cx="6" cy="3"/>
                </a:xfrm>
                <a:prstGeom prst="line">
                  <a:avLst/>
                </a:prstGeom>
                <a:noFill/>
                <a:ln w="0">
                  <a:solidFill>
                    <a:srgbClr val="000000"/>
                  </a:solidFill>
                  <a:round/>
                  <a:headEnd/>
                  <a:tailEnd/>
                </a:ln>
              </p:spPr>
              <p:txBody>
                <a:bodyPr/>
                <a:lstStyle/>
                <a:p>
                  <a:endParaRPr lang="en-US"/>
                </a:p>
              </p:txBody>
            </p:sp>
            <p:sp>
              <p:nvSpPr>
                <p:cNvPr id="69431" name="Line 823"/>
                <p:cNvSpPr>
                  <a:spLocks noChangeShapeType="1"/>
                </p:cNvSpPr>
                <p:nvPr/>
              </p:nvSpPr>
              <p:spPr bwMode="auto">
                <a:xfrm flipV="1">
                  <a:off x="4873" y="1275"/>
                  <a:ext cx="6" cy="3"/>
                </a:xfrm>
                <a:prstGeom prst="line">
                  <a:avLst/>
                </a:prstGeom>
                <a:noFill/>
                <a:ln w="0">
                  <a:solidFill>
                    <a:srgbClr val="000000"/>
                  </a:solidFill>
                  <a:round/>
                  <a:headEnd/>
                  <a:tailEnd/>
                </a:ln>
              </p:spPr>
              <p:txBody>
                <a:bodyPr/>
                <a:lstStyle/>
                <a:p>
                  <a:endParaRPr lang="en-US"/>
                </a:p>
              </p:txBody>
            </p:sp>
            <p:sp>
              <p:nvSpPr>
                <p:cNvPr id="69432" name="Line 824"/>
                <p:cNvSpPr>
                  <a:spLocks noChangeShapeType="1"/>
                </p:cNvSpPr>
                <p:nvPr/>
              </p:nvSpPr>
              <p:spPr bwMode="auto">
                <a:xfrm flipV="1">
                  <a:off x="4879" y="1271"/>
                  <a:ext cx="5" cy="4"/>
                </a:xfrm>
                <a:prstGeom prst="line">
                  <a:avLst/>
                </a:prstGeom>
                <a:noFill/>
                <a:ln w="0">
                  <a:solidFill>
                    <a:srgbClr val="000000"/>
                  </a:solidFill>
                  <a:round/>
                  <a:headEnd/>
                  <a:tailEnd/>
                </a:ln>
              </p:spPr>
              <p:txBody>
                <a:bodyPr/>
                <a:lstStyle/>
                <a:p>
                  <a:endParaRPr lang="en-US"/>
                </a:p>
              </p:txBody>
            </p:sp>
            <p:sp>
              <p:nvSpPr>
                <p:cNvPr id="69433" name="Line 825"/>
                <p:cNvSpPr>
                  <a:spLocks noChangeShapeType="1"/>
                </p:cNvSpPr>
                <p:nvPr/>
              </p:nvSpPr>
              <p:spPr bwMode="auto">
                <a:xfrm flipV="1">
                  <a:off x="4884" y="1268"/>
                  <a:ext cx="5" cy="3"/>
                </a:xfrm>
                <a:prstGeom prst="line">
                  <a:avLst/>
                </a:prstGeom>
                <a:noFill/>
                <a:ln w="0">
                  <a:solidFill>
                    <a:srgbClr val="000000"/>
                  </a:solidFill>
                  <a:round/>
                  <a:headEnd/>
                  <a:tailEnd/>
                </a:ln>
              </p:spPr>
              <p:txBody>
                <a:bodyPr/>
                <a:lstStyle/>
                <a:p>
                  <a:endParaRPr lang="en-US"/>
                </a:p>
              </p:txBody>
            </p:sp>
            <p:sp>
              <p:nvSpPr>
                <p:cNvPr id="69434" name="Line 826"/>
                <p:cNvSpPr>
                  <a:spLocks noChangeShapeType="1"/>
                </p:cNvSpPr>
                <p:nvPr/>
              </p:nvSpPr>
              <p:spPr bwMode="auto">
                <a:xfrm flipV="1">
                  <a:off x="4889" y="1264"/>
                  <a:ext cx="5" cy="4"/>
                </a:xfrm>
                <a:prstGeom prst="line">
                  <a:avLst/>
                </a:prstGeom>
                <a:noFill/>
                <a:ln w="0">
                  <a:solidFill>
                    <a:srgbClr val="000000"/>
                  </a:solidFill>
                  <a:round/>
                  <a:headEnd/>
                  <a:tailEnd/>
                </a:ln>
              </p:spPr>
              <p:txBody>
                <a:bodyPr/>
                <a:lstStyle/>
                <a:p>
                  <a:endParaRPr lang="en-US"/>
                </a:p>
              </p:txBody>
            </p:sp>
            <p:sp>
              <p:nvSpPr>
                <p:cNvPr id="69435" name="Line 827"/>
                <p:cNvSpPr>
                  <a:spLocks noChangeShapeType="1"/>
                </p:cNvSpPr>
                <p:nvPr/>
              </p:nvSpPr>
              <p:spPr bwMode="auto">
                <a:xfrm flipV="1">
                  <a:off x="4894" y="1259"/>
                  <a:ext cx="5" cy="5"/>
                </a:xfrm>
                <a:prstGeom prst="line">
                  <a:avLst/>
                </a:prstGeom>
                <a:noFill/>
                <a:ln w="0">
                  <a:solidFill>
                    <a:srgbClr val="000000"/>
                  </a:solidFill>
                  <a:round/>
                  <a:headEnd/>
                  <a:tailEnd/>
                </a:ln>
              </p:spPr>
              <p:txBody>
                <a:bodyPr/>
                <a:lstStyle/>
                <a:p>
                  <a:endParaRPr lang="en-US"/>
                </a:p>
              </p:txBody>
            </p:sp>
            <p:sp>
              <p:nvSpPr>
                <p:cNvPr id="69436" name="Line 828"/>
                <p:cNvSpPr>
                  <a:spLocks noChangeShapeType="1"/>
                </p:cNvSpPr>
                <p:nvPr/>
              </p:nvSpPr>
              <p:spPr bwMode="auto">
                <a:xfrm flipV="1">
                  <a:off x="4899" y="1255"/>
                  <a:ext cx="4" cy="4"/>
                </a:xfrm>
                <a:prstGeom prst="line">
                  <a:avLst/>
                </a:prstGeom>
                <a:noFill/>
                <a:ln w="0">
                  <a:solidFill>
                    <a:srgbClr val="000000"/>
                  </a:solidFill>
                  <a:round/>
                  <a:headEnd/>
                  <a:tailEnd/>
                </a:ln>
              </p:spPr>
              <p:txBody>
                <a:bodyPr/>
                <a:lstStyle/>
                <a:p>
                  <a:endParaRPr lang="en-US"/>
                </a:p>
              </p:txBody>
            </p:sp>
            <p:sp>
              <p:nvSpPr>
                <p:cNvPr id="69437" name="Line 829"/>
                <p:cNvSpPr>
                  <a:spLocks noChangeShapeType="1"/>
                </p:cNvSpPr>
                <p:nvPr/>
              </p:nvSpPr>
              <p:spPr bwMode="auto">
                <a:xfrm flipV="1">
                  <a:off x="4903" y="1251"/>
                  <a:ext cx="4" cy="4"/>
                </a:xfrm>
                <a:prstGeom prst="line">
                  <a:avLst/>
                </a:prstGeom>
                <a:noFill/>
                <a:ln w="0">
                  <a:solidFill>
                    <a:srgbClr val="000000"/>
                  </a:solidFill>
                  <a:round/>
                  <a:headEnd/>
                  <a:tailEnd/>
                </a:ln>
              </p:spPr>
              <p:txBody>
                <a:bodyPr/>
                <a:lstStyle/>
                <a:p>
                  <a:endParaRPr lang="en-US"/>
                </a:p>
              </p:txBody>
            </p:sp>
            <p:sp>
              <p:nvSpPr>
                <p:cNvPr id="69438" name="Line 830"/>
                <p:cNvSpPr>
                  <a:spLocks noChangeShapeType="1"/>
                </p:cNvSpPr>
                <p:nvPr/>
              </p:nvSpPr>
              <p:spPr bwMode="auto">
                <a:xfrm flipV="1">
                  <a:off x="4907" y="1246"/>
                  <a:ext cx="3" cy="5"/>
                </a:xfrm>
                <a:prstGeom prst="line">
                  <a:avLst/>
                </a:prstGeom>
                <a:noFill/>
                <a:ln w="0">
                  <a:solidFill>
                    <a:srgbClr val="000000"/>
                  </a:solidFill>
                  <a:round/>
                  <a:headEnd/>
                  <a:tailEnd/>
                </a:ln>
              </p:spPr>
              <p:txBody>
                <a:bodyPr/>
                <a:lstStyle/>
                <a:p>
                  <a:endParaRPr lang="en-US"/>
                </a:p>
              </p:txBody>
            </p:sp>
            <p:sp>
              <p:nvSpPr>
                <p:cNvPr id="69439" name="Line 831"/>
                <p:cNvSpPr>
                  <a:spLocks noChangeShapeType="1"/>
                </p:cNvSpPr>
                <p:nvPr/>
              </p:nvSpPr>
              <p:spPr bwMode="auto">
                <a:xfrm flipV="1">
                  <a:off x="4910" y="1241"/>
                  <a:ext cx="3" cy="5"/>
                </a:xfrm>
                <a:prstGeom prst="line">
                  <a:avLst/>
                </a:prstGeom>
                <a:noFill/>
                <a:ln w="0">
                  <a:solidFill>
                    <a:srgbClr val="000000"/>
                  </a:solidFill>
                  <a:round/>
                  <a:headEnd/>
                  <a:tailEnd/>
                </a:ln>
              </p:spPr>
              <p:txBody>
                <a:bodyPr/>
                <a:lstStyle/>
                <a:p>
                  <a:endParaRPr lang="en-US"/>
                </a:p>
              </p:txBody>
            </p:sp>
            <p:sp>
              <p:nvSpPr>
                <p:cNvPr id="69440" name="Line 832"/>
                <p:cNvSpPr>
                  <a:spLocks noChangeShapeType="1"/>
                </p:cNvSpPr>
                <p:nvPr/>
              </p:nvSpPr>
              <p:spPr bwMode="auto">
                <a:xfrm flipV="1">
                  <a:off x="4913" y="1236"/>
                  <a:ext cx="3" cy="5"/>
                </a:xfrm>
                <a:prstGeom prst="line">
                  <a:avLst/>
                </a:prstGeom>
                <a:noFill/>
                <a:ln w="0">
                  <a:solidFill>
                    <a:srgbClr val="000000"/>
                  </a:solidFill>
                  <a:round/>
                  <a:headEnd/>
                  <a:tailEnd/>
                </a:ln>
              </p:spPr>
              <p:txBody>
                <a:bodyPr/>
                <a:lstStyle/>
                <a:p>
                  <a:endParaRPr lang="en-US"/>
                </a:p>
              </p:txBody>
            </p:sp>
            <p:sp>
              <p:nvSpPr>
                <p:cNvPr id="69441" name="Line 833"/>
                <p:cNvSpPr>
                  <a:spLocks noChangeShapeType="1"/>
                </p:cNvSpPr>
                <p:nvPr/>
              </p:nvSpPr>
              <p:spPr bwMode="auto">
                <a:xfrm flipV="1">
                  <a:off x="4916" y="1231"/>
                  <a:ext cx="2" cy="5"/>
                </a:xfrm>
                <a:prstGeom prst="line">
                  <a:avLst/>
                </a:prstGeom>
                <a:noFill/>
                <a:ln w="0">
                  <a:solidFill>
                    <a:srgbClr val="000000"/>
                  </a:solidFill>
                  <a:round/>
                  <a:headEnd/>
                  <a:tailEnd/>
                </a:ln>
              </p:spPr>
              <p:txBody>
                <a:bodyPr/>
                <a:lstStyle/>
                <a:p>
                  <a:endParaRPr lang="en-US"/>
                </a:p>
              </p:txBody>
            </p:sp>
            <p:sp>
              <p:nvSpPr>
                <p:cNvPr id="69442" name="Line 834"/>
                <p:cNvSpPr>
                  <a:spLocks noChangeShapeType="1"/>
                </p:cNvSpPr>
                <p:nvPr/>
              </p:nvSpPr>
              <p:spPr bwMode="auto">
                <a:xfrm flipV="1">
                  <a:off x="4918" y="1225"/>
                  <a:ext cx="2" cy="6"/>
                </a:xfrm>
                <a:prstGeom prst="line">
                  <a:avLst/>
                </a:prstGeom>
                <a:noFill/>
                <a:ln w="0">
                  <a:solidFill>
                    <a:srgbClr val="000000"/>
                  </a:solidFill>
                  <a:round/>
                  <a:headEnd/>
                  <a:tailEnd/>
                </a:ln>
              </p:spPr>
              <p:txBody>
                <a:bodyPr/>
                <a:lstStyle/>
                <a:p>
                  <a:endParaRPr lang="en-US"/>
                </a:p>
              </p:txBody>
            </p:sp>
            <p:sp>
              <p:nvSpPr>
                <p:cNvPr id="69443" name="Line 835"/>
                <p:cNvSpPr>
                  <a:spLocks noChangeShapeType="1"/>
                </p:cNvSpPr>
                <p:nvPr/>
              </p:nvSpPr>
              <p:spPr bwMode="auto">
                <a:xfrm flipV="1">
                  <a:off x="4920" y="1220"/>
                  <a:ext cx="2" cy="5"/>
                </a:xfrm>
                <a:prstGeom prst="line">
                  <a:avLst/>
                </a:prstGeom>
                <a:noFill/>
                <a:ln w="0">
                  <a:solidFill>
                    <a:srgbClr val="000000"/>
                  </a:solidFill>
                  <a:round/>
                  <a:headEnd/>
                  <a:tailEnd/>
                </a:ln>
              </p:spPr>
              <p:txBody>
                <a:bodyPr/>
                <a:lstStyle/>
                <a:p>
                  <a:endParaRPr lang="en-US"/>
                </a:p>
              </p:txBody>
            </p:sp>
            <p:sp>
              <p:nvSpPr>
                <p:cNvPr id="69444" name="Line 836"/>
                <p:cNvSpPr>
                  <a:spLocks noChangeShapeType="1"/>
                </p:cNvSpPr>
                <p:nvPr/>
              </p:nvSpPr>
              <p:spPr bwMode="auto">
                <a:xfrm flipV="1">
                  <a:off x="4922" y="1214"/>
                  <a:ext cx="1" cy="6"/>
                </a:xfrm>
                <a:prstGeom prst="line">
                  <a:avLst/>
                </a:prstGeom>
                <a:noFill/>
                <a:ln w="0">
                  <a:solidFill>
                    <a:srgbClr val="000000"/>
                  </a:solidFill>
                  <a:round/>
                  <a:headEnd/>
                  <a:tailEnd/>
                </a:ln>
              </p:spPr>
              <p:txBody>
                <a:bodyPr/>
                <a:lstStyle/>
                <a:p>
                  <a:endParaRPr lang="en-US"/>
                </a:p>
              </p:txBody>
            </p:sp>
            <p:sp>
              <p:nvSpPr>
                <p:cNvPr id="69445" name="Line 837"/>
                <p:cNvSpPr>
                  <a:spLocks noChangeShapeType="1"/>
                </p:cNvSpPr>
                <p:nvPr/>
              </p:nvSpPr>
              <p:spPr bwMode="auto">
                <a:xfrm flipV="1">
                  <a:off x="4923" y="1209"/>
                  <a:ext cx="1" cy="5"/>
                </a:xfrm>
                <a:prstGeom prst="line">
                  <a:avLst/>
                </a:prstGeom>
                <a:noFill/>
                <a:ln w="0">
                  <a:solidFill>
                    <a:srgbClr val="000000"/>
                  </a:solidFill>
                  <a:round/>
                  <a:headEnd/>
                  <a:tailEnd/>
                </a:ln>
              </p:spPr>
              <p:txBody>
                <a:bodyPr/>
                <a:lstStyle/>
                <a:p>
                  <a:endParaRPr lang="en-US"/>
                </a:p>
              </p:txBody>
            </p:sp>
            <p:sp>
              <p:nvSpPr>
                <p:cNvPr id="69446" name="Line 838"/>
                <p:cNvSpPr>
                  <a:spLocks noChangeShapeType="1"/>
                </p:cNvSpPr>
                <p:nvPr/>
              </p:nvSpPr>
              <p:spPr bwMode="auto">
                <a:xfrm flipV="1">
                  <a:off x="4924" y="1203"/>
                  <a:ext cx="1" cy="6"/>
                </a:xfrm>
                <a:prstGeom prst="line">
                  <a:avLst/>
                </a:prstGeom>
                <a:noFill/>
                <a:ln w="0">
                  <a:solidFill>
                    <a:srgbClr val="000000"/>
                  </a:solidFill>
                  <a:round/>
                  <a:headEnd/>
                  <a:tailEnd/>
                </a:ln>
              </p:spPr>
              <p:txBody>
                <a:bodyPr/>
                <a:lstStyle/>
                <a:p>
                  <a:endParaRPr lang="en-US"/>
                </a:p>
              </p:txBody>
            </p:sp>
            <p:sp>
              <p:nvSpPr>
                <p:cNvPr id="69447" name="Line 839"/>
                <p:cNvSpPr>
                  <a:spLocks noChangeShapeType="1"/>
                </p:cNvSpPr>
                <p:nvPr/>
              </p:nvSpPr>
              <p:spPr bwMode="auto">
                <a:xfrm>
                  <a:off x="1770" y="1286"/>
                  <a:ext cx="350" cy="1"/>
                </a:xfrm>
                <a:prstGeom prst="line">
                  <a:avLst/>
                </a:prstGeom>
                <a:noFill/>
                <a:ln w="0">
                  <a:solidFill>
                    <a:srgbClr val="000000"/>
                  </a:solidFill>
                  <a:round/>
                  <a:headEnd/>
                  <a:tailEnd/>
                </a:ln>
              </p:spPr>
              <p:txBody>
                <a:bodyPr/>
                <a:lstStyle/>
                <a:p>
                  <a:endParaRPr lang="en-US"/>
                </a:p>
              </p:txBody>
            </p:sp>
            <p:sp>
              <p:nvSpPr>
                <p:cNvPr id="69448" name="Line 840"/>
                <p:cNvSpPr>
                  <a:spLocks noChangeShapeType="1"/>
                </p:cNvSpPr>
                <p:nvPr/>
              </p:nvSpPr>
              <p:spPr bwMode="auto">
                <a:xfrm flipV="1">
                  <a:off x="2120" y="1106"/>
                  <a:ext cx="1" cy="180"/>
                </a:xfrm>
                <a:prstGeom prst="line">
                  <a:avLst/>
                </a:prstGeom>
                <a:noFill/>
                <a:ln w="0">
                  <a:solidFill>
                    <a:srgbClr val="000000"/>
                  </a:solidFill>
                  <a:round/>
                  <a:headEnd/>
                  <a:tailEnd/>
                </a:ln>
              </p:spPr>
              <p:txBody>
                <a:bodyPr/>
                <a:lstStyle/>
                <a:p>
                  <a:endParaRPr lang="en-US"/>
                </a:p>
              </p:txBody>
            </p:sp>
            <p:sp>
              <p:nvSpPr>
                <p:cNvPr id="69449" name="Line 841"/>
                <p:cNvSpPr>
                  <a:spLocks noChangeShapeType="1"/>
                </p:cNvSpPr>
                <p:nvPr/>
              </p:nvSpPr>
              <p:spPr bwMode="auto">
                <a:xfrm flipH="1">
                  <a:off x="1770" y="1106"/>
                  <a:ext cx="350" cy="1"/>
                </a:xfrm>
                <a:prstGeom prst="line">
                  <a:avLst/>
                </a:prstGeom>
                <a:noFill/>
                <a:ln w="0">
                  <a:solidFill>
                    <a:srgbClr val="000000"/>
                  </a:solidFill>
                  <a:round/>
                  <a:headEnd/>
                  <a:tailEnd/>
                </a:ln>
              </p:spPr>
              <p:txBody>
                <a:bodyPr/>
                <a:lstStyle/>
                <a:p>
                  <a:endParaRPr lang="en-US"/>
                </a:p>
              </p:txBody>
            </p:sp>
            <p:sp>
              <p:nvSpPr>
                <p:cNvPr id="69450" name="Line 842"/>
                <p:cNvSpPr>
                  <a:spLocks noChangeShapeType="1"/>
                </p:cNvSpPr>
                <p:nvPr/>
              </p:nvSpPr>
              <p:spPr bwMode="auto">
                <a:xfrm>
                  <a:off x="1770" y="1106"/>
                  <a:ext cx="1" cy="180"/>
                </a:xfrm>
                <a:prstGeom prst="line">
                  <a:avLst/>
                </a:prstGeom>
                <a:noFill/>
                <a:ln w="0">
                  <a:solidFill>
                    <a:srgbClr val="000000"/>
                  </a:solidFill>
                  <a:round/>
                  <a:headEnd/>
                  <a:tailEnd/>
                </a:ln>
              </p:spPr>
              <p:txBody>
                <a:bodyPr/>
                <a:lstStyle/>
                <a:p>
                  <a:endParaRPr lang="en-US"/>
                </a:p>
              </p:txBody>
            </p:sp>
            <p:sp>
              <p:nvSpPr>
                <p:cNvPr id="69451" name="Line 843"/>
                <p:cNvSpPr>
                  <a:spLocks noChangeShapeType="1"/>
                </p:cNvSpPr>
                <p:nvPr/>
              </p:nvSpPr>
              <p:spPr bwMode="auto">
                <a:xfrm>
                  <a:off x="1770" y="1196"/>
                  <a:ext cx="117" cy="1"/>
                </a:xfrm>
                <a:prstGeom prst="line">
                  <a:avLst/>
                </a:prstGeom>
                <a:noFill/>
                <a:ln w="0">
                  <a:solidFill>
                    <a:srgbClr val="000000"/>
                  </a:solidFill>
                  <a:round/>
                  <a:headEnd/>
                  <a:tailEnd/>
                </a:ln>
              </p:spPr>
              <p:txBody>
                <a:bodyPr/>
                <a:lstStyle/>
                <a:p>
                  <a:endParaRPr lang="en-US"/>
                </a:p>
              </p:txBody>
            </p:sp>
            <p:sp>
              <p:nvSpPr>
                <p:cNvPr id="69452" name="Line 844"/>
                <p:cNvSpPr>
                  <a:spLocks noChangeShapeType="1"/>
                </p:cNvSpPr>
                <p:nvPr/>
              </p:nvSpPr>
              <p:spPr bwMode="auto">
                <a:xfrm>
                  <a:off x="2003" y="1196"/>
                  <a:ext cx="117" cy="1"/>
                </a:xfrm>
                <a:prstGeom prst="line">
                  <a:avLst/>
                </a:prstGeom>
                <a:noFill/>
                <a:ln w="0">
                  <a:solidFill>
                    <a:srgbClr val="000000"/>
                  </a:solidFill>
                  <a:round/>
                  <a:headEnd/>
                  <a:tailEnd/>
                </a:ln>
              </p:spPr>
              <p:txBody>
                <a:bodyPr/>
                <a:lstStyle/>
                <a:p>
                  <a:endParaRPr lang="en-US"/>
                </a:p>
              </p:txBody>
            </p:sp>
            <p:sp>
              <p:nvSpPr>
                <p:cNvPr id="69453" name="Line 845"/>
                <p:cNvSpPr>
                  <a:spLocks noChangeShapeType="1"/>
                </p:cNvSpPr>
                <p:nvPr/>
              </p:nvSpPr>
              <p:spPr bwMode="auto">
                <a:xfrm>
                  <a:off x="2003" y="1106"/>
                  <a:ext cx="1" cy="180"/>
                </a:xfrm>
                <a:prstGeom prst="line">
                  <a:avLst/>
                </a:prstGeom>
                <a:noFill/>
                <a:ln w="0">
                  <a:solidFill>
                    <a:srgbClr val="000000"/>
                  </a:solidFill>
                  <a:round/>
                  <a:headEnd/>
                  <a:tailEnd/>
                </a:ln>
              </p:spPr>
              <p:txBody>
                <a:bodyPr/>
                <a:lstStyle/>
                <a:p>
                  <a:endParaRPr lang="en-US"/>
                </a:p>
              </p:txBody>
            </p:sp>
            <p:sp>
              <p:nvSpPr>
                <p:cNvPr id="69454" name="Line 846"/>
                <p:cNvSpPr>
                  <a:spLocks noChangeShapeType="1"/>
                </p:cNvSpPr>
                <p:nvPr/>
              </p:nvSpPr>
              <p:spPr bwMode="auto">
                <a:xfrm>
                  <a:off x="1887" y="1106"/>
                  <a:ext cx="1" cy="180"/>
                </a:xfrm>
                <a:prstGeom prst="line">
                  <a:avLst/>
                </a:prstGeom>
                <a:noFill/>
                <a:ln w="0">
                  <a:solidFill>
                    <a:srgbClr val="000000"/>
                  </a:solidFill>
                  <a:round/>
                  <a:headEnd/>
                  <a:tailEnd/>
                </a:ln>
              </p:spPr>
              <p:txBody>
                <a:bodyPr/>
                <a:lstStyle/>
                <a:p>
                  <a:endParaRPr lang="en-US"/>
                </a:p>
              </p:txBody>
            </p:sp>
            <p:sp>
              <p:nvSpPr>
                <p:cNvPr id="69455" name="Line 847"/>
                <p:cNvSpPr>
                  <a:spLocks noChangeShapeType="1"/>
                </p:cNvSpPr>
                <p:nvPr/>
              </p:nvSpPr>
              <p:spPr bwMode="auto">
                <a:xfrm>
                  <a:off x="1887" y="1161"/>
                  <a:ext cx="116" cy="1"/>
                </a:xfrm>
                <a:prstGeom prst="line">
                  <a:avLst/>
                </a:prstGeom>
                <a:noFill/>
                <a:ln w="0">
                  <a:solidFill>
                    <a:srgbClr val="000000"/>
                  </a:solidFill>
                  <a:round/>
                  <a:headEnd/>
                  <a:tailEnd/>
                </a:ln>
              </p:spPr>
              <p:txBody>
                <a:bodyPr/>
                <a:lstStyle/>
                <a:p>
                  <a:endParaRPr lang="en-US"/>
                </a:p>
              </p:txBody>
            </p:sp>
            <p:sp>
              <p:nvSpPr>
                <p:cNvPr id="69456" name="Line 848"/>
                <p:cNvSpPr>
                  <a:spLocks noChangeShapeType="1"/>
                </p:cNvSpPr>
                <p:nvPr/>
              </p:nvSpPr>
              <p:spPr bwMode="auto">
                <a:xfrm>
                  <a:off x="1887" y="1230"/>
                  <a:ext cx="116" cy="1"/>
                </a:xfrm>
                <a:prstGeom prst="line">
                  <a:avLst/>
                </a:prstGeom>
                <a:noFill/>
                <a:ln w="0">
                  <a:solidFill>
                    <a:srgbClr val="000000"/>
                  </a:solidFill>
                  <a:round/>
                  <a:headEnd/>
                  <a:tailEnd/>
                </a:ln>
              </p:spPr>
              <p:txBody>
                <a:bodyPr/>
                <a:lstStyle/>
                <a:p>
                  <a:endParaRPr lang="en-US"/>
                </a:p>
              </p:txBody>
            </p:sp>
            <p:sp>
              <p:nvSpPr>
                <p:cNvPr id="69457" name="Line 849"/>
                <p:cNvSpPr>
                  <a:spLocks noChangeShapeType="1"/>
                </p:cNvSpPr>
                <p:nvPr/>
              </p:nvSpPr>
              <p:spPr bwMode="auto">
                <a:xfrm>
                  <a:off x="2822" y="1641"/>
                  <a:ext cx="352" cy="1"/>
                </a:xfrm>
                <a:prstGeom prst="line">
                  <a:avLst/>
                </a:prstGeom>
                <a:noFill/>
                <a:ln w="0">
                  <a:solidFill>
                    <a:srgbClr val="000000"/>
                  </a:solidFill>
                  <a:round/>
                  <a:headEnd/>
                  <a:tailEnd/>
                </a:ln>
              </p:spPr>
              <p:txBody>
                <a:bodyPr/>
                <a:lstStyle/>
                <a:p>
                  <a:endParaRPr lang="en-US"/>
                </a:p>
              </p:txBody>
            </p:sp>
            <p:sp>
              <p:nvSpPr>
                <p:cNvPr id="69458" name="Line 850"/>
                <p:cNvSpPr>
                  <a:spLocks noChangeShapeType="1"/>
                </p:cNvSpPr>
                <p:nvPr/>
              </p:nvSpPr>
              <p:spPr bwMode="auto">
                <a:xfrm flipV="1">
                  <a:off x="3174" y="1461"/>
                  <a:ext cx="1" cy="180"/>
                </a:xfrm>
                <a:prstGeom prst="line">
                  <a:avLst/>
                </a:prstGeom>
                <a:noFill/>
                <a:ln w="0">
                  <a:solidFill>
                    <a:srgbClr val="000000"/>
                  </a:solidFill>
                  <a:round/>
                  <a:headEnd/>
                  <a:tailEnd/>
                </a:ln>
              </p:spPr>
              <p:txBody>
                <a:bodyPr/>
                <a:lstStyle/>
                <a:p>
                  <a:endParaRPr lang="en-US"/>
                </a:p>
              </p:txBody>
            </p:sp>
            <p:sp>
              <p:nvSpPr>
                <p:cNvPr id="69459" name="Line 851"/>
                <p:cNvSpPr>
                  <a:spLocks noChangeShapeType="1"/>
                </p:cNvSpPr>
                <p:nvPr/>
              </p:nvSpPr>
              <p:spPr bwMode="auto">
                <a:xfrm flipH="1">
                  <a:off x="2822" y="1461"/>
                  <a:ext cx="352" cy="1"/>
                </a:xfrm>
                <a:prstGeom prst="line">
                  <a:avLst/>
                </a:prstGeom>
                <a:noFill/>
                <a:ln w="0">
                  <a:solidFill>
                    <a:srgbClr val="000000"/>
                  </a:solidFill>
                  <a:round/>
                  <a:headEnd/>
                  <a:tailEnd/>
                </a:ln>
              </p:spPr>
              <p:txBody>
                <a:bodyPr/>
                <a:lstStyle/>
                <a:p>
                  <a:endParaRPr lang="en-US"/>
                </a:p>
              </p:txBody>
            </p:sp>
            <p:sp>
              <p:nvSpPr>
                <p:cNvPr id="69460" name="Line 852"/>
                <p:cNvSpPr>
                  <a:spLocks noChangeShapeType="1"/>
                </p:cNvSpPr>
                <p:nvPr/>
              </p:nvSpPr>
              <p:spPr bwMode="auto">
                <a:xfrm>
                  <a:off x="2822" y="1461"/>
                  <a:ext cx="1" cy="180"/>
                </a:xfrm>
                <a:prstGeom prst="line">
                  <a:avLst/>
                </a:prstGeom>
                <a:noFill/>
                <a:ln w="0">
                  <a:solidFill>
                    <a:srgbClr val="000000"/>
                  </a:solidFill>
                  <a:round/>
                  <a:headEnd/>
                  <a:tailEnd/>
                </a:ln>
              </p:spPr>
              <p:txBody>
                <a:bodyPr/>
                <a:lstStyle/>
                <a:p>
                  <a:endParaRPr lang="en-US"/>
                </a:p>
              </p:txBody>
            </p:sp>
            <p:sp>
              <p:nvSpPr>
                <p:cNvPr id="69461" name="Line 853"/>
                <p:cNvSpPr>
                  <a:spLocks noChangeShapeType="1"/>
                </p:cNvSpPr>
                <p:nvPr/>
              </p:nvSpPr>
              <p:spPr bwMode="auto">
                <a:xfrm>
                  <a:off x="2822" y="1551"/>
                  <a:ext cx="117" cy="1"/>
                </a:xfrm>
                <a:prstGeom prst="line">
                  <a:avLst/>
                </a:prstGeom>
                <a:noFill/>
                <a:ln w="0">
                  <a:solidFill>
                    <a:srgbClr val="000000"/>
                  </a:solidFill>
                  <a:round/>
                  <a:headEnd/>
                  <a:tailEnd/>
                </a:ln>
              </p:spPr>
              <p:txBody>
                <a:bodyPr/>
                <a:lstStyle/>
                <a:p>
                  <a:endParaRPr lang="en-US"/>
                </a:p>
              </p:txBody>
            </p:sp>
            <p:sp>
              <p:nvSpPr>
                <p:cNvPr id="69462" name="Line 854"/>
                <p:cNvSpPr>
                  <a:spLocks noChangeShapeType="1"/>
                </p:cNvSpPr>
                <p:nvPr/>
              </p:nvSpPr>
              <p:spPr bwMode="auto">
                <a:xfrm>
                  <a:off x="3057" y="1551"/>
                  <a:ext cx="117" cy="1"/>
                </a:xfrm>
                <a:prstGeom prst="line">
                  <a:avLst/>
                </a:prstGeom>
                <a:noFill/>
                <a:ln w="0">
                  <a:solidFill>
                    <a:srgbClr val="000000"/>
                  </a:solidFill>
                  <a:round/>
                  <a:headEnd/>
                  <a:tailEnd/>
                </a:ln>
              </p:spPr>
              <p:txBody>
                <a:bodyPr/>
                <a:lstStyle/>
                <a:p>
                  <a:endParaRPr lang="en-US"/>
                </a:p>
              </p:txBody>
            </p:sp>
            <p:sp>
              <p:nvSpPr>
                <p:cNvPr id="69463" name="Line 855"/>
                <p:cNvSpPr>
                  <a:spLocks noChangeShapeType="1"/>
                </p:cNvSpPr>
                <p:nvPr/>
              </p:nvSpPr>
              <p:spPr bwMode="auto">
                <a:xfrm>
                  <a:off x="3057" y="1461"/>
                  <a:ext cx="1" cy="180"/>
                </a:xfrm>
                <a:prstGeom prst="line">
                  <a:avLst/>
                </a:prstGeom>
                <a:noFill/>
                <a:ln w="0">
                  <a:solidFill>
                    <a:srgbClr val="000000"/>
                  </a:solidFill>
                  <a:round/>
                  <a:headEnd/>
                  <a:tailEnd/>
                </a:ln>
              </p:spPr>
              <p:txBody>
                <a:bodyPr/>
                <a:lstStyle/>
                <a:p>
                  <a:endParaRPr lang="en-US"/>
                </a:p>
              </p:txBody>
            </p:sp>
            <p:sp>
              <p:nvSpPr>
                <p:cNvPr id="69464" name="Line 856"/>
                <p:cNvSpPr>
                  <a:spLocks noChangeShapeType="1"/>
                </p:cNvSpPr>
                <p:nvPr/>
              </p:nvSpPr>
              <p:spPr bwMode="auto">
                <a:xfrm>
                  <a:off x="2939" y="1461"/>
                  <a:ext cx="1" cy="180"/>
                </a:xfrm>
                <a:prstGeom prst="line">
                  <a:avLst/>
                </a:prstGeom>
                <a:noFill/>
                <a:ln w="0">
                  <a:solidFill>
                    <a:srgbClr val="000000"/>
                  </a:solidFill>
                  <a:round/>
                  <a:headEnd/>
                  <a:tailEnd/>
                </a:ln>
              </p:spPr>
              <p:txBody>
                <a:bodyPr/>
                <a:lstStyle/>
                <a:p>
                  <a:endParaRPr lang="en-US"/>
                </a:p>
              </p:txBody>
            </p:sp>
            <p:sp>
              <p:nvSpPr>
                <p:cNvPr id="69465" name="Line 857"/>
                <p:cNvSpPr>
                  <a:spLocks noChangeShapeType="1"/>
                </p:cNvSpPr>
                <p:nvPr/>
              </p:nvSpPr>
              <p:spPr bwMode="auto">
                <a:xfrm>
                  <a:off x="2939" y="1516"/>
                  <a:ext cx="118" cy="1"/>
                </a:xfrm>
                <a:prstGeom prst="line">
                  <a:avLst/>
                </a:prstGeom>
                <a:noFill/>
                <a:ln w="0">
                  <a:solidFill>
                    <a:srgbClr val="000000"/>
                  </a:solidFill>
                  <a:round/>
                  <a:headEnd/>
                  <a:tailEnd/>
                </a:ln>
              </p:spPr>
              <p:txBody>
                <a:bodyPr/>
                <a:lstStyle/>
                <a:p>
                  <a:endParaRPr lang="en-US"/>
                </a:p>
              </p:txBody>
            </p:sp>
            <p:sp>
              <p:nvSpPr>
                <p:cNvPr id="69466" name="Line 858"/>
                <p:cNvSpPr>
                  <a:spLocks noChangeShapeType="1"/>
                </p:cNvSpPr>
                <p:nvPr/>
              </p:nvSpPr>
              <p:spPr bwMode="auto">
                <a:xfrm>
                  <a:off x="2939" y="1585"/>
                  <a:ext cx="118" cy="1"/>
                </a:xfrm>
                <a:prstGeom prst="line">
                  <a:avLst/>
                </a:prstGeom>
                <a:noFill/>
                <a:ln w="0">
                  <a:solidFill>
                    <a:srgbClr val="000000"/>
                  </a:solidFill>
                  <a:round/>
                  <a:headEnd/>
                  <a:tailEnd/>
                </a:ln>
              </p:spPr>
              <p:txBody>
                <a:bodyPr/>
                <a:lstStyle/>
                <a:p>
                  <a:endParaRPr lang="en-US"/>
                </a:p>
              </p:txBody>
            </p:sp>
            <p:sp>
              <p:nvSpPr>
                <p:cNvPr id="69467" name="Line 859"/>
                <p:cNvSpPr>
                  <a:spLocks noChangeShapeType="1"/>
                </p:cNvSpPr>
                <p:nvPr/>
              </p:nvSpPr>
              <p:spPr bwMode="auto">
                <a:xfrm>
                  <a:off x="3533" y="1641"/>
                  <a:ext cx="351" cy="1"/>
                </a:xfrm>
                <a:prstGeom prst="line">
                  <a:avLst/>
                </a:prstGeom>
                <a:noFill/>
                <a:ln w="0">
                  <a:solidFill>
                    <a:srgbClr val="000000"/>
                  </a:solidFill>
                  <a:round/>
                  <a:headEnd/>
                  <a:tailEnd/>
                </a:ln>
              </p:spPr>
              <p:txBody>
                <a:bodyPr/>
                <a:lstStyle/>
                <a:p>
                  <a:endParaRPr lang="en-US"/>
                </a:p>
              </p:txBody>
            </p:sp>
            <p:sp>
              <p:nvSpPr>
                <p:cNvPr id="69468" name="Line 860"/>
                <p:cNvSpPr>
                  <a:spLocks noChangeShapeType="1"/>
                </p:cNvSpPr>
                <p:nvPr/>
              </p:nvSpPr>
              <p:spPr bwMode="auto">
                <a:xfrm flipV="1">
                  <a:off x="3884" y="1461"/>
                  <a:ext cx="1" cy="180"/>
                </a:xfrm>
                <a:prstGeom prst="line">
                  <a:avLst/>
                </a:prstGeom>
                <a:noFill/>
                <a:ln w="0">
                  <a:solidFill>
                    <a:srgbClr val="000000"/>
                  </a:solidFill>
                  <a:round/>
                  <a:headEnd/>
                  <a:tailEnd/>
                </a:ln>
              </p:spPr>
              <p:txBody>
                <a:bodyPr/>
                <a:lstStyle/>
                <a:p>
                  <a:endParaRPr lang="en-US"/>
                </a:p>
              </p:txBody>
            </p:sp>
            <p:sp>
              <p:nvSpPr>
                <p:cNvPr id="69469" name="Line 861"/>
                <p:cNvSpPr>
                  <a:spLocks noChangeShapeType="1"/>
                </p:cNvSpPr>
                <p:nvPr/>
              </p:nvSpPr>
              <p:spPr bwMode="auto">
                <a:xfrm flipH="1">
                  <a:off x="3533" y="1461"/>
                  <a:ext cx="351" cy="1"/>
                </a:xfrm>
                <a:prstGeom prst="line">
                  <a:avLst/>
                </a:prstGeom>
                <a:noFill/>
                <a:ln w="0">
                  <a:solidFill>
                    <a:srgbClr val="000000"/>
                  </a:solidFill>
                  <a:round/>
                  <a:headEnd/>
                  <a:tailEnd/>
                </a:ln>
              </p:spPr>
              <p:txBody>
                <a:bodyPr/>
                <a:lstStyle/>
                <a:p>
                  <a:endParaRPr lang="en-US"/>
                </a:p>
              </p:txBody>
            </p:sp>
            <p:sp>
              <p:nvSpPr>
                <p:cNvPr id="69470" name="Line 862"/>
                <p:cNvSpPr>
                  <a:spLocks noChangeShapeType="1"/>
                </p:cNvSpPr>
                <p:nvPr/>
              </p:nvSpPr>
              <p:spPr bwMode="auto">
                <a:xfrm>
                  <a:off x="3533" y="1461"/>
                  <a:ext cx="1" cy="180"/>
                </a:xfrm>
                <a:prstGeom prst="line">
                  <a:avLst/>
                </a:prstGeom>
                <a:noFill/>
                <a:ln w="0">
                  <a:solidFill>
                    <a:srgbClr val="000000"/>
                  </a:solidFill>
                  <a:round/>
                  <a:headEnd/>
                  <a:tailEnd/>
                </a:ln>
              </p:spPr>
              <p:txBody>
                <a:bodyPr/>
                <a:lstStyle/>
                <a:p>
                  <a:endParaRPr lang="en-US"/>
                </a:p>
              </p:txBody>
            </p:sp>
            <p:sp>
              <p:nvSpPr>
                <p:cNvPr id="69471" name="Line 863"/>
                <p:cNvSpPr>
                  <a:spLocks noChangeShapeType="1"/>
                </p:cNvSpPr>
                <p:nvPr/>
              </p:nvSpPr>
              <p:spPr bwMode="auto">
                <a:xfrm>
                  <a:off x="3533" y="1551"/>
                  <a:ext cx="117" cy="1"/>
                </a:xfrm>
                <a:prstGeom prst="line">
                  <a:avLst/>
                </a:prstGeom>
                <a:noFill/>
                <a:ln w="0">
                  <a:solidFill>
                    <a:srgbClr val="000000"/>
                  </a:solidFill>
                  <a:round/>
                  <a:headEnd/>
                  <a:tailEnd/>
                </a:ln>
              </p:spPr>
              <p:txBody>
                <a:bodyPr/>
                <a:lstStyle/>
                <a:p>
                  <a:endParaRPr lang="en-US"/>
                </a:p>
              </p:txBody>
            </p:sp>
            <p:sp>
              <p:nvSpPr>
                <p:cNvPr id="69472" name="Line 864"/>
                <p:cNvSpPr>
                  <a:spLocks noChangeShapeType="1"/>
                </p:cNvSpPr>
                <p:nvPr/>
              </p:nvSpPr>
              <p:spPr bwMode="auto">
                <a:xfrm>
                  <a:off x="3767" y="1551"/>
                  <a:ext cx="117" cy="1"/>
                </a:xfrm>
                <a:prstGeom prst="line">
                  <a:avLst/>
                </a:prstGeom>
                <a:noFill/>
                <a:ln w="0">
                  <a:solidFill>
                    <a:srgbClr val="000000"/>
                  </a:solidFill>
                  <a:round/>
                  <a:headEnd/>
                  <a:tailEnd/>
                </a:ln>
              </p:spPr>
              <p:txBody>
                <a:bodyPr/>
                <a:lstStyle/>
                <a:p>
                  <a:endParaRPr lang="en-US"/>
                </a:p>
              </p:txBody>
            </p:sp>
            <p:sp>
              <p:nvSpPr>
                <p:cNvPr id="69473" name="Line 865"/>
                <p:cNvSpPr>
                  <a:spLocks noChangeShapeType="1"/>
                </p:cNvSpPr>
                <p:nvPr/>
              </p:nvSpPr>
              <p:spPr bwMode="auto">
                <a:xfrm>
                  <a:off x="3767" y="1461"/>
                  <a:ext cx="1" cy="180"/>
                </a:xfrm>
                <a:prstGeom prst="line">
                  <a:avLst/>
                </a:prstGeom>
                <a:noFill/>
                <a:ln w="0">
                  <a:solidFill>
                    <a:srgbClr val="000000"/>
                  </a:solidFill>
                  <a:round/>
                  <a:headEnd/>
                  <a:tailEnd/>
                </a:ln>
              </p:spPr>
              <p:txBody>
                <a:bodyPr/>
                <a:lstStyle/>
                <a:p>
                  <a:endParaRPr lang="en-US"/>
                </a:p>
              </p:txBody>
            </p:sp>
            <p:sp>
              <p:nvSpPr>
                <p:cNvPr id="69474" name="Line 866"/>
                <p:cNvSpPr>
                  <a:spLocks noChangeShapeType="1"/>
                </p:cNvSpPr>
                <p:nvPr/>
              </p:nvSpPr>
              <p:spPr bwMode="auto">
                <a:xfrm>
                  <a:off x="3650" y="1461"/>
                  <a:ext cx="1" cy="180"/>
                </a:xfrm>
                <a:prstGeom prst="line">
                  <a:avLst/>
                </a:prstGeom>
                <a:noFill/>
                <a:ln w="0">
                  <a:solidFill>
                    <a:srgbClr val="000000"/>
                  </a:solidFill>
                  <a:round/>
                  <a:headEnd/>
                  <a:tailEnd/>
                </a:ln>
              </p:spPr>
              <p:txBody>
                <a:bodyPr/>
                <a:lstStyle/>
                <a:p>
                  <a:endParaRPr lang="en-US"/>
                </a:p>
              </p:txBody>
            </p:sp>
            <p:sp>
              <p:nvSpPr>
                <p:cNvPr id="69475" name="Line 867"/>
                <p:cNvSpPr>
                  <a:spLocks noChangeShapeType="1"/>
                </p:cNvSpPr>
                <p:nvPr/>
              </p:nvSpPr>
              <p:spPr bwMode="auto">
                <a:xfrm>
                  <a:off x="3650" y="1516"/>
                  <a:ext cx="117" cy="1"/>
                </a:xfrm>
                <a:prstGeom prst="line">
                  <a:avLst/>
                </a:prstGeom>
                <a:noFill/>
                <a:ln w="0">
                  <a:solidFill>
                    <a:srgbClr val="000000"/>
                  </a:solidFill>
                  <a:round/>
                  <a:headEnd/>
                  <a:tailEnd/>
                </a:ln>
              </p:spPr>
              <p:txBody>
                <a:bodyPr/>
                <a:lstStyle/>
                <a:p>
                  <a:endParaRPr lang="en-US"/>
                </a:p>
              </p:txBody>
            </p:sp>
            <p:sp>
              <p:nvSpPr>
                <p:cNvPr id="69476" name="Line 868"/>
                <p:cNvSpPr>
                  <a:spLocks noChangeShapeType="1"/>
                </p:cNvSpPr>
                <p:nvPr/>
              </p:nvSpPr>
              <p:spPr bwMode="auto">
                <a:xfrm>
                  <a:off x="3650" y="1585"/>
                  <a:ext cx="117" cy="1"/>
                </a:xfrm>
                <a:prstGeom prst="line">
                  <a:avLst/>
                </a:prstGeom>
                <a:noFill/>
                <a:ln w="0">
                  <a:solidFill>
                    <a:srgbClr val="000000"/>
                  </a:solidFill>
                  <a:round/>
                  <a:headEnd/>
                  <a:tailEnd/>
                </a:ln>
              </p:spPr>
              <p:txBody>
                <a:bodyPr/>
                <a:lstStyle/>
                <a:p>
                  <a:endParaRPr lang="en-US"/>
                </a:p>
              </p:txBody>
            </p:sp>
            <p:sp>
              <p:nvSpPr>
                <p:cNvPr id="69477" name="Line 869"/>
                <p:cNvSpPr>
                  <a:spLocks noChangeShapeType="1"/>
                </p:cNvSpPr>
                <p:nvPr/>
              </p:nvSpPr>
              <p:spPr bwMode="auto">
                <a:xfrm flipV="1">
                  <a:off x="2601" y="1120"/>
                  <a:ext cx="1" cy="2"/>
                </a:xfrm>
                <a:prstGeom prst="line">
                  <a:avLst/>
                </a:prstGeom>
                <a:noFill/>
                <a:ln w="0">
                  <a:solidFill>
                    <a:srgbClr val="000000"/>
                  </a:solidFill>
                  <a:round/>
                  <a:headEnd/>
                  <a:tailEnd/>
                </a:ln>
              </p:spPr>
              <p:txBody>
                <a:bodyPr/>
                <a:lstStyle/>
                <a:p>
                  <a:endParaRPr lang="en-US"/>
                </a:p>
              </p:txBody>
            </p:sp>
            <p:sp>
              <p:nvSpPr>
                <p:cNvPr id="69478" name="Line 870"/>
                <p:cNvSpPr>
                  <a:spLocks noChangeShapeType="1"/>
                </p:cNvSpPr>
                <p:nvPr/>
              </p:nvSpPr>
              <p:spPr bwMode="auto">
                <a:xfrm flipV="1">
                  <a:off x="2601" y="1116"/>
                  <a:ext cx="3" cy="4"/>
                </a:xfrm>
                <a:prstGeom prst="line">
                  <a:avLst/>
                </a:prstGeom>
                <a:noFill/>
                <a:ln w="0">
                  <a:solidFill>
                    <a:srgbClr val="000000"/>
                  </a:solidFill>
                  <a:round/>
                  <a:headEnd/>
                  <a:tailEnd/>
                </a:ln>
              </p:spPr>
              <p:txBody>
                <a:bodyPr/>
                <a:lstStyle/>
                <a:p>
                  <a:endParaRPr lang="en-US"/>
                </a:p>
              </p:txBody>
            </p:sp>
            <p:sp>
              <p:nvSpPr>
                <p:cNvPr id="69479" name="Line 871"/>
                <p:cNvSpPr>
                  <a:spLocks noChangeShapeType="1"/>
                </p:cNvSpPr>
                <p:nvPr/>
              </p:nvSpPr>
              <p:spPr bwMode="auto">
                <a:xfrm flipV="1">
                  <a:off x="2604" y="1114"/>
                  <a:ext cx="3" cy="2"/>
                </a:xfrm>
                <a:prstGeom prst="line">
                  <a:avLst/>
                </a:prstGeom>
                <a:noFill/>
                <a:ln w="0">
                  <a:solidFill>
                    <a:srgbClr val="000000"/>
                  </a:solidFill>
                  <a:round/>
                  <a:headEnd/>
                  <a:tailEnd/>
                </a:ln>
              </p:spPr>
              <p:txBody>
                <a:bodyPr/>
                <a:lstStyle/>
                <a:p>
                  <a:endParaRPr lang="en-US"/>
                </a:p>
              </p:txBody>
            </p:sp>
            <p:sp>
              <p:nvSpPr>
                <p:cNvPr id="69480" name="Line 872"/>
                <p:cNvSpPr>
                  <a:spLocks noChangeShapeType="1"/>
                </p:cNvSpPr>
                <p:nvPr/>
              </p:nvSpPr>
              <p:spPr bwMode="auto">
                <a:xfrm flipV="1">
                  <a:off x="2607" y="1111"/>
                  <a:ext cx="5" cy="3"/>
                </a:xfrm>
                <a:prstGeom prst="line">
                  <a:avLst/>
                </a:prstGeom>
                <a:noFill/>
                <a:ln w="0">
                  <a:solidFill>
                    <a:srgbClr val="000000"/>
                  </a:solidFill>
                  <a:round/>
                  <a:headEnd/>
                  <a:tailEnd/>
                </a:ln>
              </p:spPr>
              <p:txBody>
                <a:bodyPr/>
                <a:lstStyle/>
                <a:p>
                  <a:endParaRPr lang="en-US"/>
                </a:p>
              </p:txBody>
            </p:sp>
            <p:sp>
              <p:nvSpPr>
                <p:cNvPr id="69481" name="Line 873"/>
                <p:cNvSpPr>
                  <a:spLocks noChangeShapeType="1"/>
                </p:cNvSpPr>
                <p:nvPr/>
              </p:nvSpPr>
              <p:spPr bwMode="auto">
                <a:xfrm>
                  <a:off x="2612" y="1111"/>
                  <a:ext cx="11" cy="1"/>
                </a:xfrm>
                <a:prstGeom prst="line">
                  <a:avLst/>
                </a:prstGeom>
                <a:noFill/>
                <a:ln w="0">
                  <a:solidFill>
                    <a:srgbClr val="000000"/>
                  </a:solidFill>
                  <a:round/>
                  <a:headEnd/>
                  <a:tailEnd/>
                </a:ln>
              </p:spPr>
              <p:txBody>
                <a:bodyPr/>
                <a:lstStyle/>
                <a:p>
                  <a:endParaRPr lang="en-US"/>
                </a:p>
              </p:txBody>
            </p:sp>
            <p:sp>
              <p:nvSpPr>
                <p:cNvPr id="69482" name="Line 874"/>
                <p:cNvSpPr>
                  <a:spLocks noChangeShapeType="1"/>
                </p:cNvSpPr>
                <p:nvPr/>
              </p:nvSpPr>
              <p:spPr bwMode="auto">
                <a:xfrm>
                  <a:off x="2623" y="1111"/>
                  <a:ext cx="6" cy="3"/>
                </a:xfrm>
                <a:prstGeom prst="line">
                  <a:avLst/>
                </a:prstGeom>
                <a:noFill/>
                <a:ln w="0">
                  <a:solidFill>
                    <a:srgbClr val="000000"/>
                  </a:solidFill>
                  <a:round/>
                  <a:headEnd/>
                  <a:tailEnd/>
                </a:ln>
              </p:spPr>
              <p:txBody>
                <a:bodyPr/>
                <a:lstStyle/>
                <a:p>
                  <a:endParaRPr lang="en-US"/>
                </a:p>
              </p:txBody>
            </p:sp>
            <p:sp>
              <p:nvSpPr>
                <p:cNvPr id="69483" name="Line 875"/>
                <p:cNvSpPr>
                  <a:spLocks noChangeShapeType="1"/>
                </p:cNvSpPr>
                <p:nvPr/>
              </p:nvSpPr>
              <p:spPr bwMode="auto">
                <a:xfrm>
                  <a:off x="2629" y="1114"/>
                  <a:ext cx="3" cy="2"/>
                </a:xfrm>
                <a:prstGeom prst="line">
                  <a:avLst/>
                </a:prstGeom>
                <a:noFill/>
                <a:ln w="0">
                  <a:solidFill>
                    <a:srgbClr val="000000"/>
                  </a:solidFill>
                  <a:round/>
                  <a:headEnd/>
                  <a:tailEnd/>
                </a:ln>
              </p:spPr>
              <p:txBody>
                <a:bodyPr/>
                <a:lstStyle/>
                <a:p>
                  <a:endParaRPr lang="en-US"/>
                </a:p>
              </p:txBody>
            </p:sp>
            <p:sp>
              <p:nvSpPr>
                <p:cNvPr id="69484" name="Line 876"/>
                <p:cNvSpPr>
                  <a:spLocks noChangeShapeType="1"/>
                </p:cNvSpPr>
                <p:nvPr/>
              </p:nvSpPr>
              <p:spPr bwMode="auto">
                <a:xfrm>
                  <a:off x="2632" y="1116"/>
                  <a:ext cx="3" cy="4"/>
                </a:xfrm>
                <a:prstGeom prst="line">
                  <a:avLst/>
                </a:prstGeom>
                <a:noFill/>
                <a:ln w="0">
                  <a:solidFill>
                    <a:srgbClr val="000000"/>
                  </a:solidFill>
                  <a:round/>
                  <a:headEnd/>
                  <a:tailEnd/>
                </a:ln>
              </p:spPr>
              <p:txBody>
                <a:bodyPr/>
                <a:lstStyle/>
                <a:p>
                  <a:endParaRPr lang="en-US"/>
                </a:p>
              </p:txBody>
            </p:sp>
            <p:sp>
              <p:nvSpPr>
                <p:cNvPr id="69485" name="Line 877"/>
                <p:cNvSpPr>
                  <a:spLocks noChangeShapeType="1"/>
                </p:cNvSpPr>
                <p:nvPr/>
              </p:nvSpPr>
              <p:spPr bwMode="auto">
                <a:xfrm>
                  <a:off x="2635" y="1120"/>
                  <a:ext cx="1" cy="4"/>
                </a:xfrm>
                <a:prstGeom prst="line">
                  <a:avLst/>
                </a:prstGeom>
                <a:noFill/>
                <a:ln w="0">
                  <a:solidFill>
                    <a:srgbClr val="000000"/>
                  </a:solidFill>
                  <a:round/>
                  <a:headEnd/>
                  <a:tailEnd/>
                </a:ln>
              </p:spPr>
              <p:txBody>
                <a:bodyPr/>
                <a:lstStyle/>
                <a:p>
                  <a:endParaRPr lang="en-US"/>
                </a:p>
              </p:txBody>
            </p:sp>
            <p:sp>
              <p:nvSpPr>
                <p:cNvPr id="69486" name="Line 878"/>
                <p:cNvSpPr>
                  <a:spLocks noChangeShapeType="1"/>
                </p:cNvSpPr>
                <p:nvPr/>
              </p:nvSpPr>
              <p:spPr bwMode="auto">
                <a:xfrm flipH="1">
                  <a:off x="2632" y="1124"/>
                  <a:ext cx="3" cy="5"/>
                </a:xfrm>
                <a:prstGeom prst="line">
                  <a:avLst/>
                </a:prstGeom>
                <a:noFill/>
                <a:ln w="0">
                  <a:solidFill>
                    <a:srgbClr val="000000"/>
                  </a:solidFill>
                  <a:round/>
                  <a:headEnd/>
                  <a:tailEnd/>
                </a:ln>
              </p:spPr>
              <p:txBody>
                <a:bodyPr/>
                <a:lstStyle/>
                <a:p>
                  <a:endParaRPr lang="en-US"/>
                </a:p>
              </p:txBody>
            </p:sp>
            <p:sp>
              <p:nvSpPr>
                <p:cNvPr id="69487" name="Line 879"/>
                <p:cNvSpPr>
                  <a:spLocks noChangeShapeType="1"/>
                </p:cNvSpPr>
                <p:nvPr/>
              </p:nvSpPr>
              <p:spPr bwMode="auto">
                <a:xfrm flipH="1">
                  <a:off x="2627" y="1129"/>
                  <a:ext cx="5" cy="6"/>
                </a:xfrm>
                <a:prstGeom prst="line">
                  <a:avLst/>
                </a:prstGeom>
                <a:noFill/>
                <a:ln w="0">
                  <a:solidFill>
                    <a:srgbClr val="000000"/>
                  </a:solidFill>
                  <a:round/>
                  <a:headEnd/>
                  <a:tailEnd/>
                </a:ln>
              </p:spPr>
              <p:txBody>
                <a:bodyPr/>
                <a:lstStyle/>
                <a:p>
                  <a:endParaRPr lang="en-US"/>
                </a:p>
              </p:txBody>
            </p:sp>
            <p:sp>
              <p:nvSpPr>
                <p:cNvPr id="69488" name="Line 880"/>
                <p:cNvSpPr>
                  <a:spLocks noChangeShapeType="1"/>
                </p:cNvSpPr>
                <p:nvPr/>
              </p:nvSpPr>
              <p:spPr bwMode="auto">
                <a:xfrm flipH="1">
                  <a:off x="2599" y="1135"/>
                  <a:ext cx="28" cy="21"/>
                </a:xfrm>
                <a:prstGeom prst="line">
                  <a:avLst/>
                </a:prstGeom>
                <a:noFill/>
                <a:ln w="0">
                  <a:solidFill>
                    <a:srgbClr val="000000"/>
                  </a:solidFill>
                  <a:round/>
                  <a:headEnd/>
                  <a:tailEnd/>
                </a:ln>
              </p:spPr>
              <p:txBody>
                <a:bodyPr/>
                <a:lstStyle/>
                <a:p>
                  <a:endParaRPr lang="en-US"/>
                </a:p>
              </p:txBody>
            </p:sp>
            <p:sp>
              <p:nvSpPr>
                <p:cNvPr id="69489" name="Line 881"/>
                <p:cNvSpPr>
                  <a:spLocks noChangeShapeType="1"/>
                </p:cNvSpPr>
                <p:nvPr/>
              </p:nvSpPr>
              <p:spPr bwMode="auto">
                <a:xfrm>
                  <a:off x="2599" y="1156"/>
                  <a:ext cx="39" cy="1"/>
                </a:xfrm>
                <a:prstGeom prst="line">
                  <a:avLst/>
                </a:prstGeom>
                <a:noFill/>
                <a:ln w="0">
                  <a:solidFill>
                    <a:srgbClr val="000000"/>
                  </a:solidFill>
                  <a:round/>
                  <a:headEnd/>
                  <a:tailEnd/>
                </a:ln>
              </p:spPr>
              <p:txBody>
                <a:bodyPr/>
                <a:lstStyle/>
                <a:p>
                  <a:endParaRPr lang="en-US"/>
                </a:p>
              </p:txBody>
            </p:sp>
            <p:sp>
              <p:nvSpPr>
                <p:cNvPr id="69490" name="Line 882"/>
                <p:cNvSpPr>
                  <a:spLocks noChangeShapeType="1"/>
                </p:cNvSpPr>
                <p:nvPr/>
              </p:nvSpPr>
              <p:spPr bwMode="auto">
                <a:xfrm flipH="1">
                  <a:off x="2662" y="1111"/>
                  <a:ext cx="9" cy="3"/>
                </a:xfrm>
                <a:prstGeom prst="line">
                  <a:avLst/>
                </a:prstGeom>
                <a:noFill/>
                <a:ln w="0">
                  <a:solidFill>
                    <a:srgbClr val="000000"/>
                  </a:solidFill>
                  <a:round/>
                  <a:headEnd/>
                  <a:tailEnd/>
                </a:ln>
              </p:spPr>
              <p:txBody>
                <a:bodyPr/>
                <a:lstStyle/>
                <a:p>
                  <a:endParaRPr lang="en-US"/>
                </a:p>
              </p:txBody>
            </p:sp>
            <p:sp>
              <p:nvSpPr>
                <p:cNvPr id="69491" name="Line 883"/>
                <p:cNvSpPr>
                  <a:spLocks noChangeShapeType="1"/>
                </p:cNvSpPr>
                <p:nvPr/>
              </p:nvSpPr>
              <p:spPr bwMode="auto">
                <a:xfrm flipH="1">
                  <a:off x="2657" y="1114"/>
                  <a:ext cx="5" cy="6"/>
                </a:xfrm>
                <a:prstGeom prst="line">
                  <a:avLst/>
                </a:prstGeom>
                <a:noFill/>
                <a:ln w="0">
                  <a:solidFill>
                    <a:srgbClr val="000000"/>
                  </a:solidFill>
                  <a:round/>
                  <a:headEnd/>
                  <a:tailEnd/>
                </a:ln>
              </p:spPr>
              <p:txBody>
                <a:bodyPr/>
                <a:lstStyle/>
                <a:p>
                  <a:endParaRPr lang="en-US"/>
                </a:p>
              </p:txBody>
            </p:sp>
            <p:sp>
              <p:nvSpPr>
                <p:cNvPr id="69492" name="Line 884"/>
                <p:cNvSpPr>
                  <a:spLocks noChangeShapeType="1"/>
                </p:cNvSpPr>
                <p:nvPr/>
              </p:nvSpPr>
              <p:spPr bwMode="auto">
                <a:xfrm flipH="1">
                  <a:off x="2654" y="1120"/>
                  <a:ext cx="3" cy="11"/>
                </a:xfrm>
                <a:prstGeom prst="line">
                  <a:avLst/>
                </a:prstGeom>
                <a:noFill/>
                <a:ln w="0">
                  <a:solidFill>
                    <a:srgbClr val="000000"/>
                  </a:solidFill>
                  <a:round/>
                  <a:headEnd/>
                  <a:tailEnd/>
                </a:ln>
              </p:spPr>
              <p:txBody>
                <a:bodyPr/>
                <a:lstStyle/>
                <a:p>
                  <a:endParaRPr lang="en-US"/>
                </a:p>
              </p:txBody>
            </p:sp>
            <p:sp>
              <p:nvSpPr>
                <p:cNvPr id="69493" name="Line 885"/>
                <p:cNvSpPr>
                  <a:spLocks noChangeShapeType="1"/>
                </p:cNvSpPr>
                <p:nvPr/>
              </p:nvSpPr>
              <p:spPr bwMode="auto">
                <a:xfrm>
                  <a:off x="2654" y="1131"/>
                  <a:ext cx="1" cy="6"/>
                </a:xfrm>
                <a:prstGeom prst="line">
                  <a:avLst/>
                </a:prstGeom>
                <a:noFill/>
                <a:ln w="0">
                  <a:solidFill>
                    <a:srgbClr val="000000"/>
                  </a:solidFill>
                  <a:round/>
                  <a:headEnd/>
                  <a:tailEnd/>
                </a:ln>
              </p:spPr>
              <p:txBody>
                <a:bodyPr/>
                <a:lstStyle/>
                <a:p>
                  <a:endParaRPr lang="en-US"/>
                </a:p>
              </p:txBody>
            </p:sp>
            <p:sp>
              <p:nvSpPr>
                <p:cNvPr id="69494" name="Line 886"/>
                <p:cNvSpPr>
                  <a:spLocks noChangeShapeType="1"/>
                </p:cNvSpPr>
                <p:nvPr/>
              </p:nvSpPr>
              <p:spPr bwMode="auto">
                <a:xfrm>
                  <a:off x="2654" y="1137"/>
                  <a:ext cx="3" cy="11"/>
                </a:xfrm>
                <a:prstGeom prst="line">
                  <a:avLst/>
                </a:prstGeom>
                <a:noFill/>
                <a:ln w="0">
                  <a:solidFill>
                    <a:srgbClr val="000000"/>
                  </a:solidFill>
                  <a:round/>
                  <a:headEnd/>
                  <a:tailEnd/>
                </a:ln>
              </p:spPr>
              <p:txBody>
                <a:bodyPr/>
                <a:lstStyle/>
                <a:p>
                  <a:endParaRPr lang="en-US"/>
                </a:p>
              </p:txBody>
            </p:sp>
            <p:sp>
              <p:nvSpPr>
                <p:cNvPr id="69495" name="Line 887"/>
                <p:cNvSpPr>
                  <a:spLocks noChangeShapeType="1"/>
                </p:cNvSpPr>
                <p:nvPr/>
              </p:nvSpPr>
              <p:spPr bwMode="auto">
                <a:xfrm>
                  <a:off x="2657" y="1148"/>
                  <a:ext cx="5" cy="6"/>
                </a:xfrm>
                <a:prstGeom prst="line">
                  <a:avLst/>
                </a:prstGeom>
                <a:noFill/>
                <a:ln w="0">
                  <a:solidFill>
                    <a:srgbClr val="000000"/>
                  </a:solidFill>
                  <a:round/>
                  <a:headEnd/>
                  <a:tailEnd/>
                </a:ln>
              </p:spPr>
              <p:txBody>
                <a:bodyPr/>
                <a:lstStyle/>
                <a:p>
                  <a:endParaRPr lang="en-US"/>
                </a:p>
              </p:txBody>
            </p:sp>
            <p:sp>
              <p:nvSpPr>
                <p:cNvPr id="69496" name="Line 888"/>
                <p:cNvSpPr>
                  <a:spLocks noChangeShapeType="1"/>
                </p:cNvSpPr>
                <p:nvPr/>
              </p:nvSpPr>
              <p:spPr bwMode="auto">
                <a:xfrm>
                  <a:off x="2662" y="1154"/>
                  <a:ext cx="9" cy="2"/>
                </a:xfrm>
                <a:prstGeom prst="line">
                  <a:avLst/>
                </a:prstGeom>
                <a:noFill/>
                <a:ln w="0">
                  <a:solidFill>
                    <a:srgbClr val="000000"/>
                  </a:solidFill>
                  <a:round/>
                  <a:headEnd/>
                  <a:tailEnd/>
                </a:ln>
              </p:spPr>
              <p:txBody>
                <a:bodyPr/>
                <a:lstStyle/>
                <a:p>
                  <a:endParaRPr lang="en-US"/>
                </a:p>
              </p:txBody>
            </p:sp>
            <p:sp>
              <p:nvSpPr>
                <p:cNvPr id="69497" name="Line 889"/>
                <p:cNvSpPr>
                  <a:spLocks noChangeShapeType="1"/>
                </p:cNvSpPr>
                <p:nvPr/>
              </p:nvSpPr>
              <p:spPr bwMode="auto">
                <a:xfrm>
                  <a:off x="2671" y="1156"/>
                  <a:ext cx="6" cy="1"/>
                </a:xfrm>
                <a:prstGeom prst="line">
                  <a:avLst/>
                </a:prstGeom>
                <a:noFill/>
                <a:ln w="0">
                  <a:solidFill>
                    <a:srgbClr val="000000"/>
                  </a:solidFill>
                  <a:round/>
                  <a:headEnd/>
                  <a:tailEnd/>
                </a:ln>
              </p:spPr>
              <p:txBody>
                <a:bodyPr/>
                <a:lstStyle/>
                <a:p>
                  <a:endParaRPr lang="en-US"/>
                </a:p>
              </p:txBody>
            </p:sp>
            <p:sp>
              <p:nvSpPr>
                <p:cNvPr id="69498" name="Line 890"/>
                <p:cNvSpPr>
                  <a:spLocks noChangeShapeType="1"/>
                </p:cNvSpPr>
                <p:nvPr/>
              </p:nvSpPr>
              <p:spPr bwMode="auto">
                <a:xfrm flipV="1">
                  <a:off x="2677" y="1154"/>
                  <a:ext cx="8" cy="2"/>
                </a:xfrm>
                <a:prstGeom prst="line">
                  <a:avLst/>
                </a:prstGeom>
                <a:noFill/>
                <a:ln w="0">
                  <a:solidFill>
                    <a:srgbClr val="000000"/>
                  </a:solidFill>
                  <a:round/>
                  <a:headEnd/>
                  <a:tailEnd/>
                </a:ln>
              </p:spPr>
              <p:txBody>
                <a:bodyPr/>
                <a:lstStyle/>
                <a:p>
                  <a:endParaRPr lang="en-US"/>
                </a:p>
              </p:txBody>
            </p:sp>
            <p:sp>
              <p:nvSpPr>
                <p:cNvPr id="69499" name="Line 891"/>
                <p:cNvSpPr>
                  <a:spLocks noChangeShapeType="1"/>
                </p:cNvSpPr>
                <p:nvPr/>
              </p:nvSpPr>
              <p:spPr bwMode="auto">
                <a:xfrm flipV="1">
                  <a:off x="2685" y="1148"/>
                  <a:ext cx="5" cy="6"/>
                </a:xfrm>
                <a:prstGeom prst="line">
                  <a:avLst/>
                </a:prstGeom>
                <a:noFill/>
                <a:ln w="0">
                  <a:solidFill>
                    <a:srgbClr val="000000"/>
                  </a:solidFill>
                  <a:round/>
                  <a:headEnd/>
                  <a:tailEnd/>
                </a:ln>
              </p:spPr>
              <p:txBody>
                <a:bodyPr/>
                <a:lstStyle/>
                <a:p>
                  <a:endParaRPr lang="en-US"/>
                </a:p>
              </p:txBody>
            </p:sp>
            <p:sp>
              <p:nvSpPr>
                <p:cNvPr id="69500" name="Line 892"/>
                <p:cNvSpPr>
                  <a:spLocks noChangeShapeType="1"/>
                </p:cNvSpPr>
                <p:nvPr/>
              </p:nvSpPr>
              <p:spPr bwMode="auto">
                <a:xfrm flipV="1">
                  <a:off x="2690" y="1137"/>
                  <a:ext cx="3" cy="11"/>
                </a:xfrm>
                <a:prstGeom prst="line">
                  <a:avLst/>
                </a:prstGeom>
                <a:noFill/>
                <a:ln w="0">
                  <a:solidFill>
                    <a:srgbClr val="000000"/>
                  </a:solidFill>
                  <a:round/>
                  <a:headEnd/>
                  <a:tailEnd/>
                </a:ln>
              </p:spPr>
              <p:txBody>
                <a:bodyPr/>
                <a:lstStyle/>
                <a:p>
                  <a:endParaRPr lang="en-US"/>
                </a:p>
              </p:txBody>
            </p:sp>
            <p:sp>
              <p:nvSpPr>
                <p:cNvPr id="69501" name="Line 893"/>
                <p:cNvSpPr>
                  <a:spLocks noChangeShapeType="1"/>
                </p:cNvSpPr>
                <p:nvPr/>
              </p:nvSpPr>
              <p:spPr bwMode="auto">
                <a:xfrm flipV="1">
                  <a:off x="2693" y="1131"/>
                  <a:ext cx="1" cy="6"/>
                </a:xfrm>
                <a:prstGeom prst="line">
                  <a:avLst/>
                </a:prstGeom>
                <a:noFill/>
                <a:ln w="0">
                  <a:solidFill>
                    <a:srgbClr val="000000"/>
                  </a:solidFill>
                  <a:round/>
                  <a:headEnd/>
                  <a:tailEnd/>
                </a:ln>
              </p:spPr>
              <p:txBody>
                <a:bodyPr/>
                <a:lstStyle/>
                <a:p>
                  <a:endParaRPr lang="en-US"/>
                </a:p>
              </p:txBody>
            </p:sp>
            <p:sp>
              <p:nvSpPr>
                <p:cNvPr id="69502" name="Line 894"/>
                <p:cNvSpPr>
                  <a:spLocks noChangeShapeType="1"/>
                </p:cNvSpPr>
                <p:nvPr/>
              </p:nvSpPr>
              <p:spPr bwMode="auto">
                <a:xfrm flipH="1" flipV="1">
                  <a:off x="2690" y="1120"/>
                  <a:ext cx="3" cy="11"/>
                </a:xfrm>
                <a:prstGeom prst="line">
                  <a:avLst/>
                </a:prstGeom>
                <a:noFill/>
                <a:ln w="0">
                  <a:solidFill>
                    <a:srgbClr val="000000"/>
                  </a:solidFill>
                  <a:round/>
                  <a:headEnd/>
                  <a:tailEnd/>
                </a:ln>
              </p:spPr>
              <p:txBody>
                <a:bodyPr/>
                <a:lstStyle/>
                <a:p>
                  <a:endParaRPr lang="en-US"/>
                </a:p>
              </p:txBody>
            </p:sp>
            <p:sp>
              <p:nvSpPr>
                <p:cNvPr id="69503" name="Line 895"/>
                <p:cNvSpPr>
                  <a:spLocks noChangeShapeType="1"/>
                </p:cNvSpPr>
                <p:nvPr/>
              </p:nvSpPr>
              <p:spPr bwMode="auto">
                <a:xfrm flipH="1" flipV="1">
                  <a:off x="2685" y="1114"/>
                  <a:ext cx="5" cy="6"/>
                </a:xfrm>
                <a:prstGeom prst="line">
                  <a:avLst/>
                </a:prstGeom>
                <a:noFill/>
                <a:ln w="0">
                  <a:solidFill>
                    <a:srgbClr val="000000"/>
                  </a:solidFill>
                  <a:round/>
                  <a:headEnd/>
                  <a:tailEnd/>
                </a:ln>
              </p:spPr>
              <p:txBody>
                <a:bodyPr/>
                <a:lstStyle/>
                <a:p>
                  <a:endParaRPr lang="en-US"/>
                </a:p>
              </p:txBody>
            </p:sp>
            <p:sp>
              <p:nvSpPr>
                <p:cNvPr id="69504" name="Line 896"/>
                <p:cNvSpPr>
                  <a:spLocks noChangeShapeType="1"/>
                </p:cNvSpPr>
                <p:nvPr/>
              </p:nvSpPr>
              <p:spPr bwMode="auto">
                <a:xfrm flipH="1" flipV="1">
                  <a:off x="2677" y="1111"/>
                  <a:ext cx="8" cy="3"/>
                </a:xfrm>
                <a:prstGeom prst="line">
                  <a:avLst/>
                </a:prstGeom>
                <a:noFill/>
                <a:ln w="0">
                  <a:solidFill>
                    <a:srgbClr val="000000"/>
                  </a:solidFill>
                  <a:round/>
                  <a:headEnd/>
                  <a:tailEnd/>
                </a:ln>
              </p:spPr>
              <p:txBody>
                <a:bodyPr/>
                <a:lstStyle/>
                <a:p>
                  <a:endParaRPr lang="en-US"/>
                </a:p>
              </p:txBody>
            </p:sp>
            <p:sp>
              <p:nvSpPr>
                <p:cNvPr id="69505" name="Line 897"/>
                <p:cNvSpPr>
                  <a:spLocks noChangeShapeType="1"/>
                </p:cNvSpPr>
                <p:nvPr/>
              </p:nvSpPr>
              <p:spPr bwMode="auto">
                <a:xfrm flipH="1">
                  <a:off x="2671" y="1111"/>
                  <a:ext cx="6" cy="1"/>
                </a:xfrm>
                <a:prstGeom prst="line">
                  <a:avLst/>
                </a:prstGeom>
                <a:noFill/>
                <a:ln w="0">
                  <a:solidFill>
                    <a:srgbClr val="000000"/>
                  </a:solidFill>
                  <a:round/>
                  <a:headEnd/>
                  <a:tailEnd/>
                </a:ln>
              </p:spPr>
              <p:txBody>
                <a:bodyPr/>
                <a:lstStyle/>
                <a:p>
                  <a:endParaRPr lang="en-US"/>
                </a:p>
              </p:txBody>
            </p:sp>
            <p:sp>
              <p:nvSpPr>
                <p:cNvPr id="69506" name="Line 898"/>
                <p:cNvSpPr>
                  <a:spLocks noChangeShapeType="1"/>
                </p:cNvSpPr>
                <p:nvPr/>
              </p:nvSpPr>
              <p:spPr bwMode="auto">
                <a:xfrm>
                  <a:off x="3315" y="1111"/>
                  <a:ext cx="30" cy="1"/>
                </a:xfrm>
                <a:prstGeom prst="line">
                  <a:avLst/>
                </a:prstGeom>
                <a:noFill/>
                <a:ln w="0">
                  <a:solidFill>
                    <a:srgbClr val="000000"/>
                  </a:solidFill>
                  <a:round/>
                  <a:headEnd/>
                  <a:tailEnd/>
                </a:ln>
              </p:spPr>
              <p:txBody>
                <a:bodyPr/>
                <a:lstStyle/>
                <a:p>
                  <a:endParaRPr lang="en-US"/>
                </a:p>
              </p:txBody>
            </p:sp>
            <p:sp>
              <p:nvSpPr>
                <p:cNvPr id="69507" name="Line 899"/>
                <p:cNvSpPr>
                  <a:spLocks noChangeShapeType="1"/>
                </p:cNvSpPr>
                <p:nvPr/>
              </p:nvSpPr>
              <p:spPr bwMode="auto">
                <a:xfrm flipH="1">
                  <a:off x="3329" y="1111"/>
                  <a:ext cx="16" cy="18"/>
                </a:xfrm>
                <a:prstGeom prst="line">
                  <a:avLst/>
                </a:prstGeom>
                <a:noFill/>
                <a:ln w="0">
                  <a:solidFill>
                    <a:srgbClr val="000000"/>
                  </a:solidFill>
                  <a:round/>
                  <a:headEnd/>
                  <a:tailEnd/>
                </a:ln>
              </p:spPr>
              <p:txBody>
                <a:bodyPr/>
                <a:lstStyle/>
                <a:p>
                  <a:endParaRPr lang="en-US"/>
                </a:p>
              </p:txBody>
            </p:sp>
            <p:sp>
              <p:nvSpPr>
                <p:cNvPr id="69508" name="Line 900"/>
                <p:cNvSpPr>
                  <a:spLocks noChangeShapeType="1"/>
                </p:cNvSpPr>
                <p:nvPr/>
              </p:nvSpPr>
              <p:spPr bwMode="auto">
                <a:xfrm>
                  <a:off x="3329" y="1129"/>
                  <a:ext cx="8" cy="1"/>
                </a:xfrm>
                <a:prstGeom prst="line">
                  <a:avLst/>
                </a:prstGeom>
                <a:noFill/>
                <a:ln w="0">
                  <a:solidFill>
                    <a:srgbClr val="000000"/>
                  </a:solidFill>
                  <a:round/>
                  <a:headEnd/>
                  <a:tailEnd/>
                </a:ln>
              </p:spPr>
              <p:txBody>
                <a:bodyPr/>
                <a:lstStyle/>
                <a:p>
                  <a:endParaRPr lang="en-US"/>
                </a:p>
              </p:txBody>
            </p:sp>
            <p:sp>
              <p:nvSpPr>
                <p:cNvPr id="69509" name="Line 901"/>
                <p:cNvSpPr>
                  <a:spLocks noChangeShapeType="1"/>
                </p:cNvSpPr>
                <p:nvPr/>
              </p:nvSpPr>
              <p:spPr bwMode="auto">
                <a:xfrm>
                  <a:off x="3337" y="1129"/>
                  <a:ext cx="6" cy="2"/>
                </a:xfrm>
                <a:prstGeom prst="line">
                  <a:avLst/>
                </a:prstGeom>
                <a:noFill/>
                <a:ln w="0">
                  <a:solidFill>
                    <a:srgbClr val="000000"/>
                  </a:solidFill>
                  <a:round/>
                  <a:headEnd/>
                  <a:tailEnd/>
                </a:ln>
              </p:spPr>
              <p:txBody>
                <a:bodyPr/>
                <a:lstStyle/>
                <a:p>
                  <a:endParaRPr lang="en-US"/>
                </a:p>
              </p:txBody>
            </p:sp>
            <p:sp>
              <p:nvSpPr>
                <p:cNvPr id="69510" name="Line 902"/>
                <p:cNvSpPr>
                  <a:spLocks noChangeShapeType="1"/>
                </p:cNvSpPr>
                <p:nvPr/>
              </p:nvSpPr>
              <p:spPr bwMode="auto">
                <a:xfrm>
                  <a:off x="3343" y="1131"/>
                  <a:ext cx="2" cy="2"/>
                </a:xfrm>
                <a:prstGeom prst="line">
                  <a:avLst/>
                </a:prstGeom>
                <a:noFill/>
                <a:ln w="0">
                  <a:solidFill>
                    <a:srgbClr val="000000"/>
                  </a:solidFill>
                  <a:round/>
                  <a:headEnd/>
                  <a:tailEnd/>
                </a:ln>
              </p:spPr>
              <p:txBody>
                <a:bodyPr/>
                <a:lstStyle/>
                <a:p>
                  <a:endParaRPr lang="en-US"/>
                </a:p>
              </p:txBody>
            </p:sp>
            <p:sp>
              <p:nvSpPr>
                <p:cNvPr id="69511" name="Line 903"/>
                <p:cNvSpPr>
                  <a:spLocks noChangeShapeType="1"/>
                </p:cNvSpPr>
                <p:nvPr/>
              </p:nvSpPr>
              <p:spPr bwMode="auto">
                <a:xfrm>
                  <a:off x="3345" y="1133"/>
                  <a:ext cx="3" cy="6"/>
                </a:xfrm>
                <a:prstGeom prst="line">
                  <a:avLst/>
                </a:prstGeom>
                <a:noFill/>
                <a:ln w="0">
                  <a:solidFill>
                    <a:srgbClr val="000000"/>
                  </a:solidFill>
                  <a:round/>
                  <a:headEnd/>
                  <a:tailEnd/>
                </a:ln>
              </p:spPr>
              <p:txBody>
                <a:bodyPr/>
                <a:lstStyle/>
                <a:p>
                  <a:endParaRPr lang="en-US"/>
                </a:p>
              </p:txBody>
            </p:sp>
            <p:sp>
              <p:nvSpPr>
                <p:cNvPr id="69512" name="Line 904"/>
                <p:cNvSpPr>
                  <a:spLocks noChangeShapeType="1"/>
                </p:cNvSpPr>
                <p:nvPr/>
              </p:nvSpPr>
              <p:spPr bwMode="auto">
                <a:xfrm>
                  <a:off x="3348" y="1139"/>
                  <a:ext cx="1" cy="5"/>
                </a:xfrm>
                <a:prstGeom prst="line">
                  <a:avLst/>
                </a:prstGeom>
                <a:noFill/>
                <a:ln w="0">
                  <a:solidFill>
                    <a:srgbClr val="000000"/>
                  </a:solidFill>
                  <a:round/>
                  <a:headEnd/>
                  <a:tailEnd/>
                </a:ln>
              </p:spPr>
              <p:txBody>
                <a:bodyPr/>
                <a:lstStyle/>
                <a:p>
                  <a:endParaRPr lang="en-US"/>
                </a:p>
              </p:txBody>
            </p:sp>
            <p:sp>
              <p:nvSpPr>
                <p:cNvPr id="69513" name="Line 905"/>
                <p:cNvSpPr>
                  <a:spLocks noChangeShapeType="1"/>
                </p:cNvSpPr>
                <p:nvPr/>
              </p:nvSpPr>
              <p:spPr bwMode="auto">
                <a:xfrm flipH="1">
                  <a:off x="3345" y="1144"/>
                  <a:ext cx="3" cy="6"/>
                </a:xfrm>
                <a:prstGeom prst="line">
                  <a:avLst/>
                </a:prstGeom>
                <a:noFill/>
                <a:ln w="0">
                  <a:solidFill>
                    <a:srgbClr val="000000"/>
                  </a:solidFill>
                  <a:round/>
                  <a:headEnd/>
                  <a:tailEnd/>
                </a:ln>
              </p:spPr>
              <p:txBody>
                <a:bodyPr/>
                <a:lstStyle/>
                <a:p>
                  <a:endParaRPr lang="en-US"/>
                </a:p>
              </p:txBody>
            </p:sp>
            <p:sp>
              <p:nvSpPr>
                <p:cNvPr id="69514" name="Line 906"/>
                <p:cNvSpPr>
                  <a:spLocks noChangeShapeType="1"/>
                </p:cNvSpPr>
                <p:nvPr/>
              </p:nvSpPr>
              <p:spPr bwMode="auto">
                <a:xfrm flipH="1">
                  <a:off x="3340" y="1150"/>
                  <a:ext cx="5" cy="4"/>
                </a:xfrm>
                <a:prstGeom prst="line">
                  <a:avLst/>
                </a:prstGeom>
                <a:noFill/>
                <a:ln w="0">
                  <a:solidFill>
                    <a:srgbClr val="000000"/>
                  </a:solidFill>
                  <a:round/>
                  <a:headEnd/>
                  <a:tailEnd/>
                </a:ln>
              </p:spPr>
              <p:txBody>
                <a:bodyPr/>
                <a:lstStyle/>
                <a:p>
                  <a:endParaRPr lang="en-US"/>
                </a:p>
              </p:txBody>
            </p:sp>
            <p:sp>
              <p:nvSpPr>
                <p:cNvPr id="69515" name="Line 907"/>
                <p:cNvSpPr>
                  <a:spLocks noChangeShapeType="1"/>
                </p:cNvSpPr>
                <p:nvPr/>
              </p:nvSpPr>
              <p:spPr bwMode="auto">
                <a:xfrm flipH="1">
                  <a:off x="3331" y="1154"/>
                  <a:ext cx="9" cy="2"/>
                </a:xfrm>
                <a:prstGeom prst="line">
                  <a:avLst/>
                </a:prstGeom>
                <a:noFill/>
                <a:ln w="0">
                  <a:solidFill>
                    <a:srgbClr val="000000"/>
                  </a:solidFill>
                  <a:round/>
                  <a:headEnd/>
                  <a:tailEnd/>
                </a:ln>
              </p:spPr>
              <p:txBody>
                <a:bodyPr/>
                <a:lstStyle/>
                <a:p>
                  <a:endParaRPr lang="en-US"/>
                </a:p>
              </p:txBody>
            </p:sp>
            <p:sp>
              <p:nvSpPr>
                <p:cNvPr id="69516" name="Line 908"/>
                <p:cNvSpPr>
                  <a:spLocks noChangeShapeType="1"/>
                </p:cNvSpPr>
                <p:nvPr/>
              </p:nvSpPr>
              <p:spPr bwMode="auto">
                <a:xfrm flipH="1">
                  <a:off x="3323" y="1156"/>
                  <a:ext cx="8" cy="1"/>
                </a:xfrm>
                <a:prstGeom prst="line">
                  <a:avLst/>
                </a:prstGeom>
                <a:noFill/>
                <a:ln w="0">
                  <a:solidFill>
                    <a:srgbClr val="000000"/>
                  </a:solidFill>
                  <a:round/>
                  <a:headEnd/>
                  <a:tailEnd/>
                </a:ln>
              </p:spPr>
              <p:txBody>
                <a:bodyPr/>
                <a:lstStyle/>
                <a:p>
                  <a:endParaRPr lang="en-US"/>
                </a:p>
              </p:txBody>
            </p:sp>
            <p:sp>
              <p:nvSpPr>
                <p:cNvPr id="69517" name="Line 909"/>
                <p:cNvSpPr>
                  <a:spLocks noChangeShapeType="1"/>
                </p:cNvSpPr>
                <p:nvPr/>
              </p:nvSpPr>
              <p:spPr bwMode="auto">
                <a:xfrm flipH="1" flipV="1">
                  <a:off x="3315" y="1154"/>
                  <a:ext cx="8" cy="2"/>
                </a:xfrm>
                <a:prstGeom prst="line">
                  <a:avLst/>
                </a:prstGeom>
                <a:noFill/>
                <a:ln w="0">
                  <a:solidFill>
                    <a:srgbClr val="000000"/>
                  </a:solidFill>
                  <a:round/>
                  <a:headEnd/>
                  <a:tailEnd/>
                </a:ln>
              </p:spPr>
              <p:txBody>
                <a:bodyPr/>
                <a:lstStyle/>
                <a:p>
                  <a:endParaRPr lang="en-US"/>
                </a:p>
              </p:txBody>
            </p:sp>
            <p:sp>
              <p:nvSpPr>
                <p:cNvPr id="69518" name="Line 910"/>
                <p:cNvSpPr>
                  <a:spLocks noChangeShapeType="1"/>
                </p:cNvSpPr>
                <p:nvPr/>
              </p:nvSpPr>
              <p:spPr bwMode="auto">
                <a:xfrm flipH="1" flipV="1">
                  <a:off x="3312" y="1152"/>
                  <a:ext cx="3" cy="2"/>
                </a:xfrm>
                <a:prstGeom prst="line">
                  <a:avLst/>
                </a:prstGeom>
                <a:noFill/>
                <a:ln w="0">
                  <a:solidFill>
                    <a:srgbClr val="000000"/>
                  </a:solidFill>
                  <a:round/>
                  <a:headEnd/>
                  <a:tailEnd/>
                </a:ln>
              </p:spPr>
              <p:txBody>
                <a:bodyPr/>
                <a:lstStyle/>
                <a:p>
                  <a:endParaRPr lang="en-US"/>
                </a:p>
              </p:txBody>
            </p:sp>
            <p:sp>
              <p:nvSpPr>
                <p:cNvPr id="69519" name="Line 911"/>
                <p:cNvSpPr>
                  <a:spLocks noChangeShapeType="1"/>
                </p:cNvSpPr>
                <p:nvPr/>
              </p:nvSpPr>
              <p:spPr bwMode="auto">
                <a:xfrm flipH="1" flipV="1">
                  <a:off x="3309" y="1148"/>
                  <a:ext cx="3" cy="4"/>
                </a:xfrm>
                <a:prstGeom prst="line">
                  <a:avLst/>
                </a:prstGeom>
                <a:noFill/>
                <a:ln w="0">
                  <a:solidFill>
                    <a:srgbClr val="000000"/>
                  </a:solidFill>
                  <a:round/>
                  <a:headEnd/>
                  <a:tailEnd/>
                </a:ln>
              </p:spPr>
              <p:txBody>
                <a:bodyPr/>
                <a:lstStyle/>
                <a:p>
                  <a:endParaRPr lang="en-US"/>
                </a:p>
              </p:txBody>
            </p:sp>
            <p:sp>
              <p:nvSpPr>
                <p:cNvPr id="69520" name="Line 912"/>
                <p:cNvSpPr>
                  <a:spLocks noChangeShapeType="1"/>
                </p:cNvSpPr>
                <p:nvPr/>
              </p:nvSpPr>
              <p:spPr bwMode="auto">
                <a:xfrm flipH="1">
                  <a:off x="3373" y="1111"/>
                  <a:ext cx="9" cy="3"/>
                </a:xfrm>
                <a:prstGeom prst="line">
                  <a:avLst/>
                </a:prstGeom>
                <a:noFill/>
                <a:ln w="0">
                  <a:solidFill>
                    <a:srgbClr val="000000"/>
                  </a:solidFill>
                  <a:round/>
                  <a:headEnd/>
                  <a:tailEnd/>
                </a:ln>
              </p:spPr>
              <p:txBody>
                <a:bodyPr/>
                <a:lstStyle/>
                <a:p>
                  <a:endParaRPr lang="en-US"/>
                </a:p>
              </p:txBody>
            </p:sp>
            <p:sp>
              <p:nvSpPr>
                <p:cNvPr id="69521" name="Line 913"/>
                <p:cNvSpPr>
                  <a:spLocks noChangeShapeType="1"/>
                </p:cNvSpPr>
                <p:nvPr/>
              </p:nvSpPr>
              <p:spPr bwMode="auto">
                <a:xfrm flipH="1">
                  <a:off x="3368" y="1114"/>
                  <a:ext cx="5" cy="6"/>
                </a:xfrm>
                <a:prstGeom prst="line">
                  <a:avLst/>
                </a:prstGeom>
                <a:noFill/>
                <a:ln w="0">
                  <a:solidFill>
                    <a:srgbClr val="000000"/>
                  </a:solidFill>
                  <a:round/>
                  <a:headEnd/>
                  <a:tailEnd/>
                </a:ln>
              </p:spPr>
              <p:txBody>
                <a:bodyPr/>
                <a:lstStyle/>
                <a:p>
                  <a:endParaRPr lang="en-US"/>
                </a:p>
              </p:txBody>
            </p:sp>
            <p:sp>
              <p:nvSpPr>
                <p:cNvPr id="69522" name="Line 914"/>
                <p:cNvSpPr>
                  <a:spLocks noChangeShapeType="1"/>
                </p:cNvSpPr>
                <p:nvPr/>
              </p:nvSpPr>
              <p:spPr bwMode="auto">
                <a:xfrm flipH="1">
                  <a:off x="3365" y="1120"/>
                  <a:ext cx="3" cy="11"/>
                </a:xfrm>
                <a:prstGeom prst="line">
                  <a:avLst/>
                </a:prstGeom>
                <a:noFill/>
                <a:ln w="0">
                  <a:solidFill>
                    <a:srgbClr val="000000"/>
                  </a:solidFill>
                  <a:round/>
                  <a:headEnd/>
                  <a:tailEnd/>
                </a:ln>
              </p:spPr>
              <p:txBody>
                <a:bodyPr/>
                <a:lstStyle/>
                <a:p>
                  <a:endParaRPr lang="en-US"/>
                </a:p>
              </p:txBody>
            </p:sp>
            <p:sp>
              <p:nvSpPr>
                <p:cNvPr id="69523" name="Line 915"/>
                <p:cNvSpPr>
                  <a:spLocks noChangeShapeType="1"/>
                </p:cNvSpPr>
                <p:nvPr/>
              </p:nvSpPr>
              <p:spPr bwMode="auto">
                <a:xfrm>
                  <a:off x="3365" y="1131"/>
                  <a:ext cx="1" cy="6"/>
                </a:xfrm>
                <a:prstGeom prst="line">
                  <a:avLst/>
                </a:prstGeom>
                <a:noFill/>
                <a:ln w="0">
                  <a:solidFill>
                    <a:srgbClr val="000000"/>
                  </a:solidFill>
                  <a:round/>
                  <a:headEnd/>
                  <a:tailEnd/>
                </a:ln>
              </p:spPr>
              <p:txBody>
                <a:bodyPr/>
                <a:lstStyle/>
                <a:p>
                  <a:endParaRPr lang="en-US"/>
                </a:p>
              </p:txBody>
            </p:sp>
            <p:sp>
              <p:nvSpPr>
                <p:cNvPr id="69524" name="Line 916"/>
                <p:cNvSpPr>
                  <a:spLocks noChangeShapeType="1"/>
                </p:cNvSpPr>
                <p:nvPr/>
              </p:nvSpPr>
              <p:spPr bwMode="auto">
                <a:xfrm>
                  <a:off x="3365" y="1137"/>
                  <a:ext cx="3" cy="11"/>
                </a:xfrm>
                <a:prstGeom prst="line">
                  <a:avLst/>
                </a:prstGeom>
                <a:noFill/>
                <a:ln w="0">
                  <a:solidFill>
                    <a:srgbClr val="000000"/>
                  </a:solidFill>
                  <a:round/>
                  <a:headEnd/>
                  <a:tailEnd/>
                </a:ln>
              </p:spPr>
              <p:txBody>
                <a:bodyPr/>
                <a:lstStyle/>
                <a:p>
                  <a:endParaRPr lang="en-US"/>
                </a:p>
              </p:txBody>
            </p:sp>
            <p:sp>
              <p:nvSpPr>
                <p:cNvPr id="69525" name="Line 917"/>
                <p:cNvSpPr>
                  <a:spLocks noChangeShapeType="1"/>
                </p:cNvSpPr>
                <p:nvPr/>
              </p:nvSpPr>
              <p:spPr bwMode="auto">
                <a:xfrm>
                  <a:off x="3368" y="1148"/>
                  <a:ext cx="5" cy="6"/>
                </a:xfrm>
                <a:prstGeom prst="line">
                  <a:avLst/>
                </a:prstGeom>
                <a:noFill/>
                <a:ln w="0">
                  <a:solidFill>
                    <a:srgbClr val="000000"/>
                  </a:solidFill>
                  <a:round/>
                  <a:headEnd/>
                  <a:tailEnd/>
                </a:ln>
              </p:spPr>
              <p:txBody>
                <a:bodyPr/>
                <a:lstStyle/>
                <a:p>
                  <a:endParaRPr lang="en-US"/>
                </a:p>
              </p:txBody>
            </p:sp>
            <p:sp>
              <p:nvSpPr>
                <p:cNvPr id="69526" name="Line 918"/>
                <p:cNvSpPr>
                  <a:spLocks noChangeShapeType="1"/>
                </p:cNvSpPr>
                <p:nvPr/>
              </p:nvSpPr>
              <p:spPr bwMode="auto">
                <a:xfrm>
                  <a:off x="3373" y="1154"/>
                  <a:ext cx="9" cy="2"/>
                </a:xfrm>
                <a:prstGeom prst="line">
                  <a:avLst/>
                </a:prstGeom>
                <a:noFill/>
                <a:ln w="0">
                  <a:solidFill>
                    <a:srgbClr val="000000"/>
                  </a:solidFill>
                  <a:round/>
                  <a:headEnd/>
                  <a:tailEnd/>
                </a:ln>
              </p:spPr>
              <p:txBody>
                <a:bodyPr/>
                <a:lstStyle/>
                <a:p>
                  <a:endParaRPr lang="en-US"/>
                </a:p>
              </p:txBody>
            </p:sp>
            <p:sp>
              <p:nvSpPr>
                <p:cNvPr id="69527" name="Line 919"/>
                <p:cNvSpPr>
                  <a:spLocks noChangeShapeType="1"/>
                </p:cNvSpPr>
                <p:nvPr/>
              </p:nvSpPr>
              <p:spPr bwMode="auto">
                <a:xfrm>
                  <a:off x="3382" y="1156"/>
                  <a:ext cx="5" cy="1"/>
                </a:xfrm>
                <a:prstGeom prst="line">
                  <a:avLst/>
                </a:prstGeom>
                <a:noFill/>
                <a:ln w="0">
                  <a:solidFill>
                    <a:srgbClr val="000000"/>
                  </a:solidFill>
                  <a:round/>
                  <a:headEnd/>
                  <a:tailEnd/>
                </a:ln>
              </p:spPr>
              <p:txBody>
                <a:bodyPr/>
                <a:lstStyle/>
                <a:p>
                  <a:endParaRPr lang="en-US"/>
                </a:p>
              </p:txBody>
            </p:sp>
            <p:sp>
              <p:nvSpPr>
                <p:cNvPr id="69528" name="Line 920"/>
                <p:cNvSpPr>
                  <a:spLocks noChangeShapeType="1"/>
                </p:cNvSpPr>
                <p:nvPr/>
              </p:nvSpPr>
              <p:spPr bwMode="auto">
                <a:xfrm flipV="1">
                  <a:off x="3387" y="1154"/>
                  <a:ext cx="8" cy="2"/>
                </a:xfrm>
                <a:prstGeom prst="line">
                  <a:avLst/>
                </a:prstGeom>
                <a:noFill/>
                <a:ln w="0">
                  <a:solidFill>
                    <a:srgbClr val="000000"/>
                  </a:solidFill>
                  <a:round/>
                  <a:headEnd/>
                  <a:tailEnd/>
                </a:ln>
              </p:spPr>
              <p:txBody>
                <a:bodyPr/>
                <a:lstStyle/>
                <a:p>
                  <a:endParaRPr lang="en-US"/>
                </a:p>
              </p:txBody>
            </p:sp>
            <p:sp>
              <p:nvSpPr>
                <p:cNvPr id="69529" name="Line 921"/>
                <p:cNvSpPr>
                  <a:spLocks noChangeShapeType="1"/>
                </p:cNvSpPr>
                <p:nvPr/>
              </p:nvSpPr>
              <p:spPr bwMode="auto">
                <a:xfrm flipV="1">
                  <a:off x="3395" y="1148"/>
                  <a:ext cx="6" cy="6"/>
                </a:xfrm>
                <a:prstGeom prst="line">
                  <a:avLst/>
                </a:prstGeom>
                <a:noFill/>
                <a:ln w="0">
                  <a:solidFill>
                    <a:srgbClr val="000000"/>
                  </a:solidFill>
                  <a:round/>
                  <a:headEnd/>
                  <a:tailEnd/>
                </a:ln>
              </p:spPr>
              <p:txBody>
                <a:bodyPr/>
                <a:lstStyle/>
                <a:p>
                  <a:endParaRPr lang="en-US"/>
                </a:p>
              </p:txBody>
            </p:sp>
            <p:sp>
              <p:nvSpPr>
                <p:cNvPr id="69530" name="Line 922"/>
                <p:cNvSpPr>
                  <a:spLocks noChangeShapeType="1"/>
                </p:cNvSpPr>
                <p:nvPr/>
              </p:nvSpPr>
              <p:spPr bwMode="auto">
                <a:xfrm flipV="1">
                  <a:off x="3401" y="1137"/>
                  <a:ext cx="3" cy="11"/>
                </a:xfrm>
                <a:prstGeom prst="line">
                  <a:avLst/>
                </a:prstGeom>
                <a:noFill/>
                <a:ln w="0">
                  <a:solidFill>
                    <a:srgbClr val="000000"/>
                  </a:solidFill>
                  <a:round/>
                  <a:headEnd/>
                  <a:tailEnd/>
                </a:ln>
              </p:spPr>
              <p:txBody>
                <a:bodyPr/>
                <a:lstStyle/>
                <a:p>
                  <a:endParaRPr lang="en-US"/>
                </a:p>
              </p:txBody>
            </p:sp>
            <p:sp>
              <p:nvSpPr>
                <p:cNvPr id="69531" name="Line 923"/>
                <p:cNvSpPr>
                  <a:spLocks noChangeShapeType="1"/>
                </p:cNvSpPr>
                <p:nvPr/>
              </p:nvSpPr>
              <p:spPr bwMode="auto">
                <a:xfrm flipV="1">
                  <a:off x="3404" y="1131"/>
                  <a:ext cx="1" cy="6"/>
                </a:xfrm>
                <a:prstGeom prst="line">
                  <a:avLst/>
                </a:prstGeom>
                <a:noFill/>
                <a:ln w="0">
                  <a:solidFill>
                    <a:srgbClr val="000000"/>
                  </a:solidFill>
                  <a:round/>
                  <a:headEnd/>
                  <a:tailEnd/>
                </a:ln>
              </p:spPr>
              <p:txBody>
                <a:bodyPr/>
                <a:lstStyle/>
                <a:p>
                  <a:endParaRPr lang="en-US"/>
                </a:p>
              </p:txBody>
            </p:sp>
            <p:sp>
              <p:nvSpPr>
                <p:cNvPr id="69532" name="Line 924"/>
                <p:cNvSpPr>
                  <a:spLocks noChangeShapeType="1"/>
                </p:cNvSpPr>
                <p:nvPr/>
              </p:nvSpPr>
              <p:spPr bwMode="auto">
                <a:xfrm flipH="1" flipV="1">
                  <a:off x="3401" y="1120"/>
                  <a:ext cx="3" cy="11"/>
                </a:xfrm>
                <a:prstGeom prst="line">
                  <a:avLst/>
                </a:prstGeom>
                <a:noFill/>
                <a:ln w="0">
                  <a:solidFill>
                    <a:srgbClr val="000000"/>
                  </a:solidFill>
                  <a:round/>
                  <a:headEnd/>
                  <a:tailEnd/>
                </a:ln>
              </p:spPr>
              <p:txBody>
                <a:bodyPr/>
                <a:lstStyle/>
                <a:p>
                  <a:endParaRPr lang="en-US"/>
                </a:p>
              </p:txBody>
            </p:sp>
            <p:sp>
              <p:nvSpPr>
                <p:cNvPr id="69533" name="Line 925"/>
                <p:cNvSpPr>
                  <a:spLocks noChangeShapeType="1"/>
                </p:cNvSpPr>
                <p:nvPr/>
              </p:nvSpPr>
              <p:spPr bwMode="auto">
                <a:xfrm flipH="1" flipV="1">
                  <a:off x="3395" y="1114"/>
                  <a:ext cx="6" cy="6"/>
                </a:xfrm>
                <a:prstGeom prst="line">
                  <a:avLst/>
                </a:prstGeom>
                <a:noFill/>
                <a:ln w="0">
                  <a:solidFill>
                    <a:srgbClr val="000000"/>
                  </a:solidFill>
                  <a:round/>
                  <a:headEnd/>
                  <a:tailEnd/>
                </a:ln>
              </p:spPr>
              <p:txBody>
                <a:bodyPr/>
                <a:lstStyle/>
                <a:p>
                  <a:endParaRPr lang="en-US"/>
                </a:p>
              </p:txBody>
            </p:sp>
            <p:sp>
              <p:nvSpPr>
                <p:cNvPr id="69534" name="Line 926"/>
                <p:cNvSpPr>
                  <a:spLocks noChangeShapeType="1"/>
                </p:cNvSpPr>
                <p:nvPr/>
              </p:nvSpPr>
              <p:spPr bwMode="auto">
                <a:xfrm flipH="1" flipV="1">
                  <a:off x="3387" y="1111"/>
                  <a:ext cx="8" cy="3"/>
                </a:xfrm>
                <a:prstGeom prst="line">
                  <a:avLst/>
                </a:prstGeom>
                <a:noFill/>
                <a:ln w="0">
                  <a:solidFill>
                    <a:srgbClr val="000000"/>
                  </a:solidFill>
                  <a:round/>
                  <a:headEnd/>
                  <a:tailEnd/>
                </a:ln>
              </p:spPr>
              <p:txBody>
                <a:bodyPr/>
                <a:lstStyle/>
                <a:p>
                  <a:endParaRPr lang="en-US"/>
                </a:p>
              </p:txBody>
            </p:sp>
            <p:sp>
              <p:nvSpPr>
                <p:cNvPr id="69535" name="Line 927"/>
                <p:cNvSpPr>
                  <a:spLocks noChangeShapeType="1"/>
                </p:cNvSpPr>
                <p:nvPr/>
              </p:nvSpPr>
              <p:spPr bwMode="auto">
                <a:xfrm flipH="1">
                  <a:off x="3382" y="1111"/>
                  <a:ext cx="5" cy="1"/>
                </a:xfrm>
                <a:prstGeom prst="line">
                  <a:avLst/>
                </a:prstGeom>
                <a:noFill/>
                <a:ln w="0">
                  <a:solidFill>
                    <a:srgbClr val="000000"/>
                  </a:solidFill>
                  <a:round/>
                  <a:headEnd/>
                  <a:tailEnd/>
                </a:ln>
              </p:spPr>
              <p:txBody>
                <a:bodyPr/>
                <a:lstStyle/>
                <a:p>
                  <a:endParaRPr lang="en-US"/>
                </a:p>
              </p:txBody>
            </p:sp>
            <p:sp>
              <p:nvSpPr>
                <p:cNvPr id="69536" name="Line 928"/>
                <p:cNvSpPr>
                  <a:spLocks noChangeShapeType="1"/>
                </p:cNvSpPr>
                <p:nvPr/>
              </p:nvSpPr>
              <p:spPr bwMode="auto">
                <a:xfrm flipH="1">
                  <a:off x="4003" y="1111"/>
                  <a:ext cx="27" cy="30"/>
                </a:xfrm>
                <a:prstGeom prst="line">
                  <a:avLst/>
                </a:prstGeom>
                <a:noFill/>
                <a:ln w="0">
                  <a:solidFill>
                    <a:srgbClr val="000000"/>
                  </a:solidFill>
                  <a:round/>
                  <a:headEnd/>
                  <a:tailEnd/>
                </a:ln>
              </p:spPr>
              <p:txBody>
                <a:bodyPr/>
                <a:lstStyle/>
                <a:p>
                  <a:endParaRPr lang="en-US"/>
                </a:p>
              </p:txBody>
            </p:sp>
            <p:sp>
              <p:nvSpPr>
                <p:cNvPr id="69537" name="Line 929"/>
                <p:cNvSpPr>
                  <a:spLocks noChangeShapeType="1"/>
                </p:cNvSpPr>
                <p:nvPr/>
              </p:nvSpPr>
              <p:spPr bwMode="auto">
                <a:xfrm>
                  <a:off x="4003" y="1141"/>
                  <a:ext cx="42" cy="1"/>
                </a:xfrm>
                <a:prstGeom prst="line">
                  <a:avLst/>
                </a:prstGeom>
                <a:noFill/>
                <a:ln w="0">
                  <a:solidFill>
                    <a:srgbClr val="000000"/>
                  </a:solidFill>
                  <a:round/>
                  <a:headEnd/>
                  <a:tailEnd/>
                </a:ln>
              </p:spPr>
              <p:txBody>
                <a:bodyPr/>
                <a:lstStyle/>
                <a:p>
                  <a:endParaRPr lang="en-US"/>
                </a:p>
              </p:txBody>
            </p:sp>
            <p:sp>
              <p:nvSpPr>
                <p:cNvPr id="69538" name="Line 930"/>
                <p:cNvSpPr>
                  <a:spLocks noChangeShapeType="1"/>
                </p:cNvSpPr>
                <p:nvPr/>
              </p:nvSpPr>
              <p:spPr bwMode="auto">
                <a:xfrm>
                  <a:off x="4030" y="1111"/>
                  <a:ext cx="1" cy="45"/>
                </a:xfrm>
                <a:prstGeom prst="line">
                  <a:avLst/>
                </a:prstGeom>
                <a:noFill/>
                <a:ln w="0">
                  <a:solidFill>
                    <a:srgbClr val="000000"/>
                  </a:solidFill>
                  <a:round/>
                  <a:headEnd/>
                  <a:tailEnd/>
                </a:ln>
              </p:spPr>
              <p:txBody>
                <a:bodyPr/>
                <a:lstStyle/>
                <a:p>
                  <a:endParaRPr lang="en-US"/>
                </a:p>
              </p:txBody>
            </p:sp>
            <p:sp>
              <p:nvSpPr>
                <p:cNvPr id="69539" name="Line 931"/>
                <p:cNvSpPr>
                  <a:spLocks noChangeShapeType="1"/>
                </p:cNvSpPr>
                <p:nvPr/>
              </p:nvSpPr>
              <p:spPr bwMode="auto">
                <a:xfrm flipH="1">
                  <a:off x="4067" y="1111"/>
                  <a:ext cx="8" cy="3"/>
                </a:xfrm>
                <a:prstGeom prst="line">
                  <a:avLst/>
                </a:prstGeom>
                <a:noFill/>
                <a:ln w="0">
                  <a:solidFill>
                    <a:srgbClr val="000000"/>
                  </a:solidFill>
                  <a:round/>
                  <a:headEnd/>
                  <a:tailEnd/>
                </a:ln>
              </p:spPr>
              <p:txBody>
                <a:bodyPr/>
                <a:lstStyle/>
                <a:p>
                  <a:endParaRPr lang="en-US"/>
                </a:p>
              </p:txBody>
            </p:sp>
            <p:sp>
              <p:nvSpPr>
                <p:cNvPr id="69540" name="Line 932"/>
                <p:cNvSpPr>
                  <a:spLocks noChangeShapeType="1"/>
                </p:cNvSpPr>
                <p:nvPr/>
              </p:nvSpPr>
              <p:spPr bwMode="auto">
                <a:xfrm flipH="1">
                  <a:off x="4061" y="1114"/>
                  <a:ext cx="6" cy="6"/>
                </a:xfrm>
                <a:prstGeom prst="line">
                  <a:avLst/>
                </a:prstGeom>
                <a:noFill/>
                <a:ln w="0">
                  <a:solidFill>
                    <a:srgbClr val="000000"/>
                  </a:solidFill>
                  <a:round/>
                  <a:headEnd/>
                  <a:tailEnd/>
                </a:ln>
              </p:spPr>
              <p:txBody>
                <a:bodyPr/>
                <a:lstStyle/>
                <a:p>
                  <a:endParaRPr lang="en-US"/>
                </a:p>
              </p:txBody>
            </p:sp>
            <p:sp>
              <p:nvSpPr>
                <p:cNvPr id="69541" name="Line 933"/>
                <p:cNvSpPr>
                  <a:spLocks noChangeShapeType="1"/>
                </p:cNvSpPr>
                <p:nvPr/>
              </p:nvSpPr>
              <p:spPr bwMode="auto">
                <a:xfrm flipH="1">
                  <a:off x="4058" y="1120"/>
                  <a:ext cx="3" cy="11"/>
                </a:xfrm>
                <a:prstGeom prst="line">
                  <a:avLst/>
                </a:prstGeom>
                <a:noFill/>
                <a:ln w="0">
                  <a:solidFill>
                    <a:srgbClr val="000000"/>
                  </a:solidFill>
                  <a:round/>
                  <a:headEnd/>
                  <a:tailEnd/>
                </a:ln>
              </p:spPr>
              <p:txBody>
                <a:bodyPr/>
                <a:lstStyle/>
                <a:p>
                  <a:endParaRPr lang="en-US"/>
                </a:p>
              </p:txBody>
            </p:sp>
            <p:sp>
              <p:nvSpPr>
                <p:cNvPr id="69542" name="Line 934"/>
                <p:cNvSpPr>
                  <a:spLocks noChangeShapeType="1"/>
                </p:cNvSpPr>
                <p:nvPr/>
              </p:nvSpPr>
              <p:spPr bwMode="auto">
                <a:xfrm>
                  <a:off x="4058" y="1131"/>
                  <a:ext cx="1" cy="6"/>
                </a:xfrm>
                <a:prstGeom prst="line">
                  <a:avLst/>
                </a:prstGeom>
                <a:noFill/>
                <a:ln w="0">
                  <a:solidFill>
                    <a:srgbClr val="000000"/>
                  </a:solidFill>
                  <a:round/>
                  <a:headEnd/>
                  <a:tailEnd/>
                </a:ln>
              </p:spPr>
              <p:txBody>
                <a:bodyPr/>
                <a:lstStyle/>
                <a:p>
                  <a:endParaRPr lang="en-US"/>
                </a:p>
              </p:txBody>
            </p:sp>
            <p:sp>
              <p:nvSpPr>
                <p:cNvPr id="69543" name="Line 935"/>
                <p:cNvSpPr>
                  <a:spLocks noChangeShapeType="1"/>
                </p:cNvSpPr>
                <p:nvPr/>
              </p:nvSpPr>
              <p:spPr bwMode="auto">
                <a:xfrm>
                  <a:off x="4058" y="1137"/>
                  <a:ext cx="3" cy="11"/>
                </a:xfrm>
                <a:prstGeom prst="line">
                  <a:avLst/>
                </a:prstGeom>
                <a:noFill/>
                <a:ln w="0">
                  <a:solidFill>
                    <a:srgbClr val="000000"/>
                  </a:solidFill>
                  <a:round/>
                  <a:headEnd/>
                  <a:tailEnd/>
                </a:ln>
              </p:spPr>
              <p:txBody>
                <a:bodyPr/>
                <a:lstStyle/>
                <a:p>
                  <a:endParaRPr lang="en-US"/>
                </a:p>
              </p:txBody>
            </p:sp>
            <p:sp>
              <p:nvSpPr>
                <p:cNvPr id="69544" name="Line 936"/>
                <p:cNvSpPr>
                  <a:spLocks noChangeShapeType="1"/>
                </p:cNvSpPr>
                <p:nvPr/>
              </p:nvSpPr>
              <p:spPr bwMode="auto">
                <a:xfrm>
                  <a:off x="4061" y="1148"/>
                  <a:ext cx="6" cy="6"/>
                </a:xfrm>
                <a:prstGeom prst="line">
                  <a:avLst/>
                </a:prstGeom>
                <a:noFill/>
                <a:ln w="0">
                  <a:solidFill>
                    <a:srgbClr val="000000"/>
                  </a:solidFill>
                  <a:round/>
                  <a:headEnd/>
                  <a:tailEnd/>
                </a:ln>
              </p:spPr>
              <p:txBody>
                <a:bodyPr/>
                <a:lstStyle/>
                <a:p>
                  <a:endParaRPr lang="en-US"/>
                </a:p>
              </p:txBody>
            </p:sp>
            <p:sp>
              <p:nvSpPr>
                <p:cNvPr id="69545" name="Line 937"/>
                <p:cNvSpPr>
                  <a:spLocks noChangeShapeType="1"/>
                </p:cNvSpPr>
                <p:nvPr/>
              </p:nvSpPr>
              <p:spPr bwMode="auto">
                <a:xfrm>
                  <a:off x="4067" y="1154"/>
                  <a:ext cx="8" cy="2"/>
                </a:xfrm>
                <a:prstGeom prst="line">
                  <a:avLst/>
                </a:prstGeom>
                <a:noFill/>
                <a:ln w="0">
                  <a:solidFill>
                    <a:srgbClr val="000000"/>
                  </a:solidFill>
                  <a:round/>
                  <a:headEnd/>
                  <a:tailEnd/>
                </a:ln>
              </p:spPr>
              <p:txBody>
                <a:bodyPr/>
                <a:lstStyle/>
                <a:p>
                  <a:endParaRPr lang="en-US"/>
                </a:p>
              </p:txBody>
            </p:sp>
            <p:sp>
              <p:nvSpPr>
                <p:cNvPr id="69546" name="Line 938"/>
                <p:cNvSpPr>
                  <a:spLocks noChangeShapeType="1"/>
                </p:cNvSpPr>
                <p:nvPr/>
              </p:nvSpPr>
              <p:spPr bwMode="auto">
                <a:xfrm>
                  <a:off x="4075" y="1156"/>
                  <a:ext cx="6" cy="1"/>
                </a:xfrm>
                <a:prstGeom prst="line">
                  <a:avLst/>
                </a:prstGeom>
                <a:noFill/>
                <a:ln w="0">
                  <a:solidFill>
                    <a:srgbClr val="000000"/>
                  </a:solidFill>
                  <a:round/>
                  <a:headEnd/>
                  <a:tailEnd/>
                </a:ln>
              </p:spPr>
              <p:txBody>
                <a:bodyPr/>
                <a:lstStyle/>
                <a:p>
                  <a:endParaRPr lang="en-US"/>
                </a:p>
              </p:txBody>
            </p:sp>
            <p:sp>
              <p:nvSpPr>
                <p:cNvPr id="69547" name="Line 939"/>
                <p:cNvSpPr>
                  <a:spLocks noChangeShapeType="1"/>
                </p:cNvSpPr>
                <p:nvPr/>
              </p:nvSpPr>
              <p:spPr bwMode="auto">
                <a:xfrm flipV="1">
                  <a:off x="4081" y="1154"/>
                  <a:ext cx="8" cy="2"/>
                </a:xfrm>
                <a:prstGeom prst="line">
                  <a:avLst/>
                </a:prstGeom>
                <a:noFill/>
                <a:ln w="0">
                  <a:solidFill>
                    <a:srgbClr val="000000"/>
                  </a:solidFill>
                  <a:round/>
                  <a:headEnd/>
                  <a:tailEnd/>
                </a:ln>
              </p:spPr>
              <p:txBody>
                <a:bodyPr/>
                <a:lstStyle/>
                <a:p>
                  <a:endParaRPr lang="en-US"/>
                </a:p>
              </p:txBody>
            </p:sp>
            <p:sp>
              <p:nvSpPr>
                <p:cNvPr id="69548" name="Line 940"/>
                <p:cNvSpPr>
                  <a:spLocks noChangeShapeType="1"/>
                </p:cNvSpPr>
                <p:nvPr/>
              </p:nvSpPr>
              <p:spPr bwMode="auto">
                <a:xfrm flipV="1">
                  <a:off x="4089" y="1148"/>
                  <a:ext cx="6" cy="6"/>
                </a:xfrm>
                <a:prstGeom prst="line">
                  <a:avLst/>
                </a:prstGeom>
                <a:noFill/>
                <a:ln w="0">
                  <a:solidFill>
                    <a:srgbClr val="000000"/>
                  </a:solidFill>
                  <a:round/>
                  <a:headEnd/>
                  <a:tailEnd/>
                </a:ln>
              </p:spPr>
              <p:txBody>
                <a:bodyPr/>
                <a:lstStyle/>
                <a:p>
                  <a:endParaRPr lang="en-US"/>
                </a:p>
              </p:txBody>
            </p:sp>
            <p:sp>
              <p:nvSpPr>
                <p:cNvPr id="69549" name="Line 941"/>
                <p:cNvSpPr>
                  <a:spLocks noChangeShapeType="1"/>
                </p:cNvSpPr>
                <p:nvPr/>
              </p:nvSpPr>
              <p:spPr bwMode="auto">
                <a:xfrm flipV="1">
                  <a:off x="4095" y="1137"/>
                  <a:ext cx="2" cy="11"/>
                </a:xfrm>
                <a:prstGeom prst="line">
                  <a:avLst/>
                </a:prstGeom>
                <a:noFill/>
                <a:ln w="0">
                  <a:solidFill>
                    <a:srgbClr val="000000"/>
                  </a:solidFill>
                  <a:round/>
                  <a:headEnd/>
                  <a:tailEnd/>
                </a:ln>
              </p:spPr>
              <p:txBody>
                <a:bodyPr/>
                <a:lstStyle/>
                <a:p>
                  <a:endParaRPr lang="en-US"/>
                </a:p>
              </p:txBody>
            </p:sp>
            <p:sp>
              <p:nvSpPr>
                <p:cNvPr id="69550" name="Line 942"/>
                <p:cNvSpPr>
                  <a:spLocks noChangeShapeType="1"/>
                </p:cNvSpPr>
                <p:nvPr/>
              </p:nvSpPr>
              <p:spPr bwMode="auto">
                <a:xfrm flipV="1">
                  <a:off x="4097" y="1131"/>
                  <a:ext cx="1" cy="6"/>
                </a:xfrm>
                <a:prstGeom prst="line">
                  <a:avLst/>
                </a:prstGeom>
                <a:noFill/>
                <a:ln w="0">
                  <a:solidFill>
                    <a:srgbClr val="000000"/>
                  </a:solidFill>
                  <a:round/>
                  <a:headEnd/>
                  <a:tailEnd/>
                </a:ln>
              </p:spPr>
              <p:txBody>
                <a:bodyPr/>
                <a:lstStyle/>
                <a:p>
                  <a:endParaRPr lang="en-US"/>
                </a:p>
              </p:txBody>
            </p:sp>
            <p:sp>
              <p:nvSpPr>
                <p:cNvPr id="69551" name="Line 943"/>
                <p:cNvSpPr>
                  <a:spLocks noChangeShapeType="1"/>
                </p:cNvSpPr>
                <p:nvPr/>
              </p:nvSpPr>
              <p:spPr bwMode="auto">
                <a:xfrm flipH="1" flipV="1">
                  <a:off x="4095" y="1120"/>
                  <a:ext cx="2" cy="11"/>
                </a:xfrm>
                <a:prstGeom prst="line">
                  <a:avLst/>
                </a:prstGeom>
                <a:noFill/>
                <a:ln w="0">
                  <a:solidFill>
                    <a:srgbClr val="000000"/>
                  </a:solidFill>
                  <a:round/>
                  <a:headEnd/>
                  <a:tailEnd/>
                </a:ln>
              </p:spPr>
              <p:txBody>
                <a:bodyPr/>
                <a:lstStyle/>
                <a:p>
                  <a:endParaRPr lang="en-US"/>
                </a:p>
              </p:txBody>
            </p:sp>
            <p:sp>
              <p:nvSpPr>
                <p:cNvPr id="69552" name="Line 944"/>
                <p:cNvSpPr>
                  <a:spLocks noChangeShapeType="1"/>
                </p:cNvSpPr>
                <p:nvPr/>
              </p:nvSpPr>
              <p:spPr bwMode="auto">
                <a:xfrm flipH="1" flipV="1">
                  <a:off x="4089" y="1114"/>
                  <a:ext cx="6" cy="6"/>
                </a:xfrm>
                <a:prstGeom prst="line">
                  <a:avLst/>
                </a:prstGeom>
                <a:noFill/>
                <a:ln w="0">
                  <a:solidFill>
                    <a:srgbClr val="000000"/>
                  </a:solidFill>
                  <a:round/>
                  <a:headEnd/>
                  <a:tailEnd/>
                </a:ln>
              </p:spPr>
              <p:txBody>
                <a:bodyPr/>
                <a:lstStyle/>
                <a:p>
                  <a:endParaRPr lang="en-US"/>
                </a:p>
              </p:txBody>
            </p:sp>
            <p:sp>
              <p:nvSpPr>
                <p:cNvPr id="69553" name="Line 945"/>
                <p:cNvSpPr>
                  <a:spLocks noChangeShapeType="1"/>
                </p:cNvSpPr>
                <p:nvPr/>
              </p:nvSpPr>
              <p:spPr bwMode="auto">
                <a:xfrm flipH="1" flipV="1">
                  <a:off x="4081" y="1111"/>
                  <a:ext cx="8" cy="3"/>
                </a:xfrm>
                <a:prstGeom prst="line">
                  <a:avLst/>
                </a:prstGeom>
                <a:noFill/>
                <a:ln w="0">
                  <a:solidFill>
                    <a:srgbClr val="000000"/>
                  </a:solidFill>
                  <a:round/>
                  <a:headEnd/>
                  <a:tailEnd/>
                </a:ln>
              </p:spPr>
              <p:txBody>
                <a:bodyPr/>
                <a:lstStyle/>
                <a:p>
                  <a:endParaRPr lang="en-US"/>
                </a:p>
              </p:txBody>
            </p:sp>
            <p:sp>
              <p:nvSpPr>
                <p:cNvPr id="69554" name="Line 946"/>
                <p:cNvSpPr>
                  <a:spLocks noChangeShapeType="1"/>
                </p:cNvSpPr>
                <p:nvPr/>
              </p:nvSpPr>
              <p:spPr bwMode="auto">
                <a:xfrm flipH="1">
                  <a:off x="4075" y="1111"/>
                  <a:ext cx="6" cy="1"/>
                </a:xfrm>
                <a:prstGeom prst="line">
                  <a:avLst/>
                </a:prstGeom>
                <a:noFill/>
                <a:ln w="0">
                  <a:solidFill>
                    <a:srgbClr val="000000"/>
                  </a:solidFill>
                  <a:round/>
                  <a:headEnd/>
                  <a:tailEnd/>
                </a:ln>
              </p:spPr>
              <p:txBody>
                <a:bodyPr/>
                <a:lstStyle/>
                <a:p>
                  <a:endParaRPr lang="en-US"/>
                </a:p>
              </p:txBody>
            </p:sp>
            <p:sp>
              <p:nvSpPr>
                <p:cNvPr id="69555" name="Line 947"/>
                <p:cNvSpPr>
                  <a:spLocks noChangeShapeType="1"/>
                </p:cNvSpPr>
                <p:nvPr/>
              </p:nvSpPr>
              <p:spPr bwMode="auto">
                <a:xfrm flipV="1">
                  <a:off x="1901" y="1118"/>
                  <a:ext cx="5" cy="2"/>
                </a:xfrm>
                <a:prstGeom prst="line">
                  <a:avLst/>
                </a:prstGeom>
                <a:noFill/>
                <a:ln w="0">
                  <a:solidFill>
                    <a:srgbClr val="000000"/>
                  </a:solidFill>
                  <a:round/>
                  <a:headEnd/>
                  <a:tailEnd/>
                </a:ln>
              </p:spPr>
              <p:txBody>
                <a:bodyPr/>
                <a:lstStyle/>
                <a:p>
                  <a:endParaRPr lang="en-US"/>
                </a:p>
              </p:txBody>
            </p:sp>
            <p:sp>
              <p:nvSpPr>
                <p:cNvPr id="69556" name="Line 948"/>
                <p:cNvSpPr>
                  <a:spLocks noChangeShapeType="1"/>
                </p:cNvSpPr>
                <p:nvPr/>
              </p:nvSpPr>
              <p:spPr bwMode="auto">
                <a:xfrm flipV="1">
                  <a:off x="1906" y="1111"/>
                  <a:ext cx="9" cy="7"/>
                </a:xfrm>
                <a:prstGeom prst="line">
                  <a:avLst/>
                </a:prstGeom>
                <a:noFill/>
                <a:ln w="0">
                  <a:solidFill>
                    <a:srgbClr val="000000"/>
                  </a:solidFill>
                  <a:round/>
                  <a:headEnd/>
                  <a:tailEnd/>
                </a:ln>
              </p:spPr>
              <p:txBody>
                <a:bodyPr/>
                <a:lstStyle/>
                <a:p>
                  <a:endParaRPr lang="en-US"/>
                </a:p>
              </p:txBody>
            </p:sp>
            <p:sp>
              <p:nvSpPr>
                <p:cNvPr id="69557" name="Line 949"/>
                <p:cNvSpPr>
                  <a:spLocks noChangeShapeType="1"/>
                </p:cNvSpPr>
                <p:nvPr/>
              </p:nvSpPr>
              <p:spPr bwMode="auto">
                <a:xfrm>
                  <a:off x="1915" y="1111"/>
                  <a:ext cx="1" cy="45"/>
                </a:xfrm>
                <a:prstGeom prst="line">
                  <a:avLst/>
                </a:prstGeom>
                <a:noFill/>
                <a:ln w="0">
                  <a:solidFill>
                    <a:srgbClr val="000000"/>
                  </a:solidFill>
                  <a:round/>
                  <a:headEnd/>
                  <a:tailEnd/>
                </a:ln>
              </p:spPr>
              <p:txBody>
                <a:bodyPr/>
                <a:lstStyle/>
                <a:p>
                  <a:endParaRPr lang="en-US"/>
                </a:p>
              </p:txBody>
            </p:sp>
            <p:sp>
              <p:nvSpPr>
                <p:cNvPr id="69558" name="Line 950"/>
                <p:cNvSpPr>
                  <a:spLocks noChangeShapeType="1"/>
                </p:cNvSpPr>
                <p:nvPr/>
              </p:nvSpPr>
              <p:spPr bwMode="auto">
                <a:xfrm flipH="1">
                  <a:off x="1957" y="1111"/>
                  <a:ext cx="8" cy="3"/>
                </a:xfrm>
                <a:prstGeom prst="line">
                  <a:avLst/>
                </a:prstGeom>
                <a:noFill/>
                <a:ln w="0">
                  <a:solidFill>
                    <a:srgbClr val="000000"/>
                  </a:solidFill>
                  <a:round/>
                  <a:headEnd/>
                  <a:tailEnd/>
                </a:ln>
              </p:spPr>
              <p:txBody>
                <a:bodyPr/>
                <a:lstStyle/>
                <a:p>
                  <a:endParaRPr lang="en-US"/>
                </a:p>
              </p:txBody>
            </p:sp>
            <p:sp>
              <p:nvSpPr>
                <p:cNvPr id="69559" name="Line 951"/>
                <p:cNvSpPr>
                  <a:spLocks noChangeShapeType="1"/>
                </p:cNvSpPr>
                <p:nvPr/>
              </p:nvSpPr>
              <p:spPr bwMode="auto">
                <a:xfrm flipH="1">
                  <a:off x="1951" y="1114"/>
                  <a:ext cx="6" cy="6"/>
                </a:xfrm>
                <a:prstGeom prst="line">
                  <a:avLst/>
                </a:prstGeom>
                <a:noFill/>
                <a:ln w="0">
                  <a:solidFill>
                    <a:srgbClr val="000000"/>
                  </a:solidFill>
                  <a:round/>
                  <a:headEnd/>
                  <a:tailEnd/>
                </a:ln>
              </p:spPr>
              <p:txBody>
                <a:bodyPr/>
                <a:lstStyle/>
                <a:p>
                  <a:endParaRPr lang="en-US"/>
                </a:p>
              </p:txBody>
            </p:sp>
            <p:sp>
              <p:nvSpPr>
                <p:cNvPr id="69560" name="Line 952"/>
                <p:cNvSpPr>
                  <a:spLocks noChangeShapeType="1"/>
                </p:cNvSpPr>
                <p:nvPr/>
              </p:nvSpPr>
              <p:spPr bwMode="auto">
                <a:xfrm flipH="1">
                  <a:off x="1948" y="1120"/>
                  <a:ext cx="3" cy="11"/>
                </a:xfrm>
                <a:prstGeom prst="line">
                  <a:avLst/>
                </a:prstGeom>
                <a:noFill/>
                <a:ln w="0">
                  <a:solidFill>
                    <a:srgbClr val="000000"/>
                  </a:solidFill>
                  <a:round/>
                  <a:headEnd/>
                  <a:tailEnd/>
                </a:ln>
              </p:spPr>
              <p:txBody>
                <a:bodyPr/>
                <a:lstStyle/>
                <a:p>
                  <a:endParaRPr lang="en-US"/>
                </a:p>
              </p:txBody>
            </p:sp>
            <p:sp>
              <p:nvSpPr>
                <p:cNvPr id="69561" name="Line 953"/>
                <p:cNvSpPr>
                  <a:spLocks noChangeShapeType="1"/>
                </p:cNvSpPr>
                <p:nvPr/>
              </p:nvSpPr>
              <p:spPr bwMode="auto">
                <a:xfrm>
                  <a:off x="1948" y="1131"/>
                  <a:ext cx="1" cy="6"/>
                </a:xfrm>
                <a:prstGeom prst="line">
                  <a:avLst/>
                </a:prstGeom>
                <a:noFill/>
                <a:ln w="0">
                  <a:solidFill>
                    <a:srgbClr val="000000"/>
                  </a:solidFill>
                  <a:round/>
                  <a:headEnd/>
                  <a:tailEnd/>
                </a:ln>
              </p:spPr>
              <p:txBody>
                <a:bodyPr/>
                <a:lstStyle/>
                <a:p>
                  <a:endParaRPr lang="en-US"/>
                </a:p>
              </p:txBody>
            </p:sp>
            <p:sp>
              <p:nvSpPr>
                <p:cNvPr id="69562" name="Line 954"/>
                <p:cNvSpPr>
                  <a:spLocks noChangeShapeType="1"/>
                </p:cNvSpPr>
                <p:nvPr/>
              </p:nvSpPr>
              <p:spPr bwMode="auto">
                <a:xfrm>
                  <a:off x="1948" y="1137"/>
                  <a:ext cx="3" cy="11"/>
                </a:xfrm>
                <a:prstGeom prst="line">
                  <a:avLst/>
                </a:prstGeom>
                <a:noFill/>
                <a:ln w="0">
                  <a:solidFill>
                    <a:srgbClr val="000000"/>
                  </a:solidFill>
                  <a:round/>
                  <a:headEnd/>
                  <a:tailEnd/>
                </a:ln>
              </p:spPr>
              <p:txBody>
                <a:bodyPr/>
                <a:lstStyle/>
                <a:p>
                  <a:endParaRPr lang="en-US"/>
                </a:p>
              </p:txBody>
            </p:sp>
            <p:sp>
              <p:nvSpPr>
                <p:cNvPr id="69563" name="Line 955"/>
                <p:cNvSpPr>
                  <a:spLocks noChangeShapeType="1"/>
                </p:cNvSpPr>
                <p:nvPr/>
              </p:nvSpPr>
              <p:spPr bwMode="auto">
                <a:xfrm>
                  <a:off x="1951" y="1148"/>
                  <a:ext cx="6" cy="6"/>
                </a:xfrm>
                <a:prstGeom prst="line">
                  <a:avLst/>
                </a:prstGeom>
                <a:noFill/>
                <a:ln w="0">
                  <a:solidFill>
                    <a:srgbClr val="000000"/>
                  </a:solidFill>
                  <a:round/>
                  <a:headEnd/>
                  <a:tailEnd/>
                </a:ln>
              </p:spPr>
              <p:txBody>
                <a:bodyPr/>
                <a:lstStyle/>
                <a:p>
                  <a:endParaRPr lang="en-US"/>
                </a:p>
              </p:txBody>
            </p:sp>
            <p:sp>
              <p:nvSpPr>
                <p:cNvPr id="69564" name="Line 956"/>
                <p:cNvSpPr>
                  <a:spLocks noChangeShapeType="1"/>
                </p:cNvSpPr>
                <p:nvPr/>
              </p:nvSpPr>
              <p:spPr bwMode="auto">
                <a:xfrm>
                  <a:off x="1957" y="1154"/>
                  <a:ext cx="8" cy="2"/>
                </a:xfrm>
                <a:prstGeom prst="line">
                  <a:avLst/>
                </a:prstGeom>
                <a:noFill/>
                <a:ln w="0">
                  <a:solidFill>
                    <a:srgbClr val="000000"/>
                  </a:solidFill>
                  <a:round/>
                  <a:headEnd/>
                  <a:tailEnd/>
                </a:ln>
              </p:spPr>
              <p:txBody>
                <a:bodyPr/>
                <a:lstStyle/>
                <a:p>
                  <a:endParaRPr lang="en-US"/>
                </a:p>
              </p:txBody>
            </p:sp>
            <p:sp>
              <p:nvSpPr>
                <p:cNvPr id="69565" name="Line 957"/>
                <p:cNvSpPr>
                  <a:spLocks noChangeShapeType="1"/>
                </p:cNvSpPr>
                <p:nvPr/>
              </p:nvSpPr>
              <p:spPr bwMode="auto">
                <a:xfrm>
                  <a:off x="1965" y="1156"/>
                  <a:ext cx="5" cy="1"/>
                </a:xfrm>
                <a:prstGeom prst="line">
                  <a:avLst/>
                </a:prstGeom>
                <a:noFill/>
                <a:ln w="0">
                  <a:solidFill>
                    <a:srgbClr val="000000"/>
                  </a:solidFill>
                  <a:round/>
                  <a:headEnd/>
                  <a:tailEnd/>
                </a:ln>
              </p:spPr>
              <p:txBody>
                <a:bodyPr/>
                <a:lstStyle/>
                <a:p>
                  <a:endParaRPr lang="en-US"/>
                </a:p>
              </p:txBody>
            </p:sp>
            <p:sp>
              <p:nvSpPr>
                <p:cNvPr id="69566" name="Line 958"/>
                <p:cNvSpPr>
                  <a:spLocks noChangeShapeType="1"/>
                </p:cNvSpPr>
                <p:nvPr/>
              </p:nvSpPr>
              <p:spPr bwMode="auto">
                <a:xfrm flipV="1">
                  <a:off x="1970" y="1154"/>
                  <a:ext cx="9" cy="2"/>
                </a:xfrm>
                <a:prstGeom prst="line">
                  <a:avLst/>
                </a:prstGeom>
                <a:noFill/>
                <a:ln w="0">
                  <a:solidFill>
                    <a:srgbClr val="000000"/>
                  </a:solidFill>
                  <a:round/>
                  <a:headEnd/>
                  <a:tailEnd/>
                </a:ln>
              </p:spPr>
              <p:txBody>
                <a:bodyPr/>
                <a:lstStyle/>
                <a:p>
                  <a:endParaRPr lang="en-US"/>
                </a:p>
              </p:txBody>
            </p:sp>
            <p:sp>
              <p:nvSpPr>
                <p:cNvPr id="69567" name="Line 959"/>
                <p:cNvSpPr>
                  <a:spLocks noChangeShapeType="1"/>
                </p:cNvSpPr>
                <p:nvPr/>
              </p:nvSpPr>
              <p:spPr bwMode="auto">
                <a:xfrm flipV="1">
                  <a:off x="1979" y="1148"/>
                  <a:ext cx="5" cy="6"/>
                </a:xfrm>
                <a:prstGeom prst="line">
                  <a:avLst/>
                </a:prstGeom>
                <a:noFill/>
                <a:ln w="0">
                  <a:solidFill>
                    <a:srgbClr val="000000"/>
                  </a:solidFill>
                  <a:round/>
                  <a:headEnd/>
                  <a:tailEnd/>
                </a:ln>
              </p:spPr>
              <p:txBody>
                <a:bodyPr/>
                <a:lstStyle/>
                <a:p>
                  <a:endParaRPr lang="en-US"/>
                </a:p>
              </p:txBody>
            </p:sp>
            <p:sp>
              <p:nvSpPr>
                <p:cNvPr id="69568" name="Line 960"/>
                <p:cNvSpPr>
                  <a:spLocks noChangeShapeType="1"/>
                </p:cNvSpPr>
                <p:nvPr/>
              </p:nvSpPr>
              <p:spPr bwMode="auto">
                <a:xfrm flipV="1">
                  <a:off x="1984" y="1137"/>
                  <a:ext cx="3" cy="11"/>
                </a:xfrm>
                <a:prstGeom prst="line">
                  <a:avLst/>
                </a:prstGeom>
                <a:noFill/>
                <a:ln w="0">
                  <a:solidFill>
                    <a:srgbClr val="000000"/>
                  </a:solidFill>
                  <a:round/>
                  <a:headEnd/>
                  <a:tailEnd/>
                </a:ln>
              </p:spPr>
              <p:txBody>
                <a:bodyPr/>
                <a:lstStyle/>
                <a:p>
                  <a:endParaRPr lang="en-US"/>
                </a:p>
              </p:txBody>
            </p:sp>
            <p:sp>
              <p:nvSpPr>
                <p:cNvPr id="69569" name="Line 961"/>
                <p:cNvSpPr>
                  <a:spLocks noChangeShapeType="1"/>
                </p:cNvSpPr>
                <p:nvPr/>
              </p:nvSpPr>
              <p:spPr bwMode="auto">
                <a:xfrm flipV="1">
                  <a:off x="1987" y="1131"/>
                  <a:ext cx="1" cy="6"/>
                </a:xfrm>
                <a:prstGeom prst="line">
                  <a:avLst/>
                </a:prstGeom>
                <a:noFill/>
                <a:ln w="0">
                  <a:solidFill>
                    <a:srgbClr val="000000"/>
                  </a:solidFill>
                  <a:round/>
                  <a:headEnd/>
                  <a:tailEnd/>
                </a:ln>
              </p:spPr>
              <p:txBody>
                <a:bodyPr/>
                <a:lstStyle/>
                <a:p>
                  <a:endParaRPr lang="en-US"/>
                </a:p>
              </p:txBody>
            </p:sp>
            <p:sp>
              <p:nvSpPr>
                <p:cNvPr id="69570" name="Line 962"/>
                <p:cNvSpPr>
                  <a:spLocks noChangeShapeType="1"/>
                </p:cNvSpPr>
                <p:nvPr/>
              </p:nvSpPr>
              <p:spPr bwMode="auto">
                <a:xfrm flipH="1" flipV="1">
                  <a:off x="1984" y="1120"/>
                  <a:ext cx="3" cy="11"/>
                </a:xfrm>
                <a:prstGeom prst="line">
                  <a:avLst/>
                </a:prstGeom>
                <a:noFill/>
                <a:ln w="0">
                  <a:solidFill>
                    <a:srgbClr val="000000"/>
                  </a:solidFill>
                  <a:round/>
                  <a:headEnd/>
                  <a:tailEnd/>
                </a:ln>
              </p:spPr>
              <p:txBody>
                <a:bodyPr/>
                <a:lstStyle/>
                <a:p>
                  <a:endParaRPr lang="en-US"/>
                </a:p>
              </p:txBody>
            </p:sp>
            <p:sp>
              <p:nvSpPr>
                <p:cNvPr id="69571" name="Line 963"/>
                <p:cNvSpPr>
                  <a:spLocks noChangeShapeType="1"/>
                </p:cNvSpPr>
                <p:nvPr/>
              </p:nvSpPr>
              <p:spPr bwMode="auto">
                <a:xfrm flipH="1" flipV="1">
                  <a:off x="1979" y="1114"/>
                  <a:ext cx="5" cy="6"/>
                </a:xfrm>
                <a:prstGeom prst="line">
                  <a:avLst/>
                </a:prstGeom>
                <a:noFill/>
                <a:ln w="0">
                  <a:solidFill>
                    <a:srgbClr val="000000"/>
                  </a:solidFill>
                  <a:round/>
                  <a:headEnd/>
                  <a:tailEnd/>
                </a:ln>
              </p:spPr>
              <p:txBody>
                <a:bodyPr/>
                <a:lstStyle/>
                <a:p>
                  <a:endParaRPr lang="en-US"/>
                </a:p>
              </p:txBody>
            </p:sp>
            <p:sp>
              <p:nvSpPr>
                <p:cNvPr id="69572" name="Line 964"/>
                <p:cNvSpPr>
                  <a:spLocks noChangeShapeType="1"/>
                </p:cNvSpPr>
                <p:nvPr/>
              </p:nvSpPr>
              <p:spPr bwMode="auto">
                <a:xfrm flipH="1" flipV="1">
                  <a:off x="1970" y="1111"/>
                  <a:ext cx="9" cy="3"/>
                </a:xfrm>
                <a:prstGeom prst="line">
                  <a:avLst/>
                </a:prstGeom>
                <a:noFill/>
                <a:ln w="0">
                  <a:solidFill>
                    <a:srgbClr val="000000"/>
                  </a:solidFill>
                  <a:round/>
                  <a:headEnd/>
                  <a:tailEnd/>
                </a:ln>
              </p:spPr>
              <p:txBody>
                <a:bodyPr/>
                <a:lstStyle/>
                <a:p>
                  <a:endParaRPr lang="en-US"/>
                </a:p>
              </p:txBody>
            </p:sp>
            <p:sp>
              <p:nvSpPr>
                <p:cNvPr id="69573" name="Line 965"/>
                <p:cNvSpPr>
                  <a:spLocks noChangeShapeType="1"/>
                </p:cNvSpPr>
                <p:nvPr/>
              </p:nvSpPr>
              <p:spPr bwMode="auto">
                <a:xfrm flipH="1">
                  <a:off x="1965" y="1111"/>
                  <a:ext cx="5" cy="1"/>
                </a:xfrm>
                <a:prstGeom prst="line">
                  <a:avLst/>
                </a:prstGeom>
                <a:noFill/>
                <a:ln w="0">
                  <a:solidFill>
                    <a:srgbClr val="000000"/>
                  </a:solidFill>
                  <a:round/>
                  <a:headEnd/>
                  <a:tailEnd/>
                </a:ln>
              </p:spPr>
              <p:txBody>
                <a:bodyPr/>
                <a:lstStyle/>
                <a:p>
                  <a:endParaRPr lang="en-US"/>
                </a:p>
              </p:txBody>
            </p:sp>
            <p:sp>
              <p:nvSpPr>
                <p:cNvPr id="69574" name="Line 966"/>
                <p:cNvSpPr>
                  <a:spLocks noChangeShapeType="1"/>
                </p:cNvSpPr>
                <p:nvPr/>
              </p:nvSpPr>
              <p:spPr bwMode="auto">
                <a:xfrm flipV="1">
                  <a:off x="1901" y="1473"/>
                  <a:ext cx="5" cy="2"/>
                </a:xfrm>
                <a:prstGeom prst="line">
                  <a:avLst/>
                </a:prstGeom>
                <a:noFill/>
                <a:ln w="0">
                  <a:solidFill>
                    <a:srgbClr val="000000"/>
                  </a:solidFill>
                  <a:round/>
                  <a:headEnd/>
                  <a:tailEnd/>
                </a:ln>
              </p:spPr>
              <p:txBody>
                <a:bodyPr/>
                <a:lstStyle/>
                <a:p>
                  <a:endParaRPr lang="en-US"/>
                </a:p>
              </p:txBody>
            </p:sp>
            <p:sp>
              <p:nvSpPr>
                <p:cNvPr id="69575" name="Line 967"/>
                <p:cNvSpPr>
                  <a:spLocks noChangeShapeType="1"/>
                </p:cNvSpPr>
                <p:nvPr/>
              </p:nvSpPr>
              <p:spPr bwMode="auto">
                <a:xfrm flipV="1">
                  <a:off x="1906" y="1466"/>
                  <a:ext cx="9" cy="7"/>
                </a:xfrm>
                <a:prstGeom prst="line">
                  <a:avLst/>
                </a:prstGeom>
                <a:noFill/>
                <a:ln w="0">
                  <a:solidFill>
                    <a:srgbClr val="000000"/>
                  </a:solidFill>
                  <a:round/>
                  <a:headEnd/>
                  <a:tailEnd/>
                </a:ln>
              </p:spPr>
              <p:txBody>
                <a:bodyPr/>
                <a:lstStyle/>
                <a:p>
                  <a:endParaRPr lang="en-US"/>
                </a:p>
              </p:txBody>
            </p:sp>
            <p:sp>
              <p:nvSpPr>
                <p:cNvPr id="69576" name="Line 968"/>
                <p:cNvSpPr>
                  <a:spLocks noChangeShapeType="1"/>
                </p:cNvSpPr>
                <p:nvPr/>
              </p:nvSpPr>
              <p:spPr bwMode="auto">
                <a:xfrm>
                  <a:off x="1915" y="1466"/>
                  <a:ext cx="1" cy="45"/>
                </a:xfrm>
                <a:prstGeom prst="line">
                  <a:avLst/>
                </a:prstGeom>
                <a:noFill/>
                <a:ln w="0">
                  <a:solidFill>
                    <a:srgbClr val="000000"/>
                  </a:solidFill>
                  <a:round/>
                  <a:headEnd/>
                  <a:tailEnd/>
                </a:ln>
              </p:spPr>
              <p:txBody>
                <a:bodyPr/>
                <a:lstStyle/>
                <a:p>
                  <a:endParaRPr lang="en-US"/>
                </a:p>
              </p:txBody>
            </p:sp>
            <p:sp>
              <p:nvSpPr>
                <p:cNvPr id="69577" name="Line 969"/>
                <p:cNvSpPr>
                  <a:spLocks noChangeShapeType="1"/>
                </p:cNvSpPr>
                <p:nvPr/>
              </p:nvSpPr>
              <p:spPr bwMode="auto">
                <a:xfrm flipH="1">
                  <a:off x="1954" y="1466"/>
                  <a:ext cx="28" cy="1"/>
                </a:xfrm>
                <a:prstGeom prst="line">
                  <a:avLst/>
                </a:prstGeom>
                <a:noFill/>
                <a:ln w="0">
                  <a:solidFill>
                    <a:srgbClr val="000000"/>
                  </a:solidFill>
                  <a:round/>
                  <a:headEnd/>
                  <a:tailEnd/>
                </a:ln>
              </p:spPr>
              <p:txBody>
                <a:bodyPr/>
                <a:lstStyle/>
                <a:p>
                  <a:endParaRPr lang="en-US"/>
                </a:p>
              </p:txBody>
            </p:sp>
            <p:sp>
              <p:nvSpPr>
                <p:cNvPr id="69578" name="Line 970"/>
                <p:cNvSpPr>
                  <a:spLocks noChangeShapeType="1"/>
                </p:cNvSpPr>
                <p:nvPr/>
              </p:nvSpPr>
              <p:spPr bwMode="auto">
                <a:xfrm flipH="1">
                  <a:off x="1951" y="1466"/>
                  <a:ext cx="3" cy="19"/>
                </a:xfrm>
                <a:prstGeom prst="line">
                  <a:avLst/>
                </a:prstGeom>
                <a:noFill/>
                <a:ln w="0">
                  <a:solidFill>
                    <a:srgbClr val="000000"/>
                  </a:solidFill>
                  <a:round/>
                  <a:headEnd/>
                  <a:tailEnd/>
                </a:ln>
              </p:spPr>
              <p:txBody>
                <a:bodyPr/>
                <a:lstStyle/>
                <a:p>
                  <a:endParaRPr lang="en-US"/>
                </a:p>
              </p:txBody>
            </p:sp>
            <p:sp>
              <p:nvSpPr>
                <p:cNvPr id="69579" name="Line 971"/>
                <p:cNvSpPr>
                  <a:spLocks noChangeShapeType="1"/>
                </p:cNvSpPr>
                <p:nvPr/>
              </p:nvSpPr>
              <p:spPr bwMode="auto">
                <a:xfrm flipV="1">
                  <a:off x="1951" y="1483"/>
                  <a:ext cx="3" cy="2"/>
                </a:xfrm>
                <a:prstGeom prst="line">
                  <a:avLst/>
                </a:prstGeom>
                <a:noFill/>
                <a:ln w="0">
                  <a:solidFill>
                    <a:srgbClr val="000000"/>
                  </a:solidFill>
                  <a:round/>
                  <a:headEnd/>
                  <a:tailEnd/>
                </a:ln>
              </p:spPr>
              <p:txBody>
                <a:bodyPr/>
                <a:lstStyle/>
                <a:p>
                  <a:endParaRPr lang="en-US"/>
                </a:p>
              </p:txBody>
            </p:sp>
            <p:sp>
              <p:nvSpPr>
                <p:cNvPr id="69580" name="Line 972"/>
                <p:cNvSpPr>
                  <a:spLocks noChangeShapeType="1"/>
                </p:cNvSpPr>
                <p:nvPr/>
              </p:nvSpPr>
              <p:spPr bwMode="auto">
                <a:xfrm flipV="1">
                  <a:off x="1954" y="1481"/>
                  <a:ext cx="8" cy="2"/>
                </a:xfrm>
                <a:prstGeom prst="line">
                  <a:avLst/>
                </a:prstGeom>
                <a:noFill/>
                <a:ln w="0">
                  <a:solidFill>
                    <a:srgbClr val="000000"/>
                  </a:solidFill>
                  <a:round/>
                  <a:headEnd/>
                  <a:tailEnd/>
                </a:ln>
              </p:spPr>
              <p:txBody>
                <a:bodyPr/>
                <a:lstStyle/>
                <a:p>
                  <a:endParaRPr lang="en-US"/>
                </a:p>
              </p:txBody>
            </p:sp>
            <p:sp>
              <p:nvSpPr>
                <p:cNvPr id="69581" name="Line 973"/>
                <p:cNvSpPr>
                  <a:spLocks noChangeShapeType="1"/>
                </p:cNvSpPr>
                <p:nvPr/>
              </p:nvSpPr>
              <p:spPr bwMode="auto">
                <a:xfrm>
                  <a:off x="1962" y="1481"/>
                  <a:ext cx="8" cy="1"/>
                </a:xfrm>
                <a:prstGeom prst="line">
                  <a:avLst/>
                </a:prstGeom>
                <a:noFill/>
                <a:ln w="0">
                  <a:solidFill>
                    <a:srgbClr val="000000"/>
                  </a:solidFill>
                  <a:round/>
                  <a:headEnd/>
                  <a:tailEnd/>
                </a:ln>
              </p:spPr>
              <p:txBody>
                <a:bodyPr/>
                <a:lstStyle/>
                <a:p>
                  <a:endParaRPr lang="en-US"/>
                </a:p>
              </p:txBody>
            </p:sp>
            <p:sp>
              <p:nvSpPr>
                <p:cNvPr id="69582" name="Line 974"/>
                <p:cNvSpPr>
                  <a:spLocks noChangeShapeType="1"/>
                </p:cNvSpPr>
                <p:nvPr/>
              </p:nvSpPr>
              <p:spPr bwMode="auto">
                <a:xfrm>
                  <a:off x="1970" y="1481"/>
                  <a:ext cx="8" cy="2"/>
                </a:xfrm>
                <a:prstGeom prst="line">
                  <a:avLst/>
                </a:prstGeom>
                <a:noFill/>
                <a:ln w="0">
                  <a:solidFill>
                    <a:srgbClr val="000000"/>
                  </a:solidFill>
                  <a:round/>
                  <a:headEnd/>
                  <a:tailEnd/>
                </a:ln>
              </p:spPr>
              <p:txBody>
                <a:bodyPr/>
                <a:lstStyle/>
                <a:p>
                  <a:endParaRPr lang="en-US"/>
                </a:p>
              </p:txBody>
            </p:sp>
            <p:sp>
              <p:nvSpPr>
                <p:cNvPr id="69583" name="Line 975"/>
                <p:cNvSpPr>
                  <a:spLocks noChangeShapeType="1"/>
                </p:cNvSpPr>
                <p:nvPr/>
              </p:nvSpPr>
              <p:spPr bwMode="auto">
                <a:xfrm>
                  <a:off x="1978" y="1483"/>
                  <a:ext cx="6" cy="5"/>
                </a:xfrm>
                <a:prstGeom prst="line">
                  <a:avLst/>
                </a:prstGeom>
                <a:noFill/>
                <a:ln w="0">
                  <a:solidFill>
                    <a:srgbClr val="000000"/>
                  </a:solidFill>
                  <a:round/>
                  <a:headEnd/>
                  <a:tailEnd/>
                </a:ln>
              </p:spPr>
              <p:txBody>
                <a:bodyPr/>
                <a:lstStyle/>
                <a:p>
                  <a:endParaRPr lang="en-US"/>
                </a:p>
              </p:txBody>
            </p:sp>
            <p:sp>
              <p:nvSpPr>
                <p:cNvPr id="69584" name="Line 976"/>
                <p:cNvSpPr>
                  <a:spLocks noChangeShapeType="1"/>
                </p:cNvSpPr>
                <p:nvPr/>
              </p:nvSpPr>
              <p:spPr bwMode="auto">
                <a:xfrm>
                  <a:off x="1984" y="1488"/>
                  <a:ext cx="3" cy="6"/>
                </a:xfrm>
                <a:prstGeom prst="line">
                  <a:avLst/>
                </a:prstGeom>
                <a:noFill/>
                <a:ln w="0">
                  <a:solidFill>
                    <a:srgbClr val="000000"/>
                  </a:solidFill>
                  <a:round/>
                  <a:headEnd/>
                  <a:tailEnd/>
                </a:ln>
              </p:spPr>
              <p:txBody>
                <a:bodyPr/>
                <a:lstStyle/>
                <a:p>
                  <a:endParaRPr lang="en-US"/>
                </a:p>
              </p:txBody>
            </p:sp>
            <p:sp>
              <p:nvSpPr>
                <p:cNvPr id="69585" name="Line 977"/>
                <p:cNvSpPr>
                  <a:spLocks noChangeShapeType="1"/>
                </p:cNvSpPr>
                <p:nvPr/>
              </p:nvSpPr>
              <p:spPr bwMode="auto">
                <a:xfrm>
                  <a:off x="1987" y="1494"/>
                  <a:ext cx="1" cy="4"/>
                </a:xfrm>
                <a:prstGeom prst="line">
                  <a:avLst/>
                </a:prstGeom>
                <a:noFill/>
                <a:ln w="0">
                  <a:solidFill>
                    <a:srgbClr val="000000"/>
                  </a:solidFill>
                  <a:round/>
                  <a:headEnd/>
                  <a:tailEnd/>
                </a:ln>
              </p:spPr>
              <p:txBody>
                <a:bodyPr/>
                <a:lstStyle/>
                <a:p>
                  <a:endParaRPr lang="en-US"/>
                </a:p>
              </p:txBody>
            </p:sp>
            <p:sp>
              <p:nvSpPr>
                <p:cNvPr id="69586" name="Line 978"/>
                <p:cNvSpPr>
                  <a:spLocks noChangeShapeType="1"/>
                </p:cNvSpPr>
                <p:nvPr/>
              </p:nvSpPr>
              <p:spPr bwMode="auto">
                <a:xfrm flipH="1">
                  <a:off x="1984" y="1498"/>
                  <a:ext cx="3" cy="7"/>
                </a:xfrm>
                <a:prstGeom prst="line">
                  <a:avLst/>
                </a:prstGeom>
                <a:noFill/>
                <a:ln w="0">
                  <a:solidFill>
                    <a:srgbClr val="000000"/>
                  </a:solidFill>
                  <a:round/>
                  <a:headEnd/>
                  <a:tailEnd/>
                </a:ln>
              </p:spPr>
              <p:txBody>
                <a:bodyPr/>
                <a:lstStyle/>
                <a:p>
                  <a:endParaRPr lang="en-US"/>
                </a:p>
              </p:txBody>
            </p:sp>
            <p:sp>
              <p:nvSpPr>
                <p:cNvPr id="69587" name="Line 979"/>
                <p:cNvSpPr>
                  <a:spLocks noChangeShapeType="1"/>
                </p:cNvSpPr>
                <p:nvPr/>
              </p:nvSpPr>
              <p:spPr bwMode="auto">
                <a:xfrm flipH="1">
                  <a:off x="1978" y="1505"/>
                  <a:ext cx="6" cy="4"/>
                </a:xfrm>
                <a:prstGeom prst="line">
                  <a:avLst/>
                </a:prstGeom>
                <a:noFill/>
                <a:ln w="0">
                  <a:solidFill>
                    <a:srgbClr val="000000"/>
                  </a:solidFill>
                  <a:round/>
                  <a:headEnd/>
                  <a:tailEnd/>
                </a:ln>
              </p:spPr>
              <p:txBody>
                <a:bodyPr/>
                <a:lstStyle/>
                <a:p>
                  <a:endParaRPr lang="en-US"/>
                </a:p>
              </p:txBody>
            </p:sp>
            <p:sp>
              <p:nvSpPr>
                <p:cNvPr id="69588" name="Line 980"/>
                <p:cNvSpPr>
                  <a:spLocks noChangeShapeType="1"/>
                </p:cNvSpPr>
                <p:nvPr/>
              </p:nvSpPr>
              <p:spPr bwMode="auto">
                <a:xfrm flipH="1">
                  <a:off x="1970" y="1509"/>
                  <a:ext cx="8" cy="2"/>
                </a:xfrm>
                <a:prstGeom prst="line">
                  <a:avLst/>
                </a:prstGeom>
                <a:noFill/>
                <a:ln w="0">
                  <a:solidFill>
                    <a:srgbClr val="000000"/>
                  </a:solidFill>
                  <a:round/>
                  <a:headEnd/>
                  <a:tailEnd/>
                </a:ln>
              </p:spPr>
              <p:txBody>
                <a:bodyPr/>
                <a:lstStyle/>
                <a:p>
                  <a:endParaRPr lang="en-US"/>
                </a:p>
              </p:txBody>
            </p:sp>
            <p:sp>
              <p:nvSpPr>
                <p:cNvPr id="69589" name="Line 981"/>
                <p:cNvSpPr>
                  <a:spLocks noChangeShapeType="1"/>
                </p:cNvSpPr>
                <p:nvPr/>
              </p:nvSpPr>
              <p:spPr bwMode="auto">
                <a:xfrm flipH="1">
                  <a:off x="1962" y="1511"/>
                  <a:ext cx="8" cy="1"/>
                </a:xfrm>
                <a:prstGeom prst="line">
                  <a:avLst/>
                </a:prstGeom>
                <a:noFill/>
                <a:ln w="0">
                  <a:solidFill>
                    <a:srgbClr val="000000"/>
                  </a:solidFill>
                  <a:round/>
                  <a:headEnd/>
                  <a:tailEnd/>
                </a:ln>
              </p:spPr>
              <p:txBody>
                <a:bodyPr/>
                <a:lstStyle/>
                <a:p>
                  <a:endParaRPr lang="en-US"/>
                </a:p>
              </p:txBody>
            </p:sp>
            <p:sp>
              <p:nvSpPr>
                <p:cNvPr id="69590" name="Line 982"/>
                <p:cNvSpPr>
                  <a:spLocks noChangeShapeType="1"/>
                </p:cNvSpPr>
                <p:nvPr/>
              </p:nvSpPr>
              <p:spPr bwMode="auto">
                <a:xfrm flipH="1" flipV="1">
                  <a:off x="1954" y="1509"/>
                  <a:ext cx="8" cy="2"/>
                </a:xfrm>
                <a:prstGeom prst="line">
                  <a:avLst/>
                </a:prstGeom>
                <a:noFill/>
                <a:ln w="0">
                  <a:solidFill>
                    <a:srgbClr val="000000"/>
                  </a:solidFill>
                  <a:round/>
                  <a:headEnd/>
                  <a:tailEnd/>
                </a:ln>
              </p:spPr>
              <p:txBody>
                <a:bodyPr/>
                <a:lstStyle/>
                <a:p>
                  <a:endParaRPr lang="en-US"/>
                </a:p>
              </p:txBody>
            </p:sp>
            <p:sp>
              <p:nvSpPr>
                <p:cNvPr id="69591" name="Line 983"/>
                <p:cNvSpPr>
                  <a:spLocks noChangeShapeType="1"/>
                </p:cNvSpPr>
                <p:nvPr/>
              </p:nvSpPr>
              <p:spPr bwMode="auto">
                <a:xfrm flipH="1" flipV="1">
                  <a:off x="1951" y="1507"/>
                  <a:ext cx="3" cy="2"/>
                </a:xfrm>
                <a:prstGeom prst="line">
                  <a:avLst/>
                </a:prstGeom>
                <a:noFill/>
                <a:ln w="0">
                  <a:solidFill>
                    <a:srgbClr val="000000"/>
                  </a:solidFill>
                  <a:round/>
                  <a:headEnd/>
                  <a:tailEnd/>
                </a:ln>
              </p:spPr>
              <p:txBody>
                <a:bodyPr/>
                <a:lstStyle/>
                <a:p>
                  <a:endParaRPr lang="en-US"/>
                </a:p>
              </p:txBody>
            </p:sp>
            <p:sp>
              <p:nvSpPr>
                <p:cNvPr id="69592" name="Line 984"/>
                <p:cNvSpPr>
                  <a:spLocks noChangeShapeType="1"/>
                </p:cNvSpPr>
                <p:nvPr/>
              </p:nvSpPr>
              <p:spPr bwMode="auto">
                <a:xfrm flipH="1" flipV="1">
                  <a:off x="1948" y="1503"/>
                  <a:ext cx="3" cy="4"/>
                </a:xfrm>
                <a:prstGeom prst="line">
                  <a:avLst/>
                </a:prstGeom>
                <a:noFill/>
                <a:ln w="0">
                  <a:solidFill>
                    <a:srgbClr val="000000"/>
                  </a:solidFill>
                  <a:round/>
                  <a:headEnd/>
                  <a:tailEnd/>
                </a:ln>
              </p:spPr>
              <p:txBody>
                <a:bodyPr/>
                <a:lstStyle/>
                <a:p>
                  <a:endParaRPr lang="en-US"/>
                </a:p>
              </p:txBody>
            </p:sp>
            <p:sp>
              <p:nvSpPr>
                <p:cNvPr id="69593" name="Line 985"/>
                <p:cNvSpPr>
                  <a:spLocks noChangeShapeType="1"/>
                </p:cNvSpPr>
                <p:nvPr/>
              </p:nvSpPr>
              <p:spPr bwMode="auto">
                <a:xfrm flipV="1">
                  <a:off x="2952" y="1475"/>
                  <a:ext cx="1" cy="2"/>
                </a:xfrm>
                <a:prstGeom prst="line">
                  <a:avLst/>
                </a:prstGeom>
                <a:noFill/>
                <a:ln w="0">
                  <a:solidFill>
                    <a:srgbClr val="000000"/>
                  </a:solidFill>
                  <a:round/>
                  <a:headEnd/>
                  <a:tailEnd/>
                </a:ln>
              </p:spPr>
              <p:txBody>
                <a:bodyPr/>
                <a:lstStyle/>
                <a:p>
                  <a:endParaRPr lang="en-US"/>
                </a:p>
              </p:txBody>
            </p:sp>
            <p:sp>
              <p:nvSpPr>
                <p:cNvPr id="69594" name="Line 986"/>
                <p:cNvSpPr>
                  <a:spLocks noChangeShapeType="1"/>
                </p:cNvSpPr>
                <p:nvPr/>
              </p:nvSpPr>
              <p:spPr bwMode="auto">
                <a:xfrm flipV="1">
                  <a:off x="2952" y="1470"/>
                  <a:ext cx="3" cy="5"/>
                </a:xfrm>
                <a:prstGeom prst="line">
                  <a:avLst/>
                </a:prstGeom>
                <a:noFill/>
                <a:ln w="0">
                  <a:solidFill>
                    <a:srgbClr val="000000"/>
                  </a:solidFill>
                  <a:round/>
                  <a:headEnd/>
                  <a:tailEnd/>
                </a:ln>
              </p:spPr>
              <p:txBody>
                <a:bodyPr/>
                <a:lstStyle/>
                <a:p>
                  <a:endParaRPr lang="en-US"/>
                </a:p>
              </p:txBody>
            </p:sp>
            <p:sp>
              <p:nvSpPr>
                <p:cNvPr id="69595" name="Line 987"/>
                <p:cNvSpPr>
                  <a:spLocks noChangeShapeType="1"/>
                </p:cNvSpPr>
                <p:nvPr/>
              </p:nvSpPr>
              <p:spPr bwMode="auto">
                <a:xfrm flipV="1">
                  <a:off x="2955" y="1468"/>
                  <a:ext cx="3" cy="2"/>
                </a:xfrm>
                <a:prstGeom prst="line">
                  <a:avLst/>
                </a:prstGeom>
                <a:noFill/>
                <a:ln w="0">
                  <a:solidFill>
                    <a:srgbClr val="000000"/>
                  </a:solidFill>
                  <a:round/>
                  <a:headEnd/>
                  <a:tailEnd/>
                </a:ln>
              </p:spPr>
              <p:txBody>
                <a:bodyPr/>
                <a:lstStyle/>
                <a:p>
                  <a:endParaRPr lang="en-US"/>
                </a:p>
              </p:txBody>
            </p:sp>
            <p:sp>
              <p:nvSpPr>
                <p:cNvPr id="69596" name="Line 988"/>
                <p:cNvSpPr>
                  <a:spLocks noChangeShapeType="1"/>
                </p:cNvSpPr>
                <p:nvPr/>
              </p:nvSpPr>
              <p:spPr bwMode="auto">
                <a:xfrm flipV="1">
                  <a:off x="2958" y="1466"/>
                  <a:ext cx="6" cy="2"/>
                </a:xfrm>
                <a:prstGeom prst="line">
                  <a:avLst/>
                </a:prstGeom>
                <a:noFill/>
                <a:ln w="0">
                  <a:solidFill>
                    <a:srgbClr val="000000"/>
                  </a:solidFill>
                  <a:round/>
                  <a:headEnd/>
                  <a:tailEnd/>
                </a:ln>
              </p:spPr>
              <p:txBody>
                <a:bodyPr/>
                <a:lstStyle/>
                <a:p>
                  <a:endParaRPr lang="en-US"/>
                </a:p>
              </p:txBody>
            </p:sp>
            <p:sp>
              <p:nvSpPr>
                <p:cNvPr id="69597" name="Line 989"/>
                <p:cNvSpPr>
                  <a:spLocks noChangeShapeType="1"/>
                </p:cNvSpPr>
                <p:nvPr/>
              </p:nvSpPr>
              <p:spPr bwMode="auto">
                <a:xfrm>
                  <a:off x="2964" y="1466"/>
                  <a:ext cx="11" cy="1"/>
                </a:xfrm>
                <a:prstGeom prst="line">
                  <a:avLst/>
                </a:prstGeom>
                <a:noFill/>
                <a:ln w="0">
                  <a:solidFill>
                    <a:srgbClr val="000000"/>
                  </a:solidFill>
                  <a:round/>
                  <a:headEnd/>
                  <a:tailEnd/>
                </a:ln>
              </p:spPr>
              <p:txBody>
                <a:bodyPr/>
                <a:lstStyle/>
                <a:p>
                  <a:endParaRPr lang="en-US"/>
                </a:p>
              </p:txBody>
            </p:sp>
            <p:sp>
              <p:nvSpPr>
                <p:cNvPr id="69598" name="Line 990"/>
                <p:cNvSpPr>
                  <a:spLocks noChangeShapeType="1"/>
                </p:cNvSpPr>
                <p:nvPr/>
              </p:nvSpPr>
              <p:spPr bwMode="auto">
                <a:xfrm>
                  <a:off x="2975" y="1466"/>
                  <a:ext cx="5" cy="2"/>
                </a:xfrm>
                <a:prstGeom prst="line">
                  <a:avLst/>
                </a:prstGeom>
                <a:noFill/>
                <a:ln w="0">
                  <a:solidFill>
                    <a:srgbClr val="000000"/>
                  </a:solidFill>
                  <a:round/>
                  <a:headEnd/>
                  <a:tailEnd/>
                </a:ln>
              </p:spPr>
              <p:txBody>
                <a:bodyPr/>
                <a:lstStyle/>
                <a:p>
                  <a:endParaRPr lang="en-US"/>
                </a:p>
              </p:txBody>
            </p:sp>
            <p:sp>
              <p:nvSpPr>
                <p:cNvPr id="69599" name="Line 991"/>
                <p:cNvSpPr>
                  <a:spLocks noChangeShapeType="1"/>
                </p:cNvSpPr>
                <p:nvPr/>
              </p:nvSpPr>
              <p:spPr bwMode="auto">
                <a:xfrm>
                  <a:off x="2980" y="1468"/>
                  <a:ext cx="3" cy="2"/>
                </a:xfrm>
                <a:prstGeom prst="line">
                  <a:avLst/>
                </a:prstGeom>
                <a:noFill/>
                <a:ln w="0">
                  <a:solidFill>
                    <a:srgbClr val="000000"/>
                  </a:solidFill>
                  <a:round/>
                  <a:headEnd/>
                  <a:tailEnd/>
                </a:ln>
              </p:spPr>
              <p:txBody>
                <a:bodyPr/>
                <a:lstStyle/>
                <a:p>
                  <a:endParaRPr lang="en-US"/>
                </a:p>
              </p:txBody>
            </p:sp>
            <p:sp>
              <p:nvSpPr>
                <p:cNvPr id="69600" name="Line 992"/>
                <p:cNvSpPr>
                  <a:spLocks noChangeShapeType="1"/>
                </p:cNvSpPr>
                <p:nvPr/>
              </p:nvSpPr>
              <p:spPr bwMode="auto">
                <a:xfrm>
                  <a:off x="2983" y="1470"/>
                  <a:ext cx="3" cy="5"/>
                </a:xfrm>
                <a:prstGeom prst="line">
                  <a:avLst/>
                </a:prstGeom>
                <a:noFill/>
                <a:ln w="0">
                  <a:solidFill>
                    <a:srgbClr val="000000"/>
                  </a:solidFill>
                  <a:round/>
                  <a:headEnd/>
                  <a:tailEnd/>
                </a:ln>
              </p:spPr>
              <p:txBody>
                <a:bodyPr/>
                <a:lstStyle/>
                <a:p>
                  <a:endParaRPr lang="en-US"/>
                </a:p>
              </p:txBody>
            </p:sp>
            <p:sp>
              <p:nvSpPr>
                <p:cNvPr id="69601" name="Line 993"/>
                <p:cNvSpPr>
                  <a:spLocks noChangeShapeType="1"/>
                </p:cNvSpPr>
                <p:nvPr/>
              </p:nvSpPr>
              <p:spPr bwMode="auto">
                <a:xfrm>
                  <a:off x="2986" y="1475"/>
                  <a:ext cx="1" cy="4"/>
                </a:xfrm>
                <a:prstGeom prst="line">
                  <a:avLst/>
                </a:prstGeom>
                <a:noFill/>
                <a:ln w="0">
                  <a:solidFill>
                    <a:srgbClr val="000000"/>
                  </a:solidFill>
                  <a:round/>
                  <a:headEnd/>
                  <a:tailEnd/>
                </a:ln>
              </p:spPr>
              <p:txBody>
                <a:bodyPr/>
                <a:lstStyle/>
                <a:p>
                  <a:endParaRPr lang="en-US"/>
                </a:p>
              </p:txBody>
            </p:sp>
            <p:sp>
              <p:nvSpPr>
                <p:cNvPr id="69602" name="Line 994"/>
                <p:cNvSpPr>
                  <a:spLocks noChangeShapeType="1"/>
                </p:cNvSpPr>
                <p:nvPr/>
              </p:nvSpPr>
              <p:spPr bwMode="auto">
                <a:xfrm flipH="1">
                  <a:off x="2983" y="1479"/>
                  <a:ext cx="3" cy="4"/>
                </a:xfrm>
                <a:prstGeom prst="line">
                  <a:avLst/>
                </a:prstGeom>
                <a:noFill/>
                <a:ln w="0">
                  <a:solidFill>
                    <a:srgbClr val="000000"/>
                  </a:solidFill>
                  <a:round/>
                  <a:headEnd/>
                  <a:tailEnd/>
                </a:ln>
              </p:spPr>
              <p:txBody>
                <a:bodyPr/>
                <a:lstStyle/>
                <a:p>
                  <a:endParaRPr lang="en-US"/>
                </a:p>
              </p:txBody>
            </p:sp>
            <p:sp>
              <p:nvSpPr>
                <p:cNvPr id="69603" name="Line 995"/>
                <p:cNvSpPr>
                  <a:spLocks noChangeShapeType="1"/>
                </p:cNvSpPr>
                <p:nvPr/>
              </p:nvSpPr>
              <p:spPr bwMode="auto">
                <a:xfrm flipH="1">
                  <a:off x="2977" y="1483"/>
                  <a:ext cx="6" cy="7"/>
                </a:xfrm>
                <a:prstGeom prst="line">
                  <a:avLst/>
                </a:prstGeom>
                <a:noFill/>
                <a:ln w="0">
                  <a:solidFill>
                    <a:srgbClr val="000000"/>
                  </a:solidFill>
                  <a:round/>
                  <a:headEnd/>
                  <a:tailEnd/>
                </a:ln>
              </p:spPr>
              <p:txBody>
                <a:bodyPr/>
                <a:lstStyle/>
                <a:p>
                  <a:endParaRPr lang="en-US"/>
                </a:p>
              </p:txBody>
            </p:sp>
            <p:sp>
              <p:nvSpPr>
                <p:cNvPr id="69604" name="Line 996"/>
                <p:cNvSpPr>
                  <a:spLocks noChangeShapeType="1"/>
                </p:cNvSpPr>
                <p:nvPr/>
              </p:nvSpPr>
              <p:spPr bwMode="auto">
                <a:xfrm flipH="1">
                  <a:off x="2949" y="1490"/>
                  <a:ext cx="28" cy="21"/>
                </a:xfrm>
                <a:prstGeom prst="line">
                  <a:avLst/>
                </a:prstGeom>
                <a:noFill/>
                <a:ln w="0">
                  <a:solidFill>
                    <a:srgbClr val="000000"/>
                  </a:solidFill>
                  <a:round/>
                  <a:headEnd/>
                  <a:tailEnd/>
                </a:ln>
              </p:spPr>
              <p:txBody>
                <a:bodyPr/>
                <a:lstStyle/>
                <a:p>
                  <a:endParaRPr lang="en-US"/>
                </a:p>
              </p:txBody>
            </p:sp>
            <p:sp>
              <p:nvSpPr>
                <p:cNvPr id="69605" name="Line 997"/>
                <p:cNvSpPr>
                  <a:spLocks noChangeShapeType="1"/>
                </p:cNvSpPr>
                <p:nvPr/>
              </p:nvSpPr>
              <p:spPr bwMode="auto">
                <a:xfrm>
                  <a:off x="2949" y="1511"/>
                  <a:ext cx="39" cy="1"/>
                </a:xfrm>
                <a:prstGeom prst="line">
                  <a:avLst/>
                </a:prstGeom>
                <a:noFill/>
                <a:ln w="0">
                  <a:solidFill>
                    <a:srgbClr val="000000"/>
                  </a:solidFill>
                  <a:round/>
                  <a:headEnd/>
                  <a:tailEnd/>
                </a:ln>
              </p:spPr>
              <p:txBody>
                <a:bodyPr/>
                <a:lstStyle/>
                <a:p>
                  <a:endParaRPr lang="en-US"/>
                </a:p>
              </p:txBody>
            </p:sp>
            <p:sp>
              <p:nvSpPr>
                <p:cNvPr id="69606" name="Line 998"/>
                <p:cNvSpPr>
                  <a:spLocks noChangeShapeType="1"/>
                </p:cNvSpPr>
                <p:nvPr/>
              </p:nvSpPr>
              <p:spPr bwMode="auto">
                <a:xfrm flipH="1">
                  <a:off x="3011" y="1466"/>
                  <a:ext cx="28" cy="1"/>
                </a:xfrm>
                <a:prstGeom prst="line">
                  <a:avLst/>
                </a:prstGeom>
                <a:noFill/>
                <a:ln w="0">
                  <a:solidFill>
                    <a:srgbClr val="000000"/>
                  </a:solidFill>
                  <a:round/>
                  <a:headEnd/>
                  <a:tailEnd/>
                </a:ln>
              </p:spPr>
              <p:txBody>
                <a:bodyPr/>
                <a:lstStyle/>
                <a:p>
                  <a:endParaRPr lang="en-US"/>
                </a:p>
              </p:txBody>
            </p:sp>
            <p:sp>
              <p:nvSpPr>
                <p:cNvPr id="69607" name="Line 999"/>
                <p:cNvSpPr>
                  <a:spLocks noChangeShapeType="1"/>
                </p:cNvSpPr>
                <p:nvPr/>
              </p:nvSpPr>
              <p:spPr bwMode="auto">
                <a:xfrm flipH="1">
                  <a:off x="3008" y="1466"/>
                  <a:ext cx="3" cy="19"/>
                </a:xfrm>
                <a:prstGeom prst="line">
                  <a:avLst/>
                </a:prstGeom>
                <a:noFill/>
                <a:ln w="0">
                  <a:solidFill>
                    <a:srgbClr val="000000"/>
                  </a:solidFill>
                  <a:round/>
                  <a:headEnd/>
                  <a:tailEnd/>
                </a:ln>
              </p:spPr>
              <p:txBody>
                <a:bodyPr/>
                <a:lstStyle/>
                <a:p>
                  <a:endParaRPr lang="en-US"/>
                </a:p>
              </p:txBody>
            </p:sp>
            <p:sp>
              <p:nvSpPr>
                <p:cNvPr id="69608" name="Line 1000"/>
                <p:cNvSpPr>
                  <a:spLocks noChangeShapeType="1"/>
                </p:cNvSpPr>
                <p:nvPr/>
              </p:nvSpPr>
              <p:spPr bwMode="auto">
                <a:xfrm flipV="1">
                  <a:off x="3008" y="1483"/>
                  <a:ext cx="3" cy="2"/>
                </a:xfrm>
                <a:prstGeom prst="line">
                  <a:avLst/>
                </a:prstGeom>
                <a:noFill/>
                <a:ln w="0">
                  <a:solidFill>
                    <a:srgbClr val="000000"/>
                  </a:solidFill>
                  <a:round/>
                  <a:headEnd/>
                  <a:tailEnd/>
                </a:ln>
              </p:spPr>
              <p:txBody>
                <a:bodyPr/>
                <a:lstStyle/>
                <a:p>
                  <a:endParaRPr lang="en-US"/>
                </a:p>
              </p:txBody>
            </p:sp>
            <p:sp>
              <p:nvSpPr>
                <p:cNvPr id="69609" name="Line 1001"/>
                <p:cNvSpPr>
                  <a:spLocks noChangeShapeType="1"/>
                </p:cNvSpPr>
                <p:nvPr/>
              </p:nvSpPr>
              <p:spPr bwMode="auto">
                <a:xfrm flipV="1">
                  <a:off x="3011" y="1481"/>
                  <a:ext cx="8" cy="2"/>
                </a:xfrm>
                <a:prstGeom prst="line">
                  <a:avLst/>
                </a:prstGeom>
                <a:noFill/>
                <a:ln w="0">
                  <a:solidFill>
                    <a:srgbClr val="000000"/>
                  </a:solidFill>
                  <a:round/>
                  <a:headEnd/>
                  <a:tailEnd/>
                </a:ln>
              </p:spPr>
              <p:txBody>
                <a:bodyPr/>
                <a:lstStyle/>
                <a:p>
                  <a:endParaRPr lang="en-US"/>
                </a:p>
              </p:txBody>
            </p:sp>
            <p:sp>
              <p:nvSpPr>
                <p:cNvPr id="69610" name="Line 1002"/>
                <p:cNvSpPr>
                  <a:spLocks noChangeShapeType="1"/>
                </p:cNvSpPr>
                <p:nvPr/>
              </p:nvSpPr>
              <p:spPr bwMode="auto">
                <a:xfrm>
                  <a:off x="3019" y="1481"/>
                  <a:ext cx="8" cy="1"/>
                </a:xfrm>
                <a:prstGeom prst="line">
                  <a:avLst/>
                </a:prstGeom>
                <a:noFill/>
                <a:ln w="0">
                  <a:solidFill>
                    <a:srgbClr val="000000"/>
                  </a:solidFill>
                  <a:round/>
                  <a:headEnd/>
                  <a:tailEnd/>
                </a:ln>
              </p:spPr>
              <p:txBody>
                <a:bodyPr/>
                <a:lstStyle/>
                <a:p>
                  <a:endParaRPr lang="en-US"/>
                </a:p>
              </p:txBody>
            </p:sp>
            <p:sp>
              <p:nvSpPr>
                <p:cNvPr id="69611" name="Line 1003"/>
                <p:cNvSpPr>
                  <a:spLocks noChangeShapeType="1"/>
                </p:cNvSpPr>
                <p:nvPr/>
              </p:nvSpPr>
              <p:spPr bwMode="auto">
                <a:xfrm>
                  <a:off x="3027" y="1481"/>
                  <a:ext cx="9" cy="2"/>
                </a:xfrm>
                <a:prstGeom prst="line">
                  <a:avLst/>
                </a:prstGeom>
                <a:noFill/>
                <a:ln w="0">
                  <a:solidFill>
                    <a:srgbClr val="000000"/>
                  </a:solidFill>
                  <a:round/>
                  <a:headEnd/>
                  <a:tailEnd/>
                </a:ln>
              </p:spPr>
              <p:txBody>
                <a:bodyPr/>
                <a:lstStyle/>
                <a:p>
                  <a:endParaRPr lang="en-US"/>
                </a:p>
              </p:txBody>
            </p:sp>
            <p:sp>
              <p:nvSpPr>
                <p:cNvPr id="69612" name="Line 1004"/>
                <p:cNvSpPr>
                  <a:spLocks noChangeShapeType="1"/>
                </p:cNvSpPr>
                <p:nvPr/>
              </p:nvSpPr>
              <p:spPr bwMode="auto">
                <a:xfrm>
                  <a:off x="3036" y="1483"/>
                  <a:ext cx="6" cy="5"/>
                </a:xfrm>
                <a:prstGeom prst="line">
                  <a:avLst/>
                </a:prstGeom>
                <a:noFill/>
                <a:ln w="0">
                  <a:solidFill>
                    <a:srgbClr val="000000"/>
                  </a:solidFill>
                  <a:round/>
                  <a:headEnd/>
                  <a:tailEnd/>
                </a:ln>
              </p:spPr>
              <p:txBody>
                <a:bodyPr/>
                <a:lstStyle/>
                <a:p>
                  <a:endParaRPr lang="en-US"/>
                </a:p>
              </p:txBody>
            </p:sp>
            <p:sp>
              <p:nvSpPr>
                <p:cNvPr id="69613" name="Line 1005"/>
                <p:cNvSpPr>
                  <a:spLocks noChangeShapeType="1"/>
                </p:cNvSpPr>
                <p:nvPr/>
              </p:nvSpPr>
              <p:spPr bwMode="auto">
                <a:xfrm>
                  <a:off x="3042" y="1488"/>
                  <a:ext cx="2" cy="6"/>
                </a:xfrm>
                <a:prstGeom prst="line">
                  <a:avLst/>
                </a:prstGeom>
                <a:noFill/>
                <a:ln w="0">
                  <a:solidFill>
                    <a:srgbClr val="000000"/>
                  </a:solidFill>
                  <a:round/>
                  <a:headEnd/>
                  <a:tailEnd/>
                </a:ln>
              </p:spPr>
              <p:txBody>
                <a:bodyPr/>
                <a:lstStyle/>
                <a:p>
                  <a:endParaRPr lang="en-US"/>
                </a:p>
              </p:txBody>
            </p:sp>
            <p:sp>
              <p:nvSpPr>
                <p:cNvPr id="69614" name="Line 1006"/>
                <p:cNvSpPr>
                  <a:spLocks noChangeShapeType="1"/>
                </p:cNvSpPr>
                <p:nvPr/>
              </p:nvSpPr>
              <p:spPr bwMode="auto">
                <a:xfrm>
                  <a:off x="3044" y="1494"/>
                  <a:ext cx="1" cy="4"/>
                </a:xfrm>
                <a:prstGeom prst="line">
                  <a:avLst/>
                </a:prstGeom>
                <a:noFill/>
                <a:ln w="0">
                  <a:solidFill>
                    <a:srgbClr val="000000"/>
                  </a:solidFill>
                  <a:round/>
                  <a:headEnd/>
                  <a:tailEnd/>
                </a:ln>
              </p:spPr>
              <p:txBody>
                <a:bodyPr/>
                <a:lstStyle/>
                <a:p>
                  <a:endParaRPr lang="en-US"/>
                </a:p>
              </p:txBody>
            </p:sp>
            <p:sp>
              <p:nvSpPr>
                <p:cNvPr id="69615" name="Line 1007"/>
                <p:cNvSpPr>
                  <a:spLocks noChangeShapeType="1"/>
                </p:cNvSpPr>
                <p:nvPr/>
              </p:nvSpPr>
              <p:spPr bwMode="auto">
                <a:xfrm flipH="1">
                  <a:off x="3042" y="1498"/>
                  <a:ext cx="2" cy="7"/>
                </a:xfrm>
                <a:prstGeom prst="line">
                  <a:avLst/>
                </a:prstGeom>
                <a:noFill/>
                <a:ln w="0">
                  <a:solidFill>
                    <a:srgbClr val="000000"/>
                  </a:solidFill>
                  <a:round/>
                  <a:headEnd/>
                  <a:tailEnd/>
                </a:ln>
              </p:spPr>
              <p:txBody>
                <a:bodyPr/>
                <a:lstStyle/>
                <a:p>
                  <a:endParaRPr lang="en-US"/>
                </a:p>
              </p:txBody>
            </p:sp>
            <p:sp>
              <p:nvSpPr>
                <p:cNvPr id="69616" name="Line 1008"/>
                <p:cNvSpPr>
                  <a:spLocks noChangeShapeType="1"/>
                </p:cNvSpPr>
                <p:nvPr/>
              </p:nvSpPr>
              <p:spPr bwMode="auto">
                <a:xfrm flipH="1">
                  <a:off x="3036" y="1505"/>
                  <a:ext cx="6" cy="4"/>
                </a:xfrm>
                <a:prstGeom prst="line">
                  <a:avLst/>
                </a:prstGeom>
                <a:noFill/>
                <a:ln w="0">
                  <a:solidFill>
                    <a:srgbClr val="000000"/>
                  </a:solidFill>
                  <a:round/>
                  <a:headEnd/>
                  <a:tailEnd/>
                </a:ln>
              </p:spPr>
              <p:txBody>
                <a:bodyPr/>
                <a:lstStyle/>
                <a:p>
                  <a:endParaRPr lang="en-US"/>
                </a:p>
              </p:txBody>
            </p:sp>
            <p:sp>
              <p:nvSpPr>
                <p:cNvPr id="69617" name="Line 1009"/>
                <p:cNvSpPr>
                  <a:spLocks noChangeShapeType="1"/>
                </p:cNvSpPr>
                <p:nvPr/>
              </p:nvSpPr>
              <p:spPr bwMode="auto">
                <a:xfrm flipH="1">
                  <a:off x="3027" y="1509"/>
                  <a:ext cx="9" cy="2"/>
                </a:xfrm>
                <a:prstGeom prst="line">
                  <a:avLst/>
                </a:prstGeom>
                <a:noFill/>
                <a:ln w="0">
                  <a:solidFill>
                    <a:srgbClr val="000000"/>
                  </a:solidFill>
                  <a:round/>
                  <a:headEnd/>
                  <a:tailEnd/>
                </a:ln>
              </p:spPr>
              <p:txBody>
                <a:bodyPr/>
                <a:lstStyle/>
                <a:p>
                  <a:endParaRPr lang="en-US"/>
                </a:p>
              </p:txBody>
            </p:sp>
            <p:sp>
              <p:nvSpPr>
                <p:cNvPr id="69618" name="Line 1010"/>
                <p:cNvSpPr>
                  <a:spLocks noChangeShapeType="1"/>
                </p:cNvSpPr>
                <p:nvPr/>
              </p:nvSpPr>
              <p:spPr bwMode="auto">
                <a:xfrm flipH="1">
                  <a:off x="3019" y="1511"/>
                  <a:ext cx="8" cy="1"/>
                </a:xfrm>
                <a:prstGeom prst="line">
                  <a:avLst/>
                </a:prstGeom>
                <a:noFill/>
                <a:ln w="0">
                  <a:solidFill>
                    <a:srgbClr val="000000"/>
                  </a:solidFill>
                  <a:round/>
                  <a:headEnd/>
                  <a:tailEnd/>
                </a:ln>
              </p:spPr>
              <p:txBody>
                <a:bodyPr/>
                <a:lstStyle/>
                <a:p>
                  <a:endParaRPr lang="en-US"/>
                </a:p>
              </p:txBody>
            </p:sp>
          </p:grpSp>
        </p:grpSp>
        <p:grpSp>
          <p:nvGrpSpPr>
            <p:cNvPr id="69619" name="Group 1011"/>
            <p:cNvGrpSpPr>
              <a:grpSpLocks/>
            </p:cNvGrpSpPr>
            <p:nvPr/>
          </p:nvGrpSpPr>
          <p:grpSpPr bwMode="auto">
            <a:xfrm>
              <a:off x="600" y="524"/>
              <a:ext cx="4944" cy="4159"/>
              <a:chOff x="600" y="524"/>
              <a:chExt cx="4944" cy="4159"/>
            </a:xfrm>
          </p:grpSpPr>
          <p:sp>
            <p:nvSpPr>
              <p:cNvPr id="69620" name="Line 1012"/>
              <p:cNvSpPr>
                <a:spLocks noChangeShapeType="1"/>
              </p:cNvSpPr>
              <p:nvPr/>
            </p:nvSpPr>
            <p:spPr bwMode="auto">
              <a:xfrm flipH="1" flipV="1">
                <a:off x="3011" y="1509"/>
                <a:ext cx="8" cy="2"/>
              </a:xfrm>
              <a:prstGeom prst="line">
                <a:avLst/>
              </a:prstGeom>
              <a:noFill/>
              <a:ln w="0">
                <a:solidFill>
                  <a:srgbClr val="000000"/>
                </a:solidFill>
                <a:round/>
                <a:headEnd/>
                <a:tailEnd/>
              </a:ln>
            </p:spPr>
            <p:txBody>
              <a:bodyPr/>
              <a:lstStyle/>
              <a:p>
                <a:endParaRPr lang="en-US"/>
              </a:p>
            </p:txBody>
          </p:sp>
          <p:sp>
            <p:nvSpPr>
              <p:cNvPr id="69621" name="Line 1013"/>
              <p:cNvSpPr>
                <a:spLocks noChangeShapeType="1"/>
              </p:cNvSpPr>
              <p:nvPr/>
            </p:nvSpPr>
            <p:spPr bwMode="auto">
              <a:xfrm flipH="1" flipV="1">
                <a:off x="3008" y="1507"/>
                <a:ext cx="3" cy="2"/>
              </a:xfrm>
              <a:prstGeom prst="line">
                <a:avLst/>
              </a:prstGeom>
              <a:noFill/>
              <a:ln w="0">
                <a:solidFill>
                  <a:srgbClr val="000000"/>
                </a:solidFill>
                <a:round/>
                <a:headEnd/>
                <a:tailEnd/>
              </a:ln>
            </p:spPr>
            <p:txBody>
              <a:bodyPr/>
              <a:lstStyle/>
              <a:p>
                <a:endParaRPr lang="en-US"/>
              </a:p>
            </p:txBody>
          </p:sp>
          <p:sp>
            <p:nvSpPr>
              <p:cNvPr id="69622" name="Line 1014"/>
              <p:cNvSpPr>
                <a:spLocks noChangeShapeType="1"/>
              </p:cNvSpPr>
              <p:nvPr/>
            </p:nvSpPr>
            <p:spPr bwMode="auto">
              <a:xfrm flipH="1" flipV="1">
                <a:off x="3005" y="1503"/>
                <a:ext cx="3" cy="4"/>
              </a:xfrm>
              <a:prstGeom prst="line">
                <a:avLst/>
              </a:prstGeom>
              <a:noFill/>
              <a:ln w="0">
                <a:solidFill>
                  <a:srgbClr val="000000"/>
                </a:solidFill>
                <a:round/>
                <a:headEnd/>
                <a:tailEnd/>
              </a:ln>
            </p:spPr>
            <p:txBody>
              <a:bodyPr/>
              <a:lstStyle/>
              <a:p>
                <a:endParaRPr lang="en-US"/>
              </a:p>
            </p:txBody>
          </p:sp>
          <p:sp>
            <p:nvSpPr>
              <p:cNvPr id="69623" name="Line 1015"/>
              <p:cNvSpPr>
                <a:spLocks noChangeShapeType="1"/>
              </p:cNvSpPr>
              <p:nvPr/>
            </p:nvSpPr>
            <p:spPr bwMode="auto">
              <a:xfrm>
                <a:off x="3666" y="1466"/>
                <a:ext cx="30" cy="1"/>
              </a:xfrm>
              <a:prstGeom prst="line">
                <a:avLst/>
              </a:prstGeom>
              <a:noFill/>
              <a:ln w="0">
                <a:solidFill>
                  <a:srgbClr val="000000"/>
                </a:solidFill>
                <a:round/>
                <a:headEnd/>
                <a:tailEnd/>
              </a:ln>
            </p:spPr>
            <p:txBody>
              <a:bodyPr/>
              <a:lstStyle/>
              <a:p>
                <a:endParaRPr lang="en-US"/>
              </a:p>
            </p:txBody>
          </p:sp>
          <p:sp>
            <p:nvSpPr>
              <p:cNvPr id="69624" name="Line 1016"/>
              <p:cNvSpPr>
                <a:spLocks noChangeShapeType="1"/>
              </p:cNvSpPr>
              <p:nvPr/>
            </p:nvSpPr>
            <p:spPr bwMode="auto">
              <a:xfrm flipH="1">
                <a:off x="3680" y="1466"/>
                <a:ext cx="16" cy="17"/>
              </a:xfrm>
              <a:prstGeom prst="line">
                <a:avLst/>
              </a:prstGeom>
              <a:noFill/>
              <a:ln w="0">
                <a:solidFill>
                  <a:srgbClr val="000000"/>
                </a:solidFill>
                <a:round/>
                <a:headEnd/>
                <a:tailEnd/>
              </a:ln>
            </p:spPr>
            <p:txBody>
              <a:bodyPr/>
              <a:lstStyle/>
              <a:p>
                <a:endParaRPr lang="en-US"/>
              </a:p>
            </p:txBody>
          </p:sp>
          <p:sp>
            <p:nvSpPr>
              <p:cNvPr id="69625" name="Line 1017"/>
              <p:cNvSpPr>
                <a:spLocks noChangeShapeType="1"/>
              </p:cNvSpPr>
              <p:nvPr/>
            </p:nvSpPr>
            <p:spPr bwMode="auto">
              <a:xfrm>
                <a:off x="3680" y="1483"/>
                <a:ext cx="8" cy="1"/>
              </a:xfrm>
              <a:prstGeom prst="line">
                <a:avLst/>
              </a:prstGeom>
              <a:noFill/>
              <a:ln w="0">
                <a:solidFill>
                  <a:srgbClr val="000000"/>
                </a:solidFill>
                <a:round/>
                <a:headEnd/>
                <a:tailEnd/>
              </a:ln>
            </p:spPr>
            <p:txBody>
              <a:bodyPr/>
              <a:lstStyle/>
              <a:p>
                <a:endParaRPr lang="en-US"/>
              </a:p>
            </p:txBody>
          </p:sp>
          <p:sp>
            <p:nvSpPr>
              <p:cNvPr id="69626" name="Line 1018"/>
              <p:cNvSpPr>
                <a:spLocks noChangeShapeType="1"/>
              </p:cNvSpPr>
              <p:nvPr/>
            </p:nvSpPr>
            <p:spPr bwMode="auto">
              <a:xfrm>
                <a:off x="3688" y="1483"/>
                <a:ext cx="5" cy="2"/>
              </a:xfrm>
              <a:prstGeom prst="line">
                <a:avLst/>
              </a:prstGeom>
              <a:noFill/>
              <a:ln w="0">
                <a:solidFill>
                  <a:srgbClr val="000000"/>
                </a:solidFill>
                <a:round/>
                <a:headEnd/>
                <a:tailEnd/>
              </a:ln>
            </p:spPr>
            <p:txBody>
              <a:bodyPr/>
              <a:lstStyle/>
              <a:p>
                <a:endParaRPr lang="en-US"/>
              </a:p>
            </p:txBody>
          </p:sp>
          <p:sp>
            <p:nvSpPr>
              <p:cNvPr id="69627" name="Line 1019"/>
              <p:cNvSpPr>
                <a:spLocks noChangeShapeType="1"/>
              </p:cNvSpPr>
              <p:nvPr/>
            </p:nvSpPr>
            <p:spPr bwMode="auto">
              <a:xfrm>
                <a:off x="3693" y="1485"/>
                <a:ext cx="3" cy="3"/>
              </a:xfrm>
              <a:prstGeom prst="line">
                <a:avLst/>
              </a:prstGeom>
              <a:noFill/>
              <a:ln w="0">
                <a:solidFill>
                  <a:srgbClr val="000000"/>
                </a:solidFill>
                <a:round/>
                <a:headEnd/>
                <a:tailEnd/>
              </a:ln>
            </p:spPr>
            <p:txBody>
              <a:bodyPr/>
              <a:lstStyle/>
              <a:p>
                <a:endParaRPr lang="en-US"/>
              </a:p>
            </p:txBody>
          </p:sp>
          <p:sp>
            <p:nvSpPr>
              <p:cNvPr id="69628" name="Line 1020"/>
              <p:cNvSpPr>
                <a:spLocks noChangeShapeType="1"/>
              </p:cNvSpPr>
              <p:nvPr/>
            </p:nvSpPr>
            <p:spPr bwMode="auto">
              <a:xfrm>
                <a:off x="3696" y="1488"/>
                <a:ext cx="3" cy="6"/>
              </a:xfrm>
              <a:prstGeom prst="line">
                <a:avLst/>
              </a:prstGeom>
              <a:noFill/>
              <a:ln w="0">
                <a:solidFill>
                  <a:srgbClr val="000000"/>
                </a:solidFill>
                <a:round/>
                <a:headEnd/>
                <a:tailEnd/>
              </a:ln>
            </p:spPr>
            <p:txBody>
              <a:bodyPr/>
              <a:lstStyle/>
              <a:p>
                <a:endParaRPr lang="en-US"/>
              </a:p>
            </p:txBody>
          </p:sp>
          <p:sp>
            <p:nvSpPr>
              <p:cNvPr id="69629" name="Line 1021"/>
              <p:cNvSpPr>
                <a:spLocks noChangeShapeType="1"/>
              </p:cNvSpPr>
              <p:nvPr/>
            </p:nvSpPr>
            <p:spPr bwMode="auto">
              <a:xfrm>
                <a:off x="3699" y="1494"/>
                <a:ext cx="1" cy="4"/>
              </a:xfrm>
              <a:prstGeom prst="line">
                <a:avLst/>
              </a:prstGeom>
              <a:noFill/>
              <a:ln w="0">
                <a:solidFill>
                  <a:srgbClr val="000000"/>
                </a:solidFill>
                <a:round/>
                <a:headEnd/>
                <a:tailEnd/>
              </a:ln>
            </p:spPr>
            <p:txBody>
              <a:bodyPr/>
              <a:lstStyle/>
              <a:p>
                <a:endParaRPr lang="en-US"/>
              </a:p>
            </p:txBody>
          </p:sp>
          <p:sp>
            <p:nvSpPr>
              <p:cNvPr id="69630" name="Line 1022"/>
              <p:cNvSpPr>
                <a:spLocks noChangeShapeType="1"/>
              </p:cNvSpPr>
              <p:nvPr/>
            </p:nvSpPr>
            <p:spPr bwMode="auto">
              <a:xfrm flipH="1">
                <a:off x="3696" y="1498"/>
                <a:ext cx="3" cy="7"/>
              </a:xfrm>
              <a:prstGeom prst="line">
                <a:avLst/>
              </a:prstGeom>
              <a:noFill/>
              <a:ln w="0">
                <a:solidFill>
                  <a:srgbClr val="000000"/>
                </a:solidFill>
                <a:round/>
                <a:headEnd/>
                <a:tailEnd/>
              </a:ln>
            </p:spPr>
            <p:txBody>
              <a:bodyPr/>
              <a:lstStyle/>
              <a:p>
                <a:endParaRPr lang="en-US"/>
              </a:p>
            </p:txBody>
          </p:sp>
          <p:sp>
            <p:nvSpPr>
              <p:cNvPr id="69631" name="Line 1023"/>
              <p:cNvSpPr>
                <a:spLocks noChangeShapeType="1"/>
              </p:cNvSpPr>
              <p:nvPr/>
            </p:nvSpPr>
            <p:spPr bwMode="auto">
              <a:xfrm flipH="1">
                <a:off x="3691" y="1505"/>
                <a:ext cx="5" cy="4"/>
              </a:xfrm>
              <a:prstGeom prst="line">
                <a:avLst/>
              </a:prstGeom>
              <a:noFill/>
              <a:ln w="0">
                <a:solidFill>
                  <a:srgbClr val="000000"/>
                </a:solidFill>
                <a:round/>
                <a:headEnd/>
                <a:tailEnd/>
              </a:ln>
            </p:spPr>
            <p:txBody>
              <a:bodyPr/>
              <a:lstStyle/>
              <a:p>
                <a:endParaRPr lang="en-US"/>
              </a:p>
            </p:txBody>
          </p:sp>
          <p:sp>
            <p:nvSpPr>
              <p:cNvPr id="69632" name="Line 1024"/>
              <p:cNvSpPr>
                <a:spLocks noChangeShapeType="1"/>
              </p:cNvSpPr>
              <p:nvPr/>
            </p:nvSpPr>
            <p:spPr bwMode="auto">
              <a:xfrm flipH="1">
                <a:off x="3682" y="1509"/>
                <a:ext cx="9" cy="2"/>
              </a:xfrm>
              <a:prstGeom prst="line">
                <a:avLst/>
              </a:prstGeom>
              <a:noFill/>
              <a:ln w="0">
                <a:solidFill>
                  <a:srgbClr val="000000"/>
                </a:solidFill>
                <a:round/>
                <a:headEnd/>
                <a:tailEnd/>
              </a:ln>
            </p:spPr>
            <p:txBody>
              <a:bodyPr/>
              <a:lstStyle/>
              <a:p>
                <a:endParaRPr lang="en-US"/>
              </a:p>
            </p:txBody>
          </p:sp>
          <p:sp>
            <p:nvSpPr>
              <p:cNvPr id="69633" name="Line 1025"/>
              <p:cNvSpPr>
                <a:spLocks noChangeShapeType="1"/>
              </p:cNvSpPr>
              <p:nvPr/>
            </p:nvSpPr>
            <p:spPr bwMode="auto">
              <a:xfrm flipH="1">
                <a:off x="3674" y="1511"/>
                <a:ext cx="8" cy="1"/>
              </a:xfrm>
              <a:prstGeom prst="line">
                <a:avLst/>
              </a:prstGeom>
              <a:noFill/>
              <a:ln w="0">
                <a:solidFill>
                  <a:srgbClr val="000000"/>
                </a:solidFill>
                <a:round/>
                <a:headEnd/>
                <a:tailEnd/>
              </a:ln>
            </p:spPr>
            <p:txBody>
              <a:bodyPr/>
              <a:lstStyle/>
              <a:p>
                <a:endParaRPr lang="en-US"/>
              </a:p>
            </p:txBody>
          </p:sp>
          <p:sp>
            <p:nvSpPr>
              <p:cNvPr id="69634" name="Line 1026"/>
              <p:cNvSpPr>
                <a:spLocks noChangeShapeType="1"/>
              </p:cNvSpPr>
              <p:nvPr/>
            </p:nvSpPr>
            <p:spPr bwMode="auto">
              <a:xfrm flipH="1" flipV="1">
                <a:off x="3666" y="1509"/>
                <a:ext cx="8" cy="2"/>
              </a:xfrm>
              <a:prstGeom prst="line">
                <a:avLst/>
              </a:prstGeom>
              <a:noFill/>
              <a:ln w="0">
                <a:solidFill>
                  <a:srgbClr val="000000"/>
                </a:solidFill>
                <a:round/>
                <a:headEnd/>
                <a:tailEnd/>
              </a:ln>
            </p:spPr>
            <p:txBody>
              <a:bodyPr/>
              <a:lstStyle/>
              <a:p>
                <a:endParaRPr lang="en-US"/>
              </a:p>
            </p:txBody>
          </p:sp>
          <p:sp>
            <p:nvSpPr>
              <p:cNvPr id="69635" name="Line 1027"/>
              <p:cNvSpPr>
                <a:spLocks noChangeShapeType="1"/>
              </p:cNvSpPr>
              <p:nvPr/>
            </p:nvSpPr>
            <p:spPr bwMode="auto">
              <a:xfrm flipH="1" flipV="1">
                <a:off x="3663" y="1507"/>
                <a:ext cx="3" cy="2"/>
              </a:xfrm>
              <a:prstGeom prst="line">
                <a:avLst/>
              </a:prstGeom>
              <a:noFill/>
              <a:ln w="0">
                <a:solidFill>
                  <a:srgbClr val="000000"/>
                </a:solidFill>
                <a:round/>
                <a:headEnd/>
                <a:tailEnd/>
              </a:ln>
            </p:spPr>
            <p:txBody>
              <a:bodyPr/>
              <a:lstStyle/>
              <a:p>
                <a:endParaRPr lang="en-US"/>
              </a:p>
            </p:txBody>
          </p:sp>
          <p:sp>
            <p:nvSpPr>
              <p:cNvPr id="69636" name="Line 1028"/>
              <p:cNvSpPr>
                <a:spLocks noChangeShapeType="1"/>
              </p:cNvSpPr>
              <p:nvPr/>
            </p:nvSpPr>
            <p:spPr bwMode="auto">
              <a:xfrm flipH="1" flipV="1">
                <a:off x="3660" y="1503"/>
                <a:ext cx="3" cy="4"/>
              </a:xfrm>
              <a:prstGeom prst="line">
                <a:avLst/>
              </a:prstGeom>
              <a:noFill/>
              <a:ln w="0">
                <a:solidFill>
                  <a:srgbClr val="000000"/>
                </a:solidFill>
                <a:round/>
                <a:headEnd/>
                <a:tailEnd/>
              </a:ln>
            </p:spPr>
            <p:txBody>
              <a:bodyPr/>
              <a:lstStyle/>
              <a:p>
                <a:endParaRPr lang="en-US"/>
              </a:p>
            </p:txBody>
          </p:sp>
          <p:sp>
            <p:nvSpPr>
              <p:cNvPr id="69637" name="Line 1029"/>
              <p:cNvSpPr>
                <a:spLocks noChangeShapeType="1"/>
              </p:cNvSpPr>
              <p:nvPr/>
            </p:nvSpPr>
            <p:spPr bwMode="auto">
              <a:xfrm flipH="1">
                <a:off x="3721" y="1466"/>
                <a:ext cx="28" cy="1"/>
              </a:xfrm>
              <a:prstGeom prst="line">
                <a:avLst/>
              </a:prstGeom>
              <a:noFill/>
              <a:ln w="0">
                <a:solidFill>
                  <a:srgbClr val="000000"/>
                </a:solidFill>
                <a:round/>
                <a:headEnd/>
                <a:tailEnd/>
              </a:ln>
            </p:spPr>
            <p:txBody>
              <a:bodyPr/>
              <a:lstStyle/>
              <a:p>
                <a:endParaRPr lang="en-US"/>
              </a:p>
            </p:txBody>
          </p:sp>
          <p:sp>
            <p:nvSpPr>
              <p:cNvPr id="69638" name="Line 1030"/>
              <p:cNvSpPr>
                <a:spLocks noChangeShapeType="1"/>
              </p:cNvSpPr>
              <p:nvPr/>
            </p:nvSpPr>
            <p:spPr bwMode="auto">
              <a:xfrm flipH="1">
                <a:off x="3719" y="1466"/>
                <a:ext cx="2" cy="19"/>
              </a:xfrm>
              <a:prstGeom prst="line">
                <a:avLst/>
              </a:prstGeom>
              <a:noFill/>
              <a:ln w="0">
                <a:solidFill>
                  <a:srgbClr val="000000"/>
                </a:solidFill>
                <a:round/>
                <a:headEnd/>
                <a:tailEnd/>
              </a:ln>
            </p:spPr>
            <p:txBody>
              <a:bodyPr/>
              <a:lstStyle/>
              <a:p>
                <a:endParaRPr lang="en-US"/>
              </a:p>
            </p:txBody>
          </p:sp>
          <p:sp>
            <p:nvSpPr>
              <p:cNvPr id="69639" name="Line 1031"/>
              <p:cNvSpPr>
                <a:spLocks noChangeShapeType="1"/>
              </p:cNvSpPr>
              <p:nvPr/>
            </p:nvSpPr>
            <p:spPr bwMode="auto">
              <a:xfrm flipV="1">
                <a:off x="3719" y="1483"/>
                <a:ext cx="2" cy="2"/>
              </a:xfrm>
              <a:prstGeom prst="line">
                <a:avLst/>
              </a:prstGeom>
              <a:noFill/>
              <a:ln w="0">
                <a:solidFill>
                  <a:srgbClr val="000000"/>
                </a:solidFill>
                <a:round/>
                <a:headEnd/>
                <a:tailEnd/>
              </a:ln>
            </p:spPr>
            <p:txBody>
              <a:bodyPr/>
              <a:lstStyle/>
              <a:p>
                <a:endParaRPr lang="en-US"/>
              </a:p>
            </p:txBody>
          </p:sp>
          <p:sp>
            <p:nvSpPr>
              <p:cNvPr id="69640" name="Line 1032"/>
              <p:cNvSpPr>
                <a:spLocks noChangeShapeType="1"/>
              </p:cNvSpPr>
              <p:nvPr/>
            </p:nvSpPr>
            <p:spPr bwMode="auto">
              <a:xfrm flipV="1">
                <a:off x="3721" y="1481"/>
                <a:ext cx="9" cy="2"/>
              </a:xfrm>
              <a:prstGeom prst="line">
                <a:avLst/>
              </a:prstGeom>
              <a:noFill/>
              <a:ln w="0">
                <a:solidFill>
                  <a:srgbClr val="000000"/>
                </a:solidFill>
                <a:round/>
                <a:headEnd/>
                <a:tailEnd/>
              </a:ln>
            </p:spPr>
            <p:txBody>
              <a:bodyPr/>
              <a:lstStyle/>
              <a:p>
                <a:endParaRPr lang="en-US"/>
              </a:p>
            </p:txBody>
          </p:sp>
          <p:sp>
            <p:nvSpPr>
              <p:cNvPr id="69641" name="Line 1033"/>
              <p:cNvSpPr>
                <a:spLocks noChangeShapeType="1"/>
              </p:cNvSpPr>
              <p:nvPr/>
            </p:nvSpPr>
            <p:spPr bwMode="auto">
              <a:xfrm>
                <a:off x="3730" y="1481"/>
                <a:ext cx="8" cy="1"/>
              </a:xfrm>
              <a:prstGeom prst="line">
                <a:avLst/>
              </a:prstGeom>
              <a:noFill/>
              <a:ln w="0">
                <a:solidFill>
                  <a:srgbClr val="000000"/>
                </a:solidFill>
                <a:round/>
                <a:headEnd/>
                <a:tailEnd/>
              </a:ln>
            </p:spPr>
            <p:txBody>
              <a:bodyPr/>
              <a:lstStyle/>
              <a:p>
                <a:endParaRPr lang="en-US"/>
              </a:p>
            </p:txBody>
          </p:sp>
          <p:sp>
            <p:nvSpPr>
              <p:cNvPr id="69642" name="Line 1034"/>
              <p:cNvSpPr>
                <a:spLocks noChangeShapeType="1"/>
              </p:cNvSpPr>
              <p:nvPr/>
            </p:nvSpPr>
            <p:spPr bwMode="auto">
              <a:xfrm>
                <a:off x="3738" y="1481"/>
                <a:ext cx="8" cy="2"/>
              </a:xfrm>
              <a:prstGeom prst="line">
                <a:avLst/>
              </a:prstGeom>
              <a:noFill/>
              <a:ln w="0">
                <a:solidFill>
                  <a:srgbClr val="000000"/>
                </a:solidFill>
                <a:round/>
                <a:headEnd/>
                <a:tailEnd/>
              </a:ln>
            </p:spPr>
            <p:txBody>
              <a:bodyPr/>
              <a:lstStyle/>
              <a:p>
                <a:endParaRPr lang="en-US"/>
              </a:p>
            </p:txBody>
          </p:sp>
          <p:sp>
            <p:nvSpPr>
              <p:cNvPr id="69643" name="Line 1035"/>
              <p:cNvSpPr>
                <a:spLocks noChangeShapeType="1"/>
              </p:cNvSpPr>
              <p:nvPr/>
            </p:nvSpPr>
            <p:spPr bwMode="auto">
              <a:xfrm>
                <a:off x="3746" y="1483"/>
                <a:ext cx="6" cy="5"/>
              </a:xfrm>
              <a:prstGeom prst="line">
                <a:avLst/>
              </a:prstGeom>
              <a:noFill/>
              <a:ln w="0">
                <a:solidFill>
                  <a:srgbClr val="000000"/>
                </a:solidFill>
                <a:round/>
                <a:headEnd/>
                <a:tailEnd/>
              </a:ln>
            </p:spPr>
            <p:txBody>
              <a:bodyPr/>
              <a:lstStyle/>
              <a:p>
                <a:endParaRPr lang="en-US"/>
              </a:p>
            </p:txBody>
          </p:sp>
          <p:sp>
            <p:nvSpPr>
              <p:cNvPr id="69644" name="Line 1036"/>
              <p:cNvSpPr>
                <a:spLocks noChangeShapeType="1"/>
              </p:cNvSpPr>
              <p:nvPr/>
            </p:nvSpPr>
            <p:spPr bwMode="auto">
              <a:xfrm>
                <a:off x="3752" y="1488"/>
                <a:ext cx="3" cy="6"/>
              </a:xfrm>
              <a:prstGeom prst="line">
                <a:avLst/>
              </a:prstGeom>
              <a:noFill/>
              <a:ln w="0">
                <a:solidFill>
                  <a:srgbClr val="000000"/>
                </a:solidFill>
                <a:round/>
                <a:headEnd/>
                <a:tailEnd/>
              </a:ln>
            </p:spPr>
            <p:txBody>
              <a:bodyPr/>
              <a:lstStyle/>
              <a:p>
                <a:endParaRPr lang="en-US"/>
              </a:p>
            </p:txBody>
          </p:sp>
          <p:sp>
            <p:nvSpPr>
              <p:cNvPr id="69645" name="Line 1037"/>
              <p:cNvSpPr>
                <a:spLocks noChangeShapeType="1"/>
              </p:cNvSpPr>
              <p:nvPr/>
            </p:nvSpPr>
            <p:spPr bwMode="auto">
              <a:xfrm>
                <a:off x="3755" y="1494"/>
                <a:ext cx="1" cy="4"/>
              </a:xfrm>
              <a:prstGeom prst="line">
                <a:avLst/>
              </a:prstGeom>
              <a:noFill/>
              <a:ln w="0">
                <a:solidFill>
                  <a:srgbClr val="000000"/>
                </a:solidFill>
                <a:round/>
                <a:headEnd/>
                <a:tailEnd/>
              </a:ln>
            </p:spPr>
            <p:txBody>
              <a:bodyPr/>
              <a:lstStyle/>
              <a:p>
                <a:endParaRPr lang="en-US"/>
              </a:p>
            </p:txBody>
          </p:sp>
          <p:sp>
            <p:nvSpPr>
              <p:cNvPr id="69646" name="Line 1038"/>
              <p:cNvSpPr>
                <a:spLocks noChangeShapeType="1"/>
              </p:cNvSpPr>
              <p:nvPr/>
            </p:nvSpPr>
            <p:spPr bwMode="auto">
              <a:xfrm flipH="1">
                <a:off x="3752" y="1498"/>
                <a:ext cx="3" cy="7"/>
              </a:xfrm>
              <a:prstGeom prst="line">
                <a:avLst/>
              </a:prstGeom>
              <a:noFill/>
              <a:ln w="0">
                <a:solidFill>
                  <a:srgbClr val="000000"/>
                </a:solidFill>
                <a:round/>
                <a:headEnd/>
                <a:tailEnd/>
              </a:ln>
            </p:spPr>
            <p:txBody>
              <a:bodyPr/>
              <a:lstStyle/>
              <a:p>
                <a:endParaRPr lang="en-US"/>
              </a:p>
            </p:txBody>
          </p:sp>
          <p:sp>
            <p:nvSpPr>
              <p:cNvPr id="69647" name="Line 1039"/>
              <p:cNvSpPr>
                <a:spLocks noChangeShapeType="1"/>
              </p:cNvSpPr>
              <p:nvPr/>
            </p:nvSpPr>
            <p:spPr bwMode="auto">
              <a:xfrm flipH="1">
                <a:off x="3746" y="1505"/>
                <a:ext cx="6" cy="4"/>
              </a:xfrm>
              <a:prstGeom prst="line">
                <a:avLst/>
              </a:prstGeom>
              <a:noFill/>
              <a:ln w="0">
                <a:solidFill>
                  <a:srgbClr val="000000"/>
                </a:solidFill>
                <a:round/>
                <a:headEnd/>
                <a:tailEnd/>
              </a:ln>
            </p:spPr>
            <p:txBody>
              <a:bodyPr/>
              <a:lstStyle/>
              <a:p>
                <a:endParaRPr lang="en-US"/>
              </a:p>
            </p:txBody>
          </p:sp>
          <p:sp>
            <p:nvSpPr>
              <p:cNvPr id="69648" name="Line 1040"/>
              <p:cNvSpPr>
                <a:spLocks noChangeShapeType="1"/>
              </p:cNvSpPr>
              <p:nvPr/>
            </p:nvSpPr>
            <p:spPr bwMode="auto">
              <a:xfrm flipH="1">
                <a:off x="3738" y="1509"/>
                <a:ext cx="8" cy="2"/>
              </a:xfrm>
              <a:prstGeom prst="line">
                <a:avLst/>
              </a:prstGeom>
              <a:noFill/>
              <a:ln w="0">
                <a:solidFill>
                  <a:srgbClr val="000000"/>
                </a:solidFill>
                <a:round/>
                <a:headEnd/>
                <a:tailEnd/>
              </a:ln>
            </p:spPr>
            <p:txBody>
              <a:bodyPr/>
              <a:lstStyle/>
              <a:p>
                <a:endParaRPr lang="en-US"/>
              </a:p>
            </p:txBody>
          </p:sp>
          <p:sp>
            <p:nvSpPr>
              <p:cNvPr id="69649" name="Line 1041"/>
              <p:cNvSpPr>
                <a:spLocks noChangeShapeType="1"/>
              </p:cNvSpPr>
              <p:nvPr/>
            </p:nvSpPr>
            <p:spPr bwMode="auto">
              <a:xfrm flipH="1">
                <a:off x="3730" y="1511"/>
                <a:ext cx="8" cy="1"/>
              </a:xfrm>
              <a:prstGeom prst="line">
                <a:avLst/>
              </a:prstGeom>
              <a:noFill/>
              <a:ln w="0">
                <a:solidFill>
                  <a:srgbClr val="000000"/>
                </a:solidFill>
                <a:round/>
                <a:headEnd/>
                <a:tailEnd/>
              </a:ln>
            </p:spPr>
            <p:txBody>
              <a:bodyPr/>
              <a:lstStyle/>
              <a:p>
                <a:endParaRPr lang="en-US"/>
              </a:p>
            </p:txBody>
          </p:sp>
          <p:sp>
            <p:nvSpPr>
              <p:cNvPr id="69650" name="Line 1042"/>
              <p:cNvSpPr>
                <a:spLocks noChangeShapeType="1"/>
              </p:cNvSpPr>
              <p:nvPr/>
            </p:nvSpPr>
            <p:spPr bwMode="auto">
              <a:xfrm flipH="1" flipV="1">
                <a:off x="3721" y="1509"/>
                <a:ext cx="9" cy="2"/>
              </a:xfrm>
              <a:prstGeom prst="line">
                <a:avLst/>
              </a:prstGeom>
              <a:noFill/>
              <a:ln w="0">
                <a:solidFill>
                  <a:srgbClr val="000000"/>
                </a:solidFill>
                <a:round/>
                <a:headEnd/>
                <a:tailEnd/>
              </a:ln>
            </p:spPr>
            <p:txBody>
              <a:bodyPr/>
              <a:lstStyle/>
              <a:p>
                <a:endParaRPr lang="en-US"/>
              </a:p>
            </p:txBody>
          </p:sp>
          <p:sp>
            <p:nvSpPr>
              <p:cNvPr id="69651" name="Line 1043"/>
              <p:cNvSpPr>
                <a:spLocks noChangeShapeType="1"/>
              </p:cNvSpPr>
              <p:nvPr/>
            </p:nvSpPr>
            <p:spPr bwMode="auto">
              <a:xfrm flipH="1" flipV="1">
                <a:off x="3719" y="1507"/>
                <a:ext cx="2" cy="2"/>
              </a:xfrm>
              <a:prstGeom prst="line">
                <a:avLst/>
              </a:prstGeom>
              <a:noFill/>
              <a:ln w="0">
                <a:solidFill>
                  <a:srgbClr val="000000"/>
                </a:solidFill>
                <a:round/>
                <a:headEnd/>
                <a:tailEnd/>
              </a:ln>
            </p:spPr>
            <p:txBody>
              <a:bodyPr/>
              <a:lstStyle/>
              <a:p>
                <a:endParaRPr lang="en-US"/>
              </a:p>
            </p:txBody>
          </p:sp>
          <p:sp>
            <p:nvSpPr>
              <p:cNvPr id="69652" name="Line 1044"/>
              <p:cNvSpPr>
                <a:spLocks noChangeShapeType="1"/>
              </p:cNvSpPr>
              <p:nvPr/>
            </p:nvSpPr>
            <p:spPr bwMode="auto">
              <a:xfrm flipH="1" flipV="1">
                <a:off x="3716" y="1503"/>
                <a:ext cx="3" cy="4"/>
              </a:xfrm>
              <a:prstGeom prst="line">
                <a:avLst/>
              </a:prstGeom>
              <a:noFill/>
              <a:ln w="0">
                <a:solidFill>
                  <a:srgbClr val="000000"/>
                </a:solidFill>
                <a:round/>
                <a:headEnd/>
                <a:tailEnd/>
              </a:ln>
            </p:spPr>
            <p:txBody>
              <a:bodyPr/>
              <a:lstStyle/>
              <a:p>
                <a:endParaRPr lang="en-US"/>
              </a:p>
            </p:txBody>
          </p:sp>
          <p:sp>
            <p:nvSpPr>
              <p:cNvPr id="69653" name="Freeform 1045"/>
              <p:cNvSpPr>
                <a:spLocks/>
              </p:cNvSpPr>
              <p:nvPr/>
            </p:nvSpPr>
            <p:spPr bwMode="auto">
              <a:xfrm>
                <a:off x="1711" y="829"/>
                <a:ext cx="58" cy="15"/>
              </a:xfrm>
              <a:custGeom>
                <a:avLst/>
                <a:gdLst/>
                <a:ahLst/>
                <a:cxnLst>
                  <a:cxn ang="0">
                    <a:pos x="0" y="0"/>
                  </a:cxn>
                  <a:cxn ang="0">
                    <a:pos x="0" y="58"/>
                  </a:cxn>
                  <a:cxn ang="0">
                    <a:pos x="175" y="29"/>
                  </a:cxn>
                  <a:cxn ang="0">
                    <a:pos x="0" y="0"/>
                  </a:cxn>
                </a:cxnLst>
                <a:rect l="0" t="0" r="r" b="b"/>
                <a:pathLst>
                  <a:path w="175" h="58">
                    <a:moveTo>
                      <a:pt x="0" y="0"/>
                    </a:moveTo>
                    <a:lnTo>
                      <a:pt x="0" y="58"/>
                    </a:lnTo>
                    <a:lnTo>
                      <a:pt x="175" y="29"/>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69654" name="Line 1046"/>
              <p:cNvSpPr>
                <a:spLocks noChangeShapeType="1"/>
              </p:cNvSpPr>
              <p:nvPr/>
            </p:nvSpPr>
            <p:spPr bwMode="auto">
              <a:xfrm flipH="1">
                <a:off x="1535" y="837"/>
                <a:ext cx="176" cy="1"/>
              </a:xfrm>
              <a:prstGeom prst="line">
                <a:avLst/>
              </a:prstGeom>
              <a:noFill/>
              <a:ln w="0">
                <a:solidFill>
                  <a:srgbClr val="000000"/>
                </a:solidFill>
                <a:round/>
                <a:headEnd/>
                <a:tailEnd/>
              </a:ln>
            </p:spPr>
            <p:txBody>
              <a:bodyPr/>
              <a:lstStyle/>
              <a:p>
                <a:endParaRPr lang="en-US"/>
              </a:p>
            </p:txBody>
          </p:sp>
          <p:sp>
            <p:nvSpPr>
              <p:cNvPr id="69655" name="Line 1047"/>
              <p:cNvSpPr>
                <a:spLocks noChangeShapeType="1"/>
              </p:cNvSpPr>
              <p:nvPr/>
            </p:nvSpPr>
            <p:spPr bwMode="auto">
              <a:xfrm flipH="1">
                <a:off x="1304" y="837"/>
                <a:ext cx="231" cy="275"/>
              </a:xfrm>
              <a:prstGeom prst="line">
                <a:avLst/>
              </a:prstGeom>
              <a:noFill/>
              <a:ln w="0">
                <a:solidFill>
                  <a:srgbClr val="000000"/>
                </a:solidFill>
                <a:round/>
                <a:headEnd/>
                <a:tailEnd/>
              </a:ln>
            </p:spPr>
            <p:txBody>
              <a:bodyPr/>
              <a:lstStyle/>
              <a:p>
                <a:endParaRPr lang="en-US"/>
              </a:p>
            </p:txBody>
          </p:sp>
          <p:sp>
            <p:nvSpPr>
              <p:cNvPr id="69656" name="Freeform 1048"/>
              <p:cNvSpPr>
                <a:spLocks/>
              </p:cNvSpPr>
              <p:nvPr/>
            </p:nvSpPr>
            <p:spPr bwMode="auto">
              <a:xfrm>
                <a:off x="1711" y="1549"/>
                <a:ext cx="58" cy="15"/>
              </a:xfrm>
              <a:custGeom>
                <a:avLst/>
                <a:gdLst/>
                <a:ahLst/>
                <a:cxnLst>
                  <a:cxn ang="0">
                    <a:pos x="0" y="0"/>
                  </a:cxn>
                  <a:cxn ang="0">
                    <a:pos x="0" y="60"/>
                  </a:cxn>
                  <a:cxn ang="0">
                    <a:pos x="175" y="31"/>
                  </a:cxn>
                  <a:cxn ang="0">
                    <a:pos x="0" y="0"/>
                  </a:cxn>
                </a:cxnLst>
                <a:rect l="0" t="0" r="r" b="b"/>
                <a:pathLst>
                  <a:path w="175" h="60">
                    <a:moveTo>
                      <a:pt x="0" y="0"/>
                    </a:moveTo>
                    <a:lnTo>
                      <a:pt x="0" y="60"/>
                    </a:lnTo>
                    <a:lnTo>
                      <a:pt x="175" y="3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69657" name="Line 1049"/>
              <p:cNvSpPr>
                <a:spLocks noChangeShapeType="1"/>
              </p:cNvSpPr>
              <p:nvPr/>
            </p:nvSpPr>
            <p:spPr bwMode="auto">
              <a:xfrm flipH="1">
                <a:off x="1535" y="1556"/>
                <a:ext cx="176" cy="1"/>
              </a:xfrm>
              <a:prstGeom prst="line">
                <a:avLst/>
              </a:prstGeom>
              <a:noFill/>
              <a:ln w="0">
                <a:solidFill>
                  <a:srgbClr val="000000"/>
                </a:solidFill>
                <a:round/>
                <a:headEnd/>
                <a:tailEnd/>
              </a:ln>
            </p:spPr>
            <p:txBody>
              <a:bodyPr/>
              <a:lstStyle/>
              <a:p>
                <a:endParaRPr lang="en-US"/>
              </a:p>
            </p:txBody>
          </p:sp>
          <p:sp>
            <p:nvSpPr>
              <p:cNvPr id="69658" name="Line 1050"/>
              <p:cNvSpPr>
                <a:spLocks noChangeShapeType="1"/>
              </p:cNvSpPr>
              <p:nvPr/>
            </p:nvSpPr>
            <p:spPr bwMode="auto">
              <a:xfrm flipH="1" flipV="1">
                <a:off x="1304" y="1294"/>
                <a:ext cx="231" cy="262"/>
              </a:xfrm>
              <a:prstGeom prst="line">
                <a:avLst/>
              </a:prstGeom>
              <a:noFill/>
              <a:ln w="0">
                <a:solidFill>
                  <a:srgbClr val="000000"/>
                </a:solidFill>
                <a:round/>
                <a:headEnd/>
                <a:tailEnd/>
              </a:ln>
            </p:spPr>
            <p:txBody>
              <a:bodyPr/>
              <a:lstStyle/>
              <a:p>
                <a:endParaRPr lang="en-US"/>
              </a:p>
            </p:txBody>
          </p:sp>
          <p:sp>
            <p:nvSpPr>
              <p:cNvPr id="69659" name="Freeform 1051"/>
              <p:cNvSpPr>
                <a:spLocks/>
              </p:cNvSpPr>
              <p:nvPr/>
            </p:nvSpPr>
            <p:spPr bwMode="auto">
              <a:xfrm>
                <a:off x="3817" y="1189"/>
                <a:ext cx="59" cy="15"/>
              </a:xfrm>
              <a:custGeom>
                <a:avLst/>
                <a:gdLst/>
                <a:ahLst/>
                <a:cxnLst>
                  <a:cxn ang="0">
                    <a:pos x="0" y="0"/>
                  </a:cxn>
                  <a:cxn ang="0">
                    <a:pos x="0" y="60"/>
                  </a:cxn>
                  <a:cxn ang="0">
                    <a:pos x="176" y="30"/>
                  </a:cxn>
                  <a:cxn ang="0">
                    <a:pos x="0" y="0"/>
                  </a:cxn>
                </a:cxnLst>
                <a:rect l="0" t="0" r="r" b="b"/>
                <a:pathLst>
                  <a:path w="176" h="60">
                    <a:moveTo>
                      <a:pt x="0" y="0"/>
                    </a:moveTo>
                    <a:lnTo>
                      <a:pt x="0" y="60"/>
                    </a:lnTo>
                    <a:lnTo>
                      <a:pt x="176" y="3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69660" name="Line 1052"/>
              <p:cNvSpPr>
                <a:spLocks noChangeShapeType="1"/>
              </p:cNvSpPr>
              <p:nvPr/>
            </p:nvSpPr>
            <p:spPr bwMode="auto">
              <a:xfrm flipH="1">
                <a:off x="3533" y="1196"/>
                <a:ext cx="284" cy="1"/>
              </a:xfrm>
              <a:prstGeom prst="line">
                <a:avLst/>
              </a:prstGeom>
              <a:noFill/>
              <a:ln w="0">
                <a:solidFill>
                  <a:srgbClr val="000000"/>
                </a:solidFill>
                <a:round/>
                <a:headEnd/>
                <a:tailEnd/>
              </a:ln>
            </p:spPr>
            <p:txBody>
              <a:bodyPr/>
              <a:lstStyle/>
              <a:p>
                <a:endParaRPr lang="en-US"/>
              </a:p>
            </p:txBody>
          </p:sp>
          <p:sp>
            <p:nvSpPr>
              <p:cNvPr id="69661" name="Freeform 1053"/>
              <p:cNvSpPr>
                <a:spLocks/>
              </p:cNvSpPr>
              <p:nvPr/>
            </p:nvSpPr>
            <p:spPr bwMode="auto">
              <a:xfrm>
                <a:off x="2764" y="1544"/>
                <a:ext cx="58" cy="15"/>
              </a:xfrm>
              <a:custGeom>
                <a:avLst/>
                <a:gdLst/>
                <a:ahLst/>
                <a:cxnLst>
                  <a:cxn ang="0">
                    <a:pos x="0" y="0"/>
                  </a:cxn>
                  <a:cxn ang="0">
                    <a:pos x="0" y="60"/>
                  </a:cxn>
                  <a:cxn ang="0">
                    <a:pos x="175" y="31"/>
                  </a:cxn>
                  <a:cxn ang="0">
                    <a:pos x="0" y="0"/>
                  </a:cxn>
                </a:cxnLst>
                <a:rect l="0" t="0" r="r" b="b"/>
                <a:pathLst>
                  <a:path w="175" h="60">
                    <a:moveTo>
                      <a:pt x="0" y="0"/>
                    </a:moveTo>
                    <a:lnTo>
                      <a:pt x="0" y="60"/>
                    </a:lnTo>
                    <a:lnTo>
                      <a:pt x="175" y="3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69662" name="Line 1054"/>
              <p:cNvSpPr>
                <a:spLocks noChangeShapeType="1"/>
              </p:cNvSpPr>
              <p:nvPr/>
            </p:nvSpPr>
            <p:spPr bwMode="auto">
              <a:xfrm flipH="1">
                <a:off x="2120" y="1551"/>
                <a:ext cx="644" cy="1"/>
              </a:xfrm>
              <a:prstGeom prst="line">
                <a:avLst/>
              </a:prstGeom>
              <a:noFill/>
              <a:ln w="0">
                <a:solidFill>
                  <a:srgbClr val="000000"/>
                </a:solidFill>
                <a:round/>
                <a:headEnd/>
                <a:tailEnd/>
              </a:ln>
            </p:spPr>
            <p:txBody>
              <a:bodyPr/>
              <a:lstStyle/>
              <a:p>
                <a:endParaRPr lang="en-US"/>
              </a:p>
            </p:txBody>
          </p:sp>
          <p:sp>
            <p:nvSpPr>
              <p:cNvPr id="69663" name="Freeform 1055"/>
              <p:cNvSpPr>
                <a:spLocks/>
              </p:cNvSpPr>
              <p:nvPr/>
            </p:nvSpPr>
            <p:spPr bwMode="auto">
              <a:xfrm>
                <a:off x="3475" y="1544"/>
                <a:ext cx="58" cy="15"/>
              </a:xfrm>
              <a:custGeom>
                <a:avLst/>
                <a:gdLst/>
                <a:ahLst/>
                <a:cxnLst>
                  <a:cxn ang="0">
                    <a:pos x="0" y="0"/>
                  </a:cxn>
                  <a:cxn ang="0">
                    <a:pos x="0" y="60"/>
                  </a:cxn>
                  <a:cxn ang="0">
                    <a:pos x="174" y="31"/>
                  </a:cxn>
                  <a:cxn ang="0">
                    <a:pos x="0" y="0"/>
                  </a:cxn>
                </a:cxnLst>
                <a:rect l="0" t="0" r="r" b="b"/>
                <a:pathLst>
                  <a:path w="174" h="60">
                    <a:moveTo>
                      <a:pt x="0" y="0"/>
                    </a:moveTo>
                    <a:lnTo>
                      <a:pt x="0" y="60"/>
                    </a:lnTo>
                    <a:lnTo>
                      <a:pt x="174" y="3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69664" name="Line 1056"/>
              <p:cNvSpPr>
                <a:spLocks noChangeShapeType="1"/>
              </p:cNvSpPr>
              <p:nvPr/>
            </p:nvSpPr>
            <p:spPr bwMode="auto">
              <a:xfrm flipH="1">
                <a:off x="3174" y="1551"/>
                <a:ext cx="301" cy="1"/>
              </a:xfrm>
              <a:prstGeom prst="line">
                <a:avLst/>
              </a:prstGeom>
              <a:noFill/>
              <a:ln w="0">
                <a:solidFill>
                  <a:srgbClr val="000000"/>
                </a:solidFill>
                <a:round/>
                <a:headEnd/>
                <a:tailEnd/>
              </a:ln>
            </p:spPr>
            <p:txBody>
              <a:bodyPr/>
              <a:lstStyle/>
              <a:p>
                <a:endParaRPr lang="en-US"/>
              </a:p>
            </p:txBody>
          </p:sp>
          <p:sp>
            <p:nvSpPr>
              <p:cNvPr id="69665" name="Line 1057"/>
              <p:cNvSpPr>
                <a:spLocks noChangeShapeType="1"/>
              </p:cNvSpPr>
              <p:nvPr/>
            </p:nvSpPr>
            <p:spPr bwMode="auto">
              <a:xfrm flipV="1">
                <a:off x="2631" y="1182"/>
                <a:ext cx="1" cy="2"/>
              </a:xfrm>
              <a:prstGeom prst="line">
                <a:avLst/>
              </a:prstGeom>
              <a:noFill/>
              <a:ln w="0">
                <a:solidFill>
                  <a:srgbClr val="000000"/>
                </a:solidFill>
                <a:round/>
                <a:headEnd/>
                <a:tailEnd/>
              </a:ln>
            </p:spPr>
            <p:txBody>
              <a:bodyPr/>
              <a:lstStyle/>
              <a:p>
                <a:endParaRPr lang="en-US"/>
              </a:p>
            </p:txBody>
          </p:sp>
          <p:sp>
            <p:nvSpPr>
              <p:cNvPr id="69666" name="Line 1058"/>
              <p:cNvSpPr>
                <a:spLocks noChangeShapeType="1"/>
              </p:cNvSpPr>
              <p:nvPr/>
            </p:nvSpPr>
            <p:spPr bwMode="auto">
              <a:xfrm flipV="1">
                <a:off x="2631" y="1178"/>
                <a:ext cx="3" cy="4"/>
              </a:xfrm>
              <a:prstGeom prst="line">
                <a:avLst/>
              </a:prstGeom>
              <a:noFill/>
              <a:ln w="0">
                <a:solidFill>
                  <a:srgbClr val="000000"/>
                </a:solidFill>
                <a:round/>
                <a:headEnd/>
                <a:tailEnd/>
              </a:ln>
            </p:spPr>
            <p:txBody>
              <a:bodyPr/>
              <a:lstStyle/>
              <a:p>
                <a:endParaRPr lang="en-US"/>
              </a:p>
            </p:txBody>
          </p:sp>
          <p:sp>
            <p:nvSpPr>
              <p:cNvPr id="69667" name="Line 1059"/>
              <p:cNvSpPr>
                <a:spLocks noChangeShapeType="1"/>
              </p:cNvSpPr>
              <p:nvPr/>
            </p:nvSpPr>
            <p:spPr bwMode="auto">
              <a:xfrm flipV="1">
                <a:off x="2634" y="1176"/>
                <a:ext cx="2" cy="2"/>
              </a:xfrm>
              <a:prstGeom prst="line">
                <a:avLst/>
              </a:prstGeom>
              <a:noFill/>
              <a:ln w="0">
                <a:solidFill>
                  <a:srgbClr val="000000"/>
                </a:solidFill>
                <a:round/>
                <a:headEnd/>
                <a:tailEnd/>
              </a:ln>
            </p:spPr>
            <p:txBody>
              <a:bodyPr/>
              <a:lstStyle/>
              <a:p>
                <a:endParaRPr lang="en-US"/>
              </a:p>
            </p:txBody>
          </p:sp>
          <p:sp>
            <p:nvSpPr>
              <p:cNvPr id="69668" name="Line 1060"/>
              <p:cNvSpPr>
                <a:spLocks noChangeShapeType="1"/>
              </p:cNvSpPr>
              <p:nvPr/>
            </p:nvSpPr>
            <p:spPr bwMode="auto">
              <a:xfrm flipV="1">
                <a:off x="2636" y="1174"/>
                <a:ext cx="6" cy="2"/>
              </a:xfrm>
              <a:prstGeom prst="line">
                <a:avLst/>
              </a:prstGeom>
              <a:noFill/>
              <a:ln w="0">
                <a:solidFill>
                  <a:srgbClr val="000000"/>
                </a:solidFill>
                <a:round/>
                <a:headEnd/>
                <a:tailEnd/>
              </a:ln>
            </p:spPr>
            <p:txBody>
              <a:bodyPr/>
              <a:lstStyle/>
              <a:p>
                <a:endParaRPr lang="en-US"/>
              </a:p>
            </p:txBody>
          </p:sp>
          <p:sp>
            <p:nvSpPr>
              <p:cNvPr id="69669" name="Line 1061"/>
              <p:cNvSpPr>
                <a:spLocks noChangeShapeType="1"/>
              </p:cNvSpPr>
              <p:nvPr/>
            </p:nvSpPr>
            <p:spPr bwMode="auto">
              <a:xfrm>
                <a:off x="2642" y="1174"/>
                <a:ext cx="11" cy="1"/>
              </a:xfrm>
              <a:prstGeom prst="line">
                <a:avLst/>
              </a:prstGeom>
              <a:noFill/>
              <a:ln w="0">
                <a:solidFill>
                  <a:srgbClr val="000000"/>
                </a:solidFill>
                <a:round/>
                <a:headEnd/>
                <a:tailEnd/>
              </a:ln>
            </p:spPr>
            <p:txBody>
              <a:bodyPr/>
              <a:lstStyle/>
              <a:p>
                <a:endParaRPr lang="en-US"/>
              </a:p>
            </p:txBody>
          </p:sp>
          <p:sp>
            <p:nvSpPr>
              <p:cNvPr id="69670" name="Line 1062"/>
              <p:cNvSpPr>
                <a:spLocks noChangeShapeType="1"/>
              </p:cNvSpPr>
              <p:nvPr/>
            </p:nvSpPr>
            <p:spPr bwMode="auto">
              <a:xfrm>
                <a:off x="2653" y="1174"/>
                <a:ext cx="6" cy="2"/>
              </a:xfrm>
              <a:prstGeom prst="line">
                <a:avLst/>
              </a:prstGeom>
              <a:noFill/>
              <a:ln w="0">
                <a:solidFill>
                  <a:srgbClr val="000000"/>
                </a:solidFill>
                <a:round/>
                <a:headEnd/>
                <a:tailEnd/>
              </a:ln>
            </p:spPr>
            <p:txBody>
              <a:bodyPr/>
              <a:lstStyle/>
              <a:p>
                <a:endParaRPr lang="en-US"/>
              </a:p>
            </p:txBody>
          </p:sp>
          <p:sp>
            <p:nvSpPr>
              <p:cNvPr id="69671" name="Line 1063"/>
              <p:cNvSpPr>
                <a:spLocks noChangeShapeType="1"/>
              </p:cNvSpPr>
              <p:nvPr/>
            </p:nvSpPr>
            <p:spPr bwMode="auto">
              <a:xfrm>
                <a:off x="2659" y="1176"/>
                <a:ext cx="3" cy="2"/>
              </a:xfrm>
              <a:prstGeom prst="line">
                <a:avLst/>
              </a:prstGeom>
              <a:noFill/>
              <a:ln w="0">
                <a:solidFill>
                  <a:srgbClr val="000000"/>
                </a:solidFill>
                <a:round/>
                <a:headEnd/>
                <a:tailEnd/>
              </a:ln>
            </p:spPr>
            <p:txBody>
              <a:bodyPr/>
              <a:lstStyle/>
              <a:p>
                <a:endParaRPr lang="en-US"/>
              </a:p>
            </p:txBody>
          </p:sp>
          <p:sp>
            <p:nvSpPr>
              <p:cNvPr id="69672" name="Line 1064"/>
              <p:cNvSpPr>
                <a:spLocks noChangeShapeType="1"/>
              </p:cNvSpPr>
              <p:nvPr/>
            </p:nvSpPr>
            <p:spPr bwMode="auto">
              <a:xfrm>
                <a:off x="2662" y="1178"/>
                <a:ext cx="2" cy="4"/>
              </a:xfrm>
              <a:prstGeom prst="line">
                <a:avLst/>
              </a:prstGeom>
              <a:noFill/>
              <a:ln w="0">
                <a:solidFill>
                  <a:srgbClr val="000000"/>
                </a:solidFill>
                <a:round/>
                <a:headEnd/>
                <a:tailEnd/>
              </a:ln>
            </p:spPr>
            <p:txBody>
              <a:bodyPr/>
              <a:lstStyle/>
              <a:p>
                <a:endParaRPr lang="en-US"/>
              </a:p>
            </p:txBody>
          </p:sp>
          <p:sp>
            <p:nvSpPr>
              <p:cNvPr id="69673" name="Line 1065"/>
              <p:cNvSpPr>
                <a:spLocks noChangeShapeType="1"/>
              </p:cNvSpPr>
              <p:nvPr/>
            </p:nvSpPr>
            <p:spPr bwMode="auto">
              <a:xfrm>
                <a:off x="2664" y="1182"/>
                <a:ext cx="1" cy="4"/>
              </a:xfrm>
              <a:prstGeom prst="line">
                <a:avLst/>
              </a:prstGeom>
              <a:noFill/>
              <a:ln w="0">
                <a:solidFill>
                  <a:srgbClr val="000000"/>
                </a:solidFill>
                <a:round/>
                <a:headEnd/>
                <a:tailEnd/>
              </a:ln>
            </p:spPr>
            <p:txBody>
              <a:bodyPr/>
              <a:lstStyle/>
              <a:p>
                <a:endParaRPr lang="en-US"/>
              </a:p>
            </p:txBody>
          </p:sp>
          <p:sp>
            <p:nvSpPr>
              <p:cNvPr id="69674" name="Line 1066"/>
              <p:cNvSpPr>
                <a:spLocks noChangeShapeType="1"/>
              </p:cNvSpPr>
              <p:nvPr/>
            </p:nvSpPr>
            <p:spPr bwMode="auto">
              <a:xfrm flipH="1">
                <a:off x="2662" y="1186"/>
                <a:ext cx="2" cy="5"/>
              </a:xfrm>
              <a:prstGeom prst="line">
                <a:avLst/>
              </a:prstGeom>
              <a:noFill/>
              <a:ln w="0">
                <a:solidFill>
                  <a:srgbClr val="000000"/>
                </a:solidFill>
                <a:round/>
                <a:headEnd/>
                <a:tailEnd/>
              </a:ln>
            </p:spPr>
            <p:txBody>
              <a:bodyPr/>
              <a:lstStyle/>
              <a:p>
                <a:endParaRPr lang="en-US"/>
              </a:p>
            </p:txBody>
          </p:sp>
          <p:sp>
            <p:nvSpPr>
              <p:cNvPr id="69675" name="Line 1067"/>
              <p:cNvSpPr>
                <a:spLocks noChangeShapeType="1"/>
              </p:cNvSpPr>
              <p:nvPr/>
            </p:nvSpPr>
            <p:spPr bwMode="auto">
              <a:xfrm flipH="1">
                <a:off x="2656" y="1191"/>
                <a:ext cx="6" cy="6"/>
              </a:xfrm>
              <a:prstGeom prst="line">
                <a:avLst/>
              </a:prstGeom>
              <a:noFill/>
              <a:ln w="0">
                <a:solidFill>
                  <a:srgbClr val="000000"/>
                </a:solidFill>
                <a:round/>
                <a:headEnd/>
                <a:tailEnd/>
              </a:ln>
            </p:spPr>
            <p:txBody>
              <a:bodyPr/>
              <a:lstStyle/>
              <a:p>
                <a:endParaRPr lang="en-US"/>
              </a:p>
            </p:txBody>
          </p:sp>
          <p:sp>
            <p:nvSpPr>
              <p:cNvPr id="69676" name="Line 1068"/>
              <p:cNvSpPr>
                <a:spLocks noChangeShapeType="1"/>
              </p:cNvSpPr>
              <p:nvPr/>
            </p:nvSpPr>
            <p:spPr bwMode="auto">
              <a:xfrm flipH="1">
                <a:off x="2628" y="1197"/>
                <a:ext cx="28" cy="22"/>
              </a:xfrm>
              <a:prstGeom prst="line">
                <a:avLst/>
              </a:prstGeom>
              <a:noFill/>
              <a:ln w="0">
                <a:solidFill>
                  <a:srgbClr val="000000"/>
                </a:solidFill>
                <a:round/>
                <a:headEnd/>
                <a:tailEnd/>
              </a:ln>
            </p:spPr>
            <p:txBody>
              <a:bodyPr/>
              <a:lstStyle/>
              <a:p>
                <a:endParaRPr lang="en-US"/>
              </a:p>
            </p:txBody>
          </p:sp>
          <p:sp>
            <p:nvSpPr>
              <p:cNvPr id="69677" name="Line 1069"/>
              <p:cNvSpPr>
                <a:spLocks noChangeShapeType="1"/>
              </p:cNvSpPr>
              <p:nvPr/>
            </p:nvSpPr>
            <p:spPr bwMode="auto">
              <a:xfrm>
                <a:off x="2628" y="1219"/>
                <a:ext cx="39" cy="1"/>
              </a:xfrm>
              <a:prstGeom prst="line">
                <a:avLst/>
              </a:prstGeom>
              <a:noFill/>
              <a:ln w="0">
                <a:solidFill>
                  <a:srgbClr val="000000"/>
                </a:solidFill>
                <a:round/>
                <a:headEnd/>
                <a:tailEnd/>
              </a:ln>
            </p:spPr>
            <p:txBody>
              <a:bodyPr/>
              <a:lstStyle/>
              <a:p>
                <a:endParaRPr lang="en-US"/>
              </a:p>
            </p:txBody>
          </p:sp>
          <p:sp>
            <p:nvSpPr>
              <p:cNvPr id="69678" name="Line 1070"/>
              <p:cNvSpPr>
                <a:spLocks noChangeShapeType="1"/>
              </p:cNvSpPr>
              <p:nvPr/>
            </p:nvSpPr>
            <p:spPr bwMode="auto">
              <a:xfrm flipV="1">
                <a:off x="3351" y="1180"/>
                <a:ext cx="6" cy="2"/>
              </a:xfrm>
              <a:prstGeom prst="line">
                <a:avLst/>
              </a:prstGeom>
              <a:noFill/>
              <a:ln w="0">
                <a:solidFill>
                  <a:srgbClr val="000000"/>
                </a:solidFill>
                <a:round/>
                <a:headEnd/>
                <a:tailEnd/>
              </a:ln>
            </p:spPr>
            <p:txBody>
              <a:bodyPr/>
              <a:lstStyle/>
              <a:p>
                <a:endParaRPr lang="en-US"/>
              </a:p>
            </p:txBody>
          </p:sp>
          <p:sp>
            <p:nvSpPr>
              <p:cNvPr id="69679" name="Line 1071"/>
              <p:cNvSpPr>
                <a:spLocks noChangeShapeType="1"/>
              </p:cNvSpPr>
              <p:nvPr/>
            </p:nvSpPr>
            <p:spPr bwMode="auto">
              <a:xfrm flipV="1">
                <a:off x="3357" y="1174"/>
                <a:ext cx="8" cy="6"/>
              </a:xfrm>
              <a:prstGeom prst="line">
                <a:avLst/>
              </a:prstGeom>
              <a:noFill/>
              <a:ln w="0">
                <a:solidFill>
                  <a:srgbClr val="000000"/>
                </a:solidFill>
                <a:round/>
                <a:headEnd/>
                <a:tailEnd/>
              </a:ln>
            </p:spPr>
            <p:txBody>
              <a:bodyPr/>
              <a:lstStyle/>
              <a:p>
                <a:endParaRPr lang="en-US"/>
              </a:p>
            </p:txBody>
          </p:sp>
          <p:sp>
            <p:nvSpPr>
              <p:cNvPr id="69680" name="Line 1072"/>
              <p:cNvSpPr>
                <a:spLocks noChangeShapeType="1"/>
              </p:cNvSpPr>
              <p:nvPr/>
            </p:nvSpPr>
            <p:spPr bwMode="auto">
              <a:xfrm>
                <a:off x="3365" y="1174"/>
                <a:ext cx="1" cy="45"/>
              </a:xfrm>
              <a:prstGeom prst="line">
                <a:avLst/>
              </a:prstGeom>
              <a:noFill/>
              <a:ln w="0">
                <a:solidFill>
                  <a:srgbClr val="000000"/>
                </a:solidFill>
                <a:round/>
                <a:headEnd/>
                <a:tailEnd/>
              </a:ln>
            </p:spPr>
            <p:txBody>
              <a:bodyPr/>
              <a:lstStyle/>
              <a:p>
                <a:endParaRPr lang="en-US"/>
              </a:p>
            </p:txBody>
          </p:sp>
          <p:sp>
            <p:nvSpPr>
              <p:cNvPr id="69681" name="Line 1073"/>
              <p:cNvSpPr>
                <a:spLocks noChangeShapeType="1"/>
              </p:cNvSpPr>
              <p:nvPr/>
            </p:nvSpPr>
            <p:spPr bwMode="auto">
              <a:xfrm flipH="1" flipV="1">
                <a:off x="4065" y="1176"/>
                <a:ext cx="2" cy="4"/>
              </a:xfrm>
              <a:prstGeom prst="line">
                <a:avLst/>
              </a:prstGeom>
              <a:noFill/>
              <a:ln w="0">
                <a:solidFill>
                  <a:srgbClr val="000000"/>
                </a:solidFill>
                <a:round/>
                <a:headEnd/>
                <a:tailEnd/>
              </a:ln>
            </p:spPr>
            <p:txBody>
              <a:bodyPr/>
              <a:lstStyle/>
              <a:p>
                <a:endParaRPr lang="en-US"/>
              </a:p>
            </p:txBody>
          </p:sp>
          <p:sp>
            <p:nvSpPr>
              <p:cNvPr id="69682" name="Line 1074"/>
              <p:cNvSpPr>
                <a:spLocks noChangeShapeType="1"/>
              </p:cNvSpPr>
              <p:nvPr/>
            </p:nvSpPr>
            <p:spPr bwMode="auto">
              <a:xfrm flipH="1" flipV="1">
                <a:off x="4056" y="1174"/>
                <a:ext cx="9" cy="2"/>
              </a:xfrm>
              <a:prstGeom prst="line">
                <a:avLst/>
              </a:prstGeom>
              <a:noFill/>
              <a:ln w="0">
                <a:solidFill>
                  <a:srgbClr val="000000"/>
                </a:solidFill>
                <a:round/>
                <a:headEnd/>
                <a:tailEnd/>
              </a:ln>
            </p:spPr>
            <p:txBody>
              <a:bodyPr/>
              <a:lstStyle/>
              <a:p>
                <a:endParaRPr lang="en-US"/>
              </a:p>
            </p:txBody>
          </p:sp>
          <p:sp>
            <p:nvSpPr>
              <p:cNvPr id="69683" name="Line 1075"/>
              <p:cNvSpPr>
                <a:spLocks noChangeShapeType="1"/>
              </p:cNvSpPr>
              <p:nvPr/>
            </p:nvSpPr>
            <p:spPr bwMode="auto">
              <a:xfrm flipH="1">
                <a:off x="4050" y="1174"/>
                <a:ext cx="6" cy="1"/>
              </a:xfrm>
              <a:prstGeom prst="line">
                <a:avLst/>
              </a:prstGeom>
              <a:noFill/>
              <a:ln w="0">
                <a:solidFill>
                  <a:srgbClr val="000000"/>
                </a:solidFill>
                <a:round/>
                <a:headEnd/>
                <a:tailEnd/>
              </a:ln>
            </p:spPr>
            <p:txBody>
              <a:bodyPr/>
              <a:lstStyle/>
              <a:p>
                <a:endParaRPr lang="en-US"/>
              </a:p>
            </p:txBody>
          </p:sp>
          <p:sp>
            <p:nvSpPr>
              <p:cNvPr id="69684" name="Line 1076"/>
              <p:cNvSpPr>
                <a:spLocks noChangeShapeType="1"/>
              </p:cNvSpPr>
              <p:nvPr/>
            </p:nvSpPr>
            <p:spPr bwMode="auto">
              <a:xfrm flipH="1">
                <a:off x="4042" y="1174"/>
                <a:ext cx="8" cy="2"/>
              </a:xfrm>
              <a:prstGeom prst="line">
                <a:avLst/>
              </a:prstGeom>
              <a:noFill/>
              <a:ln w="0">
                <a:solidFill>
                  <a:srgbClr val="000000"/>
                </a:solidFill>
                <a:round/>
                <a:headEnd/>
                <a:tailEnd/>
              </a:ln>
            </p:spPr>
            <p:txBody>
              <a:bodyPr/>
              <a:lstStyle/>
              <a:p>
                <a:endParaRPr lang="en-US"/>
              </a:p>
            </p:txBody>
          </p:sp>
          <p:sp>
            <p:nvSpPr>
              <p:cNvPr id="69685" name="Line 1077"/>
              <p:cNvSpPr>
                <a:spLocks noChangeShapeType="1"/>
              </p:cNvSpPr>
              <p:nvPr/>
            </p:nvSpPr>
            <p:spPr bwMode="auto">
              <a:xfrm flipH="1">
                <a:off x="4037" y="1176"/>
                <a:ext cx="5" cy="6"/>
              </a:xfrm>
              <a:prstGeom prst="line">
                <a:avLst/>
              </a:prstGeom>
              <a:noFill/>
              <a:ln w="0">
                <a:solidFill>
                  <a:srgbClr val="000000"/>
                </a:solidFill>
                <a:round/>
                <a:headEnd/>
                <a:tailEnd/>
              </a:ln>
            </p:spPr>
            <p:txBody>
              <a:bodyPr/>
              <a:lstStyle/>
              <a:p>
                <a:endParaRPr lang="en-US"/>
              </a:p>
            </p:txBody>
          </p:sp>
          <p:sp>
            <p:nvSpPr>
              <p:cNvPr id="69686" name="Line 1078"/>
              <p:cNvSpPr>
                <a:spLocks noChangeShapeType="1"/>
              </p:cNvSpPr>
              <p:nvPr/>
            </p:nvSpPr>
            <p:spPr bwMode="auto">
              <a:xfrm flipH="1">
                <a:off x="4034" y="1182"/>
                <a:ext cx="3" cy="11"/>
              </a:xfrm>
              <a:prstGeom prst="line">
                <a:avLst/>
              </a:prstGeom>
              <a:noFill/>
              <a:ln w="0">
                <a:solidFill>
                  <a:srgbClr val="000000"/>
                </a:solidFill>
                <a:round/>
                <a:headEnd/>
                <a:tailEnd/>
              </a:ln>
            </p:spPr>
            <p:txBody>
              <a:bodyPr/>
              <a:lstStyle/>
              <a:p>
                <a:endParaRPr lang="en-US"/>
              </a:p>
            </p:txBody>
          </p:sp>
          <p:sp>
            <p:nvSpPr>
              <p:cNvPr id="69687" name="Line 1079"/>
              <p:cNvSpPr>
                <a:spLocks noChangeShapeType="1"/>
              </p:cNvSpPr>
              <p:nvPr/>
            </p:nvSpPr>
            <p:spPr bwMode="auto">
              <a:xfrm>
                <a:off x="4034" y="1193"/>
                <a:ext cx="1" cy="11"/>
              </a:xfrm>
              <a:prstGeom prst="line">
                <a:avLst/>
              </a:prstGeom>
              <a:noFill/>
              <a:ln w="0">
                <a:solidFill>
                  <a:srgbClr val="000000"/>
                </a:solidFill>
                <a:round/>
                <a:headEnd/>
                <a:tailEnd/>
              </a:ln>
            </p:spPr>
            <p:txBody>
              <a:bodyPr/>
              <a:lstStyle/>
              <a:p>
                <a:endParaRPr lang="en-US"/>
              </a:p>
            </p:txBody>
          </p:sp>
          <p:sp>
            <p:nvSpPr>
              <p:cNvPr id="69688" name="Line 1080"/>
              <p:cNvSpPr>
                <a:spLocks noChangeShapeType="1"/>
              </p:cNvSpPr>
              <p:nvPr/>
            </p:nvSpPr>
            <p:spPr bwMode="auto">
              <a:xfrm>
                <a:off x="4034" y="1204"/>
                <a:ext cx="3" cy="8"/>
              </a:xfrm>
              <a:prstGeom prst="line">
                <a:avLst/>
              </a:prstGeom>
              <a:noFill/>
              <a:ln w="0">
                <a:solidFill>
                  <a:srgbClr val="000000"/>
                </a:solidFill>
                <a:round/>
                <a:headEnd/>
                <a:tailEnd/>
              </a:ln>
            </p:spPr>
            <p:txBody>
              <a:bodyPr/>
              <a:lstStyle/>
              <a:p>
                <a:endParaRPr lang="en-US"/>
              </a:p>
            </p:txBody>
          </p:sp>
          <p:sp>
            <p:nvSpPr>
              <p:cNvPr id="69689" name="Line 1081"/>
              <p:cNvSpPr>
                <a:spLocks noChangeShapeType="1"/>
              </p:cNvSpPr>
              <p:nvPr/>
            </p:nvSpPr>
            <p:spPr bwMode="auto">
              <a:xfrm>
                <a:off x="4037" y="1212"/>
                <a:ext cx="5" cy="4"/>
              </a:xfrm>
              <a:prstGeom prst="line">
                <a:avLst/>
              </a:prstGeom>
              <a:noFill/>
              <a:ln w="0">
                <a:solidFill>
                  <a:srgbClr val="000000"/>
                </a:solidFill>
                <a:round/>
                <a:headEnd/>
                <a:tailEnd/>
              </a:ln>
            </p:spPr>
            <p:txBody>
              <a:bodyPr/>
              <a:lstStyle/>
              <a:p>
                <a:endParaRPr lang="en-US"/>
              </a:p>
            </p:txBody>
          </p:sp>
          <p:sp>
            <p:nvSpPr>
              <p:cNvPr id="69690" name="Line 1082"/>
              <p:cNvSpPr>
                <a:spLocks noChangeShapeType="1"/>
              </p:cNvSpPr>
              <p:nvPr/>
            </p:nvSpPr>
            <p:spPr bwMode="auto">
              <a:xfrm>
                <a:off x="4042" y="1216"/>
                <a:ext cx="8" cy="3"/>
              </a:xfrm>
              <a:prstGeom prst="line">
                <a:avLst/>
              </a:prstGeom>
              <a:noFill/>
              <a:ln w="0">
                <a:solidFill>
                  <a:srgbClr val="000000"/>
                </a:solidFill>
                <a:round/>
                <a:headEnd/>
                <a:tailEnd/>
              </a:ln>
            </p:spPr>
            <p:txBody>
              <a:bodyPr/>
              <a:lstStyle/>
              <a:p>
                <a:endParaRPr lang="en-US"/>
              </a:p>
            </p:txBody>
          </p:sp>
          <p:sp>
            <p:nvSpPr>
              <p:cNvPr id="69691" name="Line 1083"/>
              <p:cNvSpPr>
                <a:spLocks noChangeShapeType="1"/>
              </p:cNvSpPr>
              <p:nvPr/>
            </p:nvSpPr>
            <p:spPr bwMode="auto">
              <a:xfrm>
                <a:off x="4050" y="1219"/>
                <a:ext cx="3" cy="1"/>
              </a:xfrm>
              <a:prstGeom prst="line">
                <a:avLst/>
              </a:prstGeom>
              <a:noFill/>
              <a:ln w="0">
                <a:solidFill>
                  <a:srgbClr val="000000"/>
                </a:solidFill>
                <a:round/>
                <a:headEnd/>
                <a:tailEnd/>
              </a:ln>
            </p:spPr>
            <p:txBody>
              <a:bodyPr/>
              <a:lstStyle/>
              <a:p>
                <a:endParaRPr lang="en-US"/>
              </a:p>
            </p:txBody>
          </p:sp>
          <p:sp>
            <p:nvSpPr>
              <p:cNvPr id="69692" name="Line 1084"/>
              <p:cNvSpPr>
                <a:spLocks noChangeShapeType="1"/>
              </p:cNvSpPr>
              <p:nvPr/>
            </p:nvSpPr>
            <p:spPr bwMode="auto">
              <a:xfrm flipV="1">
                <a:off x="4053" y="1216"/>
                <a:ext cx="8" cy="3"/>
              </a:xfrm>
              <a:prstGeom prst="line">
                <a:avLst/>
              </a:prstGeom>
              <a:noFill/>
              <a:ln w="0">
                <a:solidFill>
                  <a:srgbClr val="000000"/>
                </a:solidFill>
                <a:round/>
                <a:headEnd/>
                <a:tailEnd/>
              </a:ln>
            </p:spPr>
            <p:txBody>
              <a:bodyPr/>
              <a:lstStyle/>
              <a:p>
                <a:endParaRPr lang="en-US"/>
              </a:p>
            </p:txBody>
          </p:sp>
          <p:sp>
            <p:nvSpPr>
              <p:cNvPr id="69693" name="Line 1085"/>
              <p:cNvSpPr>
                <a:spLocks noChangeShapeType="1"/>
              </p:cNvSpPr>
              <p:nvPr/>
            </p:nvSpPr>
            <p:spPr bwMode="auto">
              <a:xfrm flipV="1">
                <a:off x="4061" y="1212"/>
                <a:ext cx="6" cy="4"/>
              </a:xfrm>
              <a:prstGeom prst="line">
                <a:avLst/>
              </a:prstGeom>
              <a:noFill/>
              <a:ln w="0">
                <a:solidFill>
                  <a:srgbClr val="000000"/>
                </a:solidFill>
                <a:round/>
                <a:headEnd/>
                <a:tailEnd/>
              </a:ln>
            </p:spPr>
            <p:txBody>
              <a:bodyPr/>
              <a:lstStyle/>
              <a:p>
                <a:endParaRPr lang="en-US"/>
              </a:p>
            </p:txBody>
          </p:sp>
          <p:sp>
            <p:nvSpPr>
              <p:cNvPr id="69694" name="Line 1086"/>
              <p:cNvSpPr>
                <a:spLocks noChangeShapeType="1"/>
              </p:cNvSpPr>
              <p:nvPr/>
            </p:nvSpPr>
            <p:spPr bwMode="auto">
              <a:xfrm flipV="1">
                <a:off x="4067" y="1206"/>
                <a:ext cx="3" cy="6"/>
              </a:xfrm>
              <a:prstGeom prst="line">
                <a:avLst/>
              </a:prstGeom>
              <a:noFill/>
              <a:ln w="0">
                <a:solidFill>
                  <a:srgbClr val="000000"/>
                </a:solidFill>
                <a:round/>
                <a:headEnd/>
                <a:tailEnd/>
              </a:ln>
            </p:spPr>
            <p:txBody>
              <a:bodyPr/>
              <a:lstStyle/>
              <a:p>
                <a:endParaRPr lang="en-US"/>
              </a:p>
            </p:txBody>
          </p:sp>
          <p:sp>
            <p:nvSpPr>
              <p:cNvPr id="69695" name="Line 1087"/>
              <p:cNvSpPr>
                <a:spLocks noChangeShapeType="1"/>
              </p:cNvSpPr>
              <p:nvPr/>
            </p:nvSpPr>
            <p:spPr bwMode="auto">
              <a:xfrm flipV="1">
                <a:off x="4070" y="1204"/>
                <a:ext cx="1" cy="2"/>
              </a:xfrm>
              <a:prstGeom prst="line">
                <a:avLst/>
              </a:prstGeom>
              <a:noFill/>
              <a:ln w="0">
                <a:solidFill>
                  <a:srgbClr val="000000"/>
                </a:solidFill>
                <a:round/>
                <a:headEnd/>
                <a:tailEnd/>
              </a:ln>
            </p:spPr>
            <p:txBody>
              <a:bodyPr/>
              <a:lstStyle/>
              <a:p>
                <a:endParaRPr lang="en-US"/>
              </a:p>
            </p:txBody>
          </p:sp>
          <p:sp>
            <p:nvSpPr>
              <p:cNvPr id="69696" name="Line 1088"/>
              <p:cNvSpPr>
                <a:spLocks noChangeShapeType="1"/>
              </p:cNvSpPr>
              <p:nvPr/>
            </p:nvSpPr>
            <p:spPr bwMode="auto">
              <a:xfrm flipH="1" flipV="1">
                <a:off x="4067" y="1197"/>
                <a:ext cx="3" cy="7"/>
              </a:xfrm>
              <a:prstGeom prst="line">
                <a:avLst/>
              </a:prstGeom>
              <a:noFill/>
              <a:ln w="0">
                <a:solidFill>
                  <a:srgbClr val="000000"/>
                </a:solidFill>
                <a:round/>
                <a:headEnd/>
                <a:tailEnd/>
              </a:ln>
            </p:spPr>
            <p:txBody>
              <a:bodyPr/>
              <a:lstStyle/>
              <a:p>
                <a:endParaRPr lang="en-US"/>
              </a:p>
            </p:txBody>
          </p:sp>
          <p:sp>
            <p:nvSpPr>
              <p:cNvPr id="69697" name="Line 1089"/>
              <p:cNvSpPr>
                <a:spLocks noChangeShapeType="1"/>
              </p:cNvSpPr>
              <p:nvPr/>
            </p:nvSpPr>
            <p:spPr bwMode="auto">
              <a:xfrm flipH="1" flipV="1">
                <a:off x="4061" y="1193"/>
                <a:ext cx="6" cy="4"/>
              </a:xfrm>
              <a:prstGeom prst="line">
                <a:avLst/>
              </a:prstGeom>
              <a:noFill/>
              <a:ln w="0">
                <a:solidFill>
                  <a:srgbClr val="000000"/>
                </a:solidFill>
                <a:round/>
                <a:headEnd/>
                <a:tailEnd/>
              </a:ln>
            </p:spPr>
            <p:txBody>
              <a:bodyPr/>
              <a:lstStyle/>
              <a:p>
                <a:endParaRPr lang="en-US"/>
              </a:p>
            </p:txBody>
          </p:sp>
          <p:sp>
            <p:nvSpPr>
              <p:cNvPr id="69698" name="Line 1090"/>
              <p:cNvSpPr>
                <a:spLocks noChangeShapeType="1"/>
              </p:cNvSpPr>
              <p:nvPr/>
            </p:nvSpPr>
            <p:spPr bwMode="auto">
              <a:xfrm flipH="1" flipV="1">
                <a:off x="4053" y="1191"/>
                <a:ext cx="8" cy="2"/>
              </a:xfrm>
              <a:prstGeom prst="line">
                <a:avLst/>
              </a:prstGeom>
              <a:noFill/>
              <a:ln w="0">
                <a:solidFill>
                  <a:srgbClr val="000000"/>
                </a:solidFill>
                <a:round/>
                <a:headEnd/>
                <a:tailEnd/>
              </a:ln>
            </p:spPr>
            <p:txBody>
              <a:bodyPr/>
              <a:lstStyle/>
              <a:p>
                <a:endParaRPr lang="en-US"/>
              </a:p>
            </p:txBody>
          </p:sp>
          <p:sp>
            <p:nvSpPr>
              <p:cNvPr id="69699" name="Line 1091"/>
              <p:cNvSpPr>
                <a:spLocks noChangeShapeType="1"/>
              </p:cNvSpPr>
              <p:nvPr/>
            </p:nvSpPr>
            <p:spPr bwMode="auto">
              <a:xfrm flipH="1">
                <a:off x="4050" y="1191"/>
                <a:ext cx="3" cy="1"/>
              </a:xfrm>
              <a:prstGeom prst="line">
                <a:avLst/>
              </a:prstGeom>
              <a:noFill/>
              <a:ln w="0">
                <a:solidFill>
                  <a:srgbClr val="000000"/>
                </a:solidFill>
                <a:round/>
                <a:headEnd/>
                <a:tailEnd/>
              </a:ln>
            </p:spPr>
            <p:txBody>
              <a:bodyPr/>
              <a:lstStyle/>
              <a:p>
                <a:endParaRPr lang="en-US"/>
              </a:p>
            </p:txBody>
          </p:sp>
          <p:sp>
            <p:nvSpPr>
              <p:cNvPr id="69700" name="Line 1092"/>
              <p:cNvSpPr>
                <a:spLocks noChangeShapeType="1"/>
              </p:cNvSpPr>
              <p:nvPr/>
            </p:nvSpPr>
            <p:spPr bwMode="auto">
              <a:xfrm flipH="1">
                <a:off x="4042" y="1191"/>
                <a:ext cx="8" cy="2"/>
              </a:xfrm>
              <a:prstGeom prst="line">
                <a:avLst/>
              </a:prstGeom>
              <a:noFill/>
              <a:ln w="0">
                <a:solidFill>
                  <a:srgbClr val="000000"/>
                </a:solidFill>
                <a:round/>
                <a:headEnd/>
                <a:tailEnd/>
              </a:ln>
            </p:spPr>
            <p:txBody>
              <a:bodyPr/>
              <a:lstStyle/>
              <a:p>
                <a:endParaRPr lang="en-US"/>
              </a:p>
            </p:txBody>
          </p:sp>
          <p:sp>
            <p:nvSpPr>
              <p:cNvPr id="69701" name="Line 1093"/>
              <p:cNvSpPr>
                <a:spLocks noChangeShapeType="1"/>
              </p:cNvSpPr>
              <p:nvPr/>
            </p:nvSpPr>
            <p:spPr bwMode="auto">
              <a:xfrm flipH="1">
                <a:off x="4037" y="1193"/>
                <a:ext cx="5" cy="4"/>
              </a:xfrm>
              <a:prstGeom prst="line">
                <a:avLst/>
              </a:prstGeom>
              <a:noFill/>
              <a:ln w="0">
                <a:solidFill>
                  <a:srgbClr val="000000"/>
                </a:solidFill>
                <a:round/>
                <a:headEnd/>
                <a:tailEnd/>
              </a:ln>
            </p:spPr>
            <p:txBody>
              <a:bodyPr/>
              <a:lstStyle/>
              <a:p>
                <a:endParaRPr lang="en-US"/>
              </a:p>
            </p:txBody>
          </p:sp>
          <p:sp>
            <p:nvSpPr>
              <p:cNvPr id="69702" name="Line 1094"/>
              <p:cNvSpPr>
                <a:spLocks noChangeShapeType="1"/>
              </p:cNvSpPr>
              <p:nvPr/>
            </p:nvSpPr>
            <p:spPr bwMode="auto">
              <a:xfrm flipH="1">
                <a:off x="4034" y="1197"/>
                <a:ext cx="3" cy="7"/>
              </a:xfrm>
              <a:prstGeom prst="line">
                <a:avLst/>
              </a:prstGeom>
              <a:noFill/>
              <a:ln w="0">
                <a:solidFill>
                  <a:srgbClr val="000000"/>
                </a:solidFill>
                <a:round/>
                <a:headEnd/>
                <a:tailEnd/>
              </a:ln>
            </p:spPr>
            <p:txBody>
              <a:bodyPr/>
              <a:lstStyle/>
              <a:p>
                <a:endParaRPr lang="en-US"/>
              </a:p>
            </p:txBody>
          </p:sp>
          <p:sp>
            <p:nvSpPr>
              <p:cNvPr id="69703" name="Line 1095"/>
              <p:cNvSpPr>
                <a:spLocks noChangeShapeType="1"/>
              </p:cNvSpPr>
              <p:nvPr/>
            </p:nvSpPr>
            <p:spPr bwMode="auto">
              <a:xfrm flipV="1">
                <a:off x="1929" y="1182"/>
                <a:ext cx="1" cy="2"/>
              </a:xfrm>
              <a:prstGeom prst="line">
                <a:avLst/>
              </a:prstGeom>
              <a:noFill/>
              <a:ln w="0">
                <a:solidFill>
                  <a:srgbClr val="000000"/>
                </a:solidFill>
                <a:round/>
                <a:headEnd/>
                <a:tailEnd/>
              </a:ln>
            </p:spPr>
            <p:txBody>
              <a:bodyPr/>
              <a:lstStyle/>
              <a:p>
                <a:endParaRPr lang="en-US"/>
              </a:p>
            </p:txBody>
          </p:sp>
          <p:sp>
            <p:nvSpPr>
              <p:cNvPr id="69704" name="Line 1096"/>
              <p:cNvSpPr>
                <a:spLocks noChangeShapeType="1"/>
              </p:cNvSpPr>
              <p:nvPr/>
            </p:nvSpPr>
            <p:spPr bwMode="auto">
              <a:xfrm flipV="1">
                <a:off x="1929" y="1178"/>
                <a:ext cx="3" cy="4"/>
              </a:xfrm>
              <a:prstGeom prst="line">
                <a:avLst/>
              </a:prstGeom>
              <a:noFill/>
              <a:ln w="0">
                <a:solidFill>
                  <a:srgbClr val="000000"/>
                </a:solidFill>
                <a:round/>
                <a:headEnd/>
                <a:tailEnd/>
              </a:ln>
            </p:spPr>
            <p:txBody>
              <a:bodyPr/>
              <a:lstStyle/>
              <a:p>
                <a:endParaRPr lang="en-US"/>
              </a:p>
            </p:txBody>
          </p:sp>
          <p:sp>
            <p:nvSpPr>
              <p:cNvPr id="69705" name="Line 1097"/>
              <p:cNvSpPr>
                <a:spLocks noChangeShapeType="1"/>
              </p:cNvSpPr>
              <p:nvPr/>
            </p:nvSpPr>
            <p:spPr bwMode="auto">
              <a:xfrm flipV="1">
                <a:off x="1932" y="1176"/>
                <a:ext cx="2" cy="2"/>
              </a:xfrm>
              <a:prstGeom prst="line">
                <a:avLst/>
              </a:prstGeom>
              <a:noFill/>
              <a:ln w="0">
                <a:solidFill>
                  <a:srgbClr val="000000"/>
                </a:solidFill>
                <a:round/>
                <a:headEnd/>
                <a:tailEnd/>
              </a:ln>
            </p:spPr>
            <p:txBody>
              <a:bodyPr/>
              <a:lstStyle/>
              <a:p>
                <a:endParaRPr lang="en-US"/>
              </a:p>
            </p:txBody>
          </p:sp>
          <p:sp>
            <p:nvSpPr>
              <p:cNvPr id="69706" name="Line 1098"/>
              <p:cNvSpPr>
                <a:spLocks noChangeShapeType="1"/>
              </p:cNvSpPr>
              <p:nvPr/>
            </p:nvSpPr>
            <p:spPr bwMode="auto">
              <a:xfrm flipV="1">
                <a:off x="1934" y="1174"/>
                <a:ext cx="6" cy="2"/>
              </a:xfrm>
              <a:prstGeom prst="line">
                <a:avLst/>
              </a:prstGeom>
              <a:noFill/>
              <a:ln w="0">
                <a:solidFill>
                  <a:srgbClr val="000000"/>
                </a:solidFill>
                <a:round/>
                <a:headEnd/>
                <a:tailEnd/>
              </a:ln>
            </p:spPr>
            <p:txBody>
              <a:bodyPr/>
              <a:lstStyle/>
              <a:p>
                <a:endParaRPr lang="en-US"/>
              </a:p>
            </p:txBody>
          </p:sp>
          <p:sp>
            <p:nvSpPr>
              <p:cNvPr id="69707" name="Line 1099"/>
              <p:cNvSpPr>
                <a:spLocks noChangeShapeType="1"/>
              </p:cNvSpPr>
              <p:nvPr/>
            </p:nvSpPr>
            <p:spPr bwMode="auto">
              <a:xfrm>
                <a:off x="1940" y="1174"/>
                <a:ext cx="11" cy="1"/>
              </a:xfrm>
              <a:prstGeom prst="line">
                <a:avLst/>
              </a:prstGeom>
              <a:noFill/>
              <a:ln w="0">
                <a:solidFill>
                  <a:srgbClr val="000000"/>
                </a:solidFill>
                <a:round/>
                <a:headEnd/>
                <a:tailEnd/>
              </a:ln>
            </p:spPr>
            <p:txBody>
              <a:bodyPr/>
              <a:lstStyle/>
              <a:p>
                <a:endParaRPr lang="en-US"/>
              </a:p>
            </p:txBody>
          </p:sp>
          <p:sp>
            <p:nvSpPr>
              <p:cNvPr id="69708" name="Line 1100"/>
              <p:cNvSpPr>
                <a:spLocks noChangeShapeType="1"/>
              </p:cNvSpPr>
              <p:nvPr/>
            </p:nvSpPr>
            <p:spPr bwMode="auto">
              <a:xfrm>
                <a:off x="1951" y="1174"/>
                <a:ext cx="6" cy="2"/>
              </a:xfrm>
              <a:prstGeom prst="line">
                <a:avLst/>
              </a:prstGeom>
              <a:noFill/>
              <a:ln w="0">
                <a:solidFill>
                  <a:srgbClr val="000000"/>
                </a:solidFill>
                <a:round/>
                <a:headEnd/>
                <a:tailEnd/>
              </a:ln>
            </p:spPr>
            <p:txBody>
              <a:bodyPr/>
              <a:lstStyle/>
              <a:p>
                <a:endParaRPr lang="en-US"/>
              </a:p>
            </p:txBody>
          </p:sp>
          <p:sp>
            <p:nvSpPr>
              <p:cNvPr id="69709" name="Line 1101"/>
              <p:cNvSpPr>
                <a:spLocks noChangeShapeType="1"/>
              </p:cNvSpPr>
              <p:nvPr/>
            </p:nvSpPr>
            <p:spPr bwMode="auto">
              <a:xfrm>
                <a:off x="1957" y="1176"/>
                <a:ext cx="3" cy="2"/>
              </a:xfrm>
              <a:prstGeom prst="line">
                <a:avLst/>
              </a:prstGeom>
              <a:noFill/>
              <a:ln w="0">
                <a:solidFill>
                  <a:srgbClr val="000000"/>
                </a:solidFill>
                <a:round/>
                <a:headEnd/>
                <a:tailEnd/>
              </a:ln>
            </p:spPr>
            <p:txBody>
              <a:bodyPr/>
              <a:lstStyle/>
              <a:p>
                <a:endParaRPr lang="en-US"/>
              </a:p>
            </p:txBody>
          </p:sp>
          <p:sp>
            <p:nvSpPr>
              <p:cNvPr id="69710" name="Line 1102"/>
              <p:cNvSpPr>
                <a:spLocks noChangeShapeType="1"/>
              </p:cNvSpPr>
              <p:nvPr/>
            </p:nvSpPr>
            <p:spPr bwMode="auto">
              <a:xfrm>
                <a:off x="1960" y="1178"/>
                <a:ext cx="2" cy="4"/>
              </a:xfrm>
              <a:prstGeom prst="line">
                <a:avLst/>
              </a:prstGeom>
              <a:noFill/>
              <a:ln w="0">
                <a:solidFill>
                  <a:srgbClr val="000000"/>
                </a:solidFill>
                <a:round/>
                <a:headEnd/>
                <a:tailEnd/>
              </a:ln>
            </p:spPr>
            <p:txBody>
              <a:bodyPr/>
              <a:lstStyle/>
              <a:p>
                <a:endParaRPr lang="en-US"/>
              </a:p>
            </p:txBody>
          </p:sp>
          <p:sp>
            <p:nvSpPr>
              <p:cNvPr id="69711" name="Line 1103"/>
              <p:cNvSpPr>
                <a:spLocks noChangeShapeType="1"/>
              </p:cNvSpPr>
              <p:nvPr/>
            </p:nvSpPr>
            <p:spPr bwMode="auto">
              <a:xfrm>
                <a:off x="1962" y="1182"/>
                <a:ext cx="1" cy="4"/>
              </a:xfrm>
              <a:prstGeom prst="line">
                <a:avLst/>
              </a:prstGeom>
              <a:noFill/>
              <a:ln w="0">
                <a:solidFill>
                  <a:srgbClr val="000000"/>
                </a:solidFill>
                <a:round/>
                <a:headEnd/>
                <a:tailEnd/>
              </a:ln>
            </p:spPr>
            <p:txBody>
              <a:bodyPr/>
              <a:lstStyle/>
              <a:p>
                <a:endParaRPr lang="en-US"/>
              </a:p>
            </p:txBody>
          </p:sp>
          <p:sp>
            <p:nvSpPr>
              <p:cNvPr id="69712" name="Line 1104"/>
              <p:cNvSpPr>
                <a:spLocks noChangeShapeType="1"/>
              </p:cNvSpPr>
              <p:nvPr/>
            </p:nvSpPr>
            <p:spPr bwMode="auto">
              <a:xfrm flipH="1">
                <a:off x="1960" y="1186"/>
                <a:ext cx="2" cy="5"/>
              </a:xfrm>
              <a:prstGeom prst="line">
                <a:avLst/>
              </a:prstGeom>
              <a:noFill/>
              <a:ln w="0">
                <a:solidFill>
                  <a:srgbClr val="000000"/>
                </a:solidFill>
                <a:round/>
                <a:headEnd/>
                <a:tailEnd/>
              </a:ln>
            </p:spPr>
            <p:txBody>
              <a:bodyPr/>
              <a:lstStyle/>
              <a:p>
                <a:endParaRPr lang="en-US"/>
              </a:p>
            </p:txBody>
          </p:sp>
          <p:sp>
            <p:nvSpPr>
              <p:cNvPr id="69713" name="Line 1105"/>
              <p:cNvSpPr>
                <a:spLocks noChangeShapeType="1"/>
              </p:cNvSpPr>
              <p:nvPr/>
            </p:nvSpPr>
            <p:spPr bwMode="auto">
              <a:xfrm flipH="1">
                <a:off x="1954" y="1191"/>
                <a:ext cx="6" cy="6"/>
              </a:xfrm>
              <a:prstGeom prst="line">
                <a:avLst/>
              </a:prstGeom>
              <a:noFill/>
              <a:ln w="0">
                <a:solidFill>
                  <a:srgbClr val="000000"/>
                </a:solidFill>
                <a:round/>
                <a:headEnd/>
                <a:tailEnd/>
              </a:ln>
            </p:spPr>
            <p:txBody>
              <a:bodyPr/>
              <a:lstStyle/>
              <a:p>
                <a:endParaRPr lang="en-US"/>
              </a:p>
            </p:txBody>
          </p:sp>
          <p:sp>
            <p:nvSpPr>
              <p:cNvPr id="69714" name="Line 1106"/>
              <p:cNvSpPr>
                <a:spLocks noChangeShapeType="1"/>
              </p:cNvSpPr>
              <p:nvPr/>
            </p:nvSpPr>
            <p:spPr bwMode="auto">
              <a:xfrm flipH="1">
                <a:off x="1926" y="1197"/>
                <a:ext cx="28" cy="22"/>
              </a:xfrm>
              <a:prstGeom prst="line">
                <a:avLst/>
              </a:prstGeom>
              <a:noFill/>
              <a:ln w="0">
                <a:solidFill>
                  <a:srgbClr val="000000"/>
                </a:solidFill>
                <a:round/>
                <a:headEnd/>
                <a:tailEnd/>
              </a:ln>
            </p:spPr>
            <p:txBody>
              <a:bodyPr/>
              <a:lstStyle/>
              <a:p>
                <a:endParaRPr lang="en-US"/>
              </a:p>
            </p:txBody>
          </p:sp>
          <p:sp>
            <p:nvSpPr>
              <p:cNvPr id="69715" name="Line 1107"/>
              <p:cNvSpPr>
                <a:spLocks noChangeShapeType="1"/>
              </p:cNvSpPr>
              <p:nvPr/>
            </p:nvSpPr>
            <p:spPr bwMode="auto">
              <a:xfrm>
                <a:off x="1926" y="1219"/>
                <a:ext cx="39" cy="1"/>
              </a:xfrm>
              <a:prstGeom prst="line">
                <a:avLst/>
              </a:prstGeom>
              <a:noFill/>
              <a:ln w="0">
                <a:solidFill>
                  <a:srgbClr val="000000"/>
                </a:solidFill>
                <a:round/>
                <a:headEnd/>
                <a:tailEnd/>
              </a:ln>
            </p:spPr>
            <p:txBody>
              <a:bodyPr/>
              <a:lstStyle/>
              <a:p>
                <a:endParaRPr lang="en-US"/>
              </a:p>
            </p:txBody>
          </p:sp>
          <p:sp>
            <p:nvSpPr>
              <p:cNvPr id="69716" name="Line 1108"/>
              <p:cNvSpPr>
                <a:spLocks noChangeShapeType="1"/>
              </p:cNvSpPr>
              <p:nvPr/>
            </p:nvSpPr>
            <p:spPr bwMode="auto">
              <a:xfrm flipH="1" flipV="1">
                <a:off x="1958" y="1531"/>
                <a:ext cx="3" cy="4"/>
              </a:xfrm>
              <a:prstGeom prst="line">
                <a:avLst/>
              </a:prstGeom>
              <a:noFill/>
              <a:ln w="0">
                <a:solidFill>
                  <a:srgbClr val="000000"/>
                </a:solidFill>
                <a:round/>
                <a:headEnd/>
                <a:tailEnd/>
              </a:ln>
            </p:spPr>
            <p:txBody>
              <a:bodyPr/>
              <a:lstStyle/>
              <a:p>
                <a:endParaRPr lang="en-US"/>
              </a:p>
            </p:txBody>
          </p:sp>
          <p:sp>
            <p:nvSpPr>
              <p:cNvPr id="69717" name="Line 1109"/>
              <p:cNvSpPr>
                <a:spLocks noChangeShapeType="1"/>
              </p:cNvSpPr>
              <p:nvPr/>
            </p:nvSpPr>
            <p:spPr bwMode="auto">
              <a:xfrm flipH="1" flipV="1">
                <a:off x="1950" y="1528"/>
                <a:ext cx="8" cy="3"/>
              </a:xfrm>
              <a:prstGeom prst="line">
                <a:avLst/>
              </a:prstGeom>
              <a:noFill/>
              <a:ln w="0">
                <a:solidFill>
                  <a:srgbClr val="000000"/>
                </a:solidFill>
                <a:round/>
                <a:headEnd/>
                <a:tailEnd/>
              </a:ln>
            </p:spPr>
            <p:txBody>
              <a:bodyPr/>
              <a:lstStyle/>
              <a:p>
                <a:endParaRPr lang="en-US"/>
              </a:p>
            </p:txBody>
          </p:sp>
          <p:sp>
            <p:nvSpPr>
              <p:cNvPr id="69718" name="Line 1110"/>
              <p:cNvSpPr>
                <a:spLocks noChangeShapeType="1"/>
              </p:cNvSpPr>
              <p:nvPr/>
            </p:nvSpPr>
            <p:spPr bwMode="auto">
              <a:xfrm flipH="1">
                <a:off x="1944" y="1528"/>
                <a:ext cx="6" cy="1"/>
              </a:xfrm>
              <a:prstGeom prst="line">
                <a:avLst/>
              </a:prstGeom>
              <a:noFill/>
              <a:ln w="0">
                <a:solidFill>
                  <a:srgbClr val="000000"/>
                </a:solidFill>
                <a:round/>
                <a:headEnd/>
                <a:tailEnd/>
              </a:ln>
            </p:spPr>
            <p:txBody>
              <a:bodyPr/>
              <a:lstStyle/>
              <a:p>
                <a:endParaRPr lang="en-US"/>
              </a:p>
            </p:txBody>
          </p:sp>
          <p:sp>
            <p:nvSpPr>
              <p:cNvPr id="69719" name="Line 1111"/>
              <p:cNvSpPr>
                <a:spLocks noChangeShapeType="1"/>
              </p:cNvSpPr>
              <p:nvPr/>
            </p:nvSpPr>
            <p:spPr bwMode="auto">
              <a:xfrm flipH="1">
                <a:off x="1936" y="1528"/>
                <a:ext cx="8" cy="3"/>
              </a:xfrm>
              <a:prstGeom prst="line">
                <a:avLst/>
              </a:prstGeom>
              <a:noFill/>
              <a:ln w="0">
                <a:solidFill>
                  <a:srgbClr val="000000"/>
                </a:solidFill>
                <a:round/>
                <a:headEnd/>
                <a:tailEnd/>
              </a:ln>
            </p:spPr>
            <p:txBody>
              <a:bodyPr/>
              <a:lstStyle/>
              <a:p>
                <a:endParaRPr lang="en-US"/>
              </a:p>
            </p:txBody>
          </p:sp>
          <p:sp>
            <p:nvSpPr>
              <p:cNvPr id="69720" name="Line 1112"/>
              <p:cNvSpPr>
                <a:spLocks noChangeShapeType="1"/>
              </p:cNvSpPr>
              <p:nvPr/>
            </p:nvSpPr>
            <p:spPr bwMode="auto">
              <a:xfrm flipH="1">
                <a:off x="1930" y="1531"/>
                <a:ext cx="6" cy="6"/>
              </a:xfrm>
              <a:prstGeom prst="line">
                <a:avLst/>
              </a:prstGeom>
              <a:noFill/>
              <a:ln w="0">
                <a:solidFill>
                  <a:srgbClr val="000000"/>
                </a:solidFill>
                <a:round/>
                <a:headEnd/>
                <a:tailEnd/>
              </a:ln>
            </p:spPr>
            <p:txBody>
              <a:bodyPr/>
              <a:lstStyle/>
              <a:p>
                <a:endParaRPr lang="en-US"/>
              </a:p>
            </p:txBody>
          </p:sp>
          <p:sp>
            <p:nvSpPr>
              <p:cNvPr id="69721" name="Line 1113"/>
              <p:cNvSpPr>
                <a:spLocks noChangeShapeType="1"/>
              </p:cNvSpPr>
              <p:nvPr/>
            </p:nvSpPr>
            <p:spPr bwMode="auto">
              <a:xfrm flipH="1">
                <a:off x="1928" y="1537"/>
                <a:ext cx="2" cy="11"/>
              </a:xfrm>
              <a:prstGeom prst="line">
                <a:avLst/>
              </a:prstGeom>
              <a:noFill/>
              <a:ln w="0">
                <a:solidFill>
                  <a:srgbClr val="000000"/>
                </a:solidFill>
                <a:round/>
                <a:headEnd/>
                <a:tailEnd/>
              </a:ln>
            </p:spPr>
            <p:txBody>
              <a:bodyPr/>
              <a:lstStyle/>
              <a:p>
                <a:endParaRPr lang="en-US"/>
              </a:p>
            </p:txBody>
          </p:sp>
          <p:sp>
            <p:nvSpPr>
              <p:cNvPr id="69722" name="Line 1114"/>
              <p:cNvSpPr>
                <a:spLocks noChangeShapeType="1"/>
              </p:cNvSpPr>
              <p:nvPr/>
            </p:nvSpPr>
            <p:spPr bwMode="auto">
              <a:xfrm>
                <a:off x="1928" y="1548"/>
                <a:ext cx="1" cy="10"/>
              </a:xfrm>
              <a:prstGeom prst="line">
                <a:avLst/>
              </a:prstGeom>
              <a:noFill/>
              <a:ln w="0">
                <a:solidFill>
                  <a:srgbClr val="000000"/>
                </a:solidFill>
                <a:round/>
                <a:headEnd/>
                <a:tailEnd/>
              </a:ln>
            </p:spPr>
            <p:txBody>
              <a:bodyPr/>
              <a:lstStyle/>
              <a:p>
                <a:endParaRPr lang="en-US"/>
              </a:p>
            </p:txBody>
          </p:sp>
          <p:sp>
            <p:nvSpPr>
              <p:cNvPr id="69723" name="Line 1115"/>
              <p:cNvSpPr>
                <a:spLocks noChangeShapeType="1"/>
              </p:cNvSpPr>
              <p:nvPr/>
            </p:nvSpPr>
            <p:spPr bwMode="auto">
              <a:xfrm>
                <a:off x="1928" y="1558"/>
                <a:ext cx="2" cy="9"/>
              </a:xfrm>
              <a:prstGeom prst="line">
                <a:avLst/>
              </a:prstGeom>
              <a:noFill/>
              <a:ln w="0">
                <a:solidFill>
                  <a:srgbClr val="000000"/>
                </a:solidFill>
                <a:round/>
                <a:headEnd/>
                <a:tailEnd/>
              </a:ln>
            </p:spPr>
            <p:txBody>
              <a:bodyPr/>
              <a:lstStyle/>
              <a:p>
                <a:endParaRPr lang="en-US"/>
              </a:p>
            </p:txBody>
          </p:sp>
          <p:sp>
            <p:nvSpPr>
              <p:cNvPr id="69724" name="Line 1116"/>
              <p:cNvSpPr>
                <a:spLocks noChangeShapeType="1"/>
              </p:cNvSpPr>
              <p:nvPr/>
            </p:nvSpPr>
            <p:spPr bwMode="auto">
              <a:xfrm>
                <a:off x="1930" y="1567"/>
                <a:ext cx="6" cy="4"/>
              </a:xfrm>
              <a:prstGeom prst="line">
                <a:avLst/>
              </a:prstGeom>
              <a:noFill/>
              <a:ln w="0">
                <a:solidFill>
                  <a:srgbClr val="000000"/>
                </a:solidFill>
                <a:round/>
                <a:headEnd/>
                <a:tailEnd/>
              </a:ln>
            </p:spPr>
            <p:txBody>
              <a:bodyPr/>
              <a:lstStyle/>
              <a:p>
                <a:endParaRPr lang="en-US"/>
              </a:p>
            </p:txBody>
          </p:sp>
          <p:sp>
            <p:nvSpPr>
              <p:cNvPr id="69725" name="Line 1117"/>
              <p:cNvSpPr>
                <a:spLocks noChangeShapeType="1"/>
              </p:cNvSpPr>
              <p:nvPr/>
            </p:nvSpPr>
            <p:spPr bwMode="auto">
              <a:xfrm>
                <a:off x="1936" y="1571"/>
                <a:ext cx="8" cy="2"/>
              </a:xfrm>
              <a:prstGeom prst="line">
                <a:avLst/>
              </a:prstGeom>
              <a:noFill/>
              <a:ln w="0">
                <a:solidFill>
                  <a:srgbClr val="000000"/>
                </a:solidFill>
                <a:round/>
                <a:headEnd/>
                <a:tailEnd/>
              </a:ln>
            </p:spPr>
            <p:txBody>
              <a:bodyPr/>
              <a:lstStyle/>
              <a:p>
                <a:endParaRPr lang="en-US"/>
              </a:p>
            </p:txBody>
          </p:sp>
          <p:sp>
            <p:nvSpPr>
              <p:cNvPr id="69726" name="Line 1118"/>
              <p:cNvSpPr>
                <a:spLocks noChangeShapeType="1"/>
              </p:cNvSpPr>
              <p:nvPr/>
            </p:nvSpPr>
            <p:spPr bwMode="auto">
              <a:xfrm>
                <a:off x="1944" y="1573"/>
                <a:ext cx="3" cy="1"/>
              </a:xfrm>
              <a:prstGeom prst="line">
                <a:avLst/>
              </a:prstGeom>
              <a:noFill/>
              <a:ln w="0">
                <a:solidFill>
                  <a:srgbClr val="000000"/>
                </a:solidFill>
                <a:round/>
                <a:headEnd/>
                <a:tailEnd/>
              </a:ln>
            </p:spPr>
            <p:txBody>
              <a:bodyPr/>
              <a:lstStyle/>
              <a:p>
                <a:endParaRPr lang="en-US"/>
              </a:p>
            </p:txBody>
          </p:sp>
          <p:sp>
            <p:nvSpPr>
              <p:cNvPr id="69727" name="Line 1119"/>
              <p:cNvSpPr>
                <a:spLocks noChangeShapeType="1"/>
              </p:cNvSpPr>
              <p:nvPr/>
            </p:nvSpPr>
            <p:spPr bwMode="auto">
              <a:xfrm flipV="1">
                <a:off x="1947" y="1571"/>
                <a:ext cx="9" cy="2"/>
              </a:xfrm>
              <a:prstGeom prst="line">
                <a:avLst/>
              </a:prstGeom>
              <a:noFill/>
              <a:ln w="0">
                <a:solidFill>
                  <a:srgbClr val="000000"/>
                </a:solidFill>
                <a:round/>
                <a:headEnd/>
                <a:tailEnd/>
              </a:ln>
            </p:spPr>
            <p:txBody>
              <a:bodyPr/>
              <a:lstStyle/>
              <a:p>
                <a:endParaRPr lang="en-US"/>
              </a:p>
            </p:txBody>
          </p:sp>
          <p:sp>
            <p:nvSpPr>
              <p:cNvPr id="69728" name="Line 1120"/>
              <p:cNvSpPr>
                <a:spLocks noChangeShapeType="1"/>
              </p:cNvSpPr>
              <p:nvPr/>
            </p:nvSpPr>
            <p:spPr bwMode="auto">
              <a:xfrm flipV="1">
                <a:off x="1956" y="1567"/>
                <a:ext cx="5" cy="4"/>
              </a:xfrm>
              <a:prstGeom prst="line">
                <a:avLst/>
              </a:prstGeom>
              <a:noFill/>
              <a:ln w="0">
                <a:solidFill>
                  <a:srgbClr val="000000"/>
                </a:solidFill>
                <a:round/>
                <a:headEnd/>
                <a:tailEnd/>
              </a:ln>
            </p:spPr>
            <p:txBody>
              <a:bodyPr/>
              <a:lstStyle/>
              <a:p>
                <a:endParaRPr lang="en-US"/>
              </a:p>
            </p:txBody>
          </p:sp>
          <p:sp>
            <p:nvSpPr>
              <p:cNvPr id="69729" name="Line 1121"/>
              <p:cNvSpPr>
                <a:spLocks noChangeShapeType="1"/>
              </p:cNvSpPr>
              <p:nvPr/>
            </p:nvSpPr>
            <p:spPr bwMode="auto">
              <a:xfrm flipV="1">
                <a:off x="1961" y="1561"/>
                <a:ext cx="3" cy="6"/>
              </a:xfrm>
              <a:prstGeom prst="line">
                <a:avLst/>
              </a:prstGeom>
              <a:noFill/>
              <a:ln w="0">
                <a:solidFill>
                  <a:srgbClr val="000000"/>
                </a:solidFill>
                <a:round/>
                <a:headEnd/>
                <a:tailEnd/>
              </a:ln>
            </p:spPr>
            <p:txBody>
              <a:bodyPr/>
              <a:lstStyle/>
              <a:p>
                <a:endParaRPr lang="en-US"/>
              </a:p>
            </p:txBody>
          </p:sp>
          <p:sp>
            <p:nvSpPr>
              <p:cNvPr id="69730" name="Line 1122"/>
              <p:cNvSpPr>
                <a:spLocks noChangeShapeType="1"/>
              </p:cNvSpPr>
              <p:nvPr/>
            </p:nvSpPr>
            <p:spPr bwMode="auto">
              <a:xfrm flipV="1">
                <a:off x="1964" y="1558"/>
                <a:ext cx="1" cy="3"/>
              </a:xfrm>
              <a:prstGeom prst="line">
                <a:avLst/>
              </a:prstGeom>
              <a:noFill/>
              <a:ln w="0">
                <a:solidFill>
                  <a:srgbClr val="000000"/>
                </a:solidFill>
                <a:round/>
                <a:headEnd/>
                <a:tailEnd/>
              </a:ln>
            </p:spPr>
            <p:txBody>
              <a:bodyPr/>
              <a:lstStyle/>
              <a:p>
                <a:endParaRPr lang="en-US"/>
              </a:p>
            </p:txBody>
          </p:sp>
          <p:sp>
            <p:nvSpPr>
              <p:cNvPr id="69731" name="Line 1123"/>
              <p:cNvSpPr>
                <a:spLocks noChangeShapeType="1"/>
              </p:cNvSpPr>
              <p:nvPr/>
            </p:nvSpPr>
            <p:spPr bwMode="auto">
              <a:xfrm flipH="1" flipV="1">
                <a:off x="1961" y="1552"/>
                <a:ext cx="3" cy="6"/>
              </a:xfrm>
              <a:prstGeom prst="line">
                <a:avLst/>
              </a:prstGeom>
              <a:noFill/>
              <a:ln w="0">
                <a:solidFill>
                  <a:srgbClr val="000000"/>
                </a:solidFill>
                <a:round/>
                <a:headEnd/>
                <a:tailEnd/>
              </a:ln>
            </p:spPr>
            <p:txBody>
              <a:bodyPr/>
              <a:lstStyle/>
              <a:p>
                <a:endParaRPr lang="en-US"/>
              </a:p>
            </p:txBody>
          </p:sp>
          <p:sp>
            <p:nvSpPr>
              <p:cNvPr id="69732" name="Line 1124"/>
              <p:cNvSpPr>
                <a:spLocks noChangeShapeType="1"/>
              </p:cNvSpPr>
              <p:nvPr/>
            </p:nvSpPr>
            <p:spPr bwMode="auto">
              <a:xfrm flipH="1" flipV="1">
                <a:off x="1956" y="1548"/>
                <a:ext cx="5" cy="4"/>
              </a:xfrm>
              <a:prstGeom prst="line">
                <a:avLst/>
              </a:prstGeom>
              <a:noFill/>
              <a:ln w="0">
                <a:solidFill>
                  <a:srgbClr val="000000"/>
                </a:solidFill>
                <a:round/>
                <a:headEnd/>
                <a:tailEnd/>
              </a:ln>
            </p:spPr>
            <p:txBody>
              <a:bodyPr/>
              <a:lstStyle/>
              <a:p>
                <a:endParaRPr lang="en-US"/>
              </a:p>
            </p:txBody>
          </p:sp>
          <p:sp>
            <p:nvSpPr>
              <p:cNvPr id="69733" name="Line 1125"/>
              <p:cNvSpPr>
                <a:spLocks noChangeShapeType="1"/>
              </p:cNvSpPr>
              <p:nvPr/>
            </p:nvSpPr>
            <p:spPr bwMode="auto">
              <a:xfrm flipH="1" flipV="1">
                <a:off x="1947" y="1546"/>
                <a:ext cx="9" cy="2"/>
              </a:xfrm>
              <a:prstGeom prst="line">
                <a:avLst/>
              </a:prstGeom>
              <a:noFill/>
              <a:ln w="0">
                <a:solidFill>
                  <a:srgbClr val="000000"/>
                </a:solidFill>
                <a:round/>
                <a:headEnd/>
                <a:tailEnd/>
              </a:ln>
            </p:spPr>
            <p:txBody>
              <a:bodyPr/>
              <a:lstStyle/>
              <a:p>
                <a:endParaRPr lang="en-US"/>
              </a:p>
            </p:txBody>
          </p:sp>
          <p:sp>
            <p:nvSpPr>
              <p:cNvPr id="69734" name="Line 1126"/>
              <p:cNvSpPr>
                <a:spLocks noChangeShapeType="1"/>
              </p:cNvSpPr>
              <p:nvPr/>
            </p:nvSpPr>
            <p:spPr bwMode="auto">
              <a:xfrm flipH="1">
                <a:off x="1944" y="1546"/>
                <a:ext cx="3" cy="1"/>
              </a:xfrm>
              <a:prstGeom prst="line">
                <a:avLst/>
              </a:prstGeom>
              <a:noFill/>
              <a:ln w="0">
                <a:solidFill>
                  <a:srgbClr val="000000"/>
                </a:solidFill>
                <a:round/>
                <a:headEnd/>
                <a:tailEnd/>
              </a:ln>
            </p:spPr>
            <p:txBody>
              <a:bodyPr/>
              <a:lstStyle/>
              <a:p>
                <a:endParaRPr lang="en-US"/>
              </a:p>
            </p:txBody>
          </p:sp>
          <p:sp>
            <p:nvSpPr>
              <p:cNvPr id="69735" name="Line 1127"/>
              <p:cNvSpPr>
                <a:spLocks noChangeShapeType="1"/>
              </p:cNvSpPr>
              <p:nvPr/>
            </p:nvSpPr>
            <p:spPr bwMode="auto">
              <a:xfrm flipH="1">
                <a:off x="1936" y="1546"/>
                <a:ext cx="8" cy="2"/>
              </a:xfrm>
              <a:prstGeom prst="line">
                <a:avLst/>
              </a:prstGeom>
              <a:noFill/>
              <a:ln w="0">
                <a:solidFill>
                  <a:srgbClr val="000000"/>
                </a:solidFill>
                <a:round/>
                <a:headEnd/>
                <a:tailEnd/>
              </a:ln>
            </p:spPr>
            <p:txBody>
              <a:bodyPr/>
              <a:lstStyle/>
              <a:p>
                <a:endParaRPr lang="en-US"/>
              </a:p>
            </p:txBody>
          </p:sp>
          <p:sp>
            <p:nvSpPr>
              <p:cNvPr id="69736" name="Line 1128"/>
              <p:cNvSpPr>
                <a:spLocks noChangeShapeType="1"/>
              </p:cNvSpPr>
              <p:nvPr/>
            </p:nvSpPr>
            <p:spPr bwMode="auto">
              <a:xfrm flipH="1">
                <a:off x="1930" y="1548"/>
                <a:ext cx="6" cy="4"/>
              </a:xfrm>
              <a:prstGeom prst="line">
                <a:avLst/>
              </a:prstGeom>
              <a:noFill/>
              <a:ln w="0">
                <a:solidFill>
                  <a:srgbClr val="000000"/>
                </a:solidFill>
                <a:round/>
                <a:headEnd/>
                <a:tailEnd/>
              </a:ln>
            </p:spPr>
            <p:txBody>
              <a:bodyPr/>
              <a:lstStyle/>
              <a:p>
                <a:endParaRPr lang="en-US"/>
              </a:p>
            </p:txBody>
          </p:sp>
          <p:sp>
            <p:nvSpPr>
              <p:cNvPr id="69737" name="Line 1129"/>
              <p:cNvSpPr>
                <a:spLocks noChangeShapeType="1"/>
              </p:cNvSpPr>
              <p:nvPr/>
            </p:nvSpPr>
            <p:spPr bwMode="auto">
              <a:xfrm flipH="1">
                <a:off x="1928" y="1552"/>
                <a:ext cx="2" cy="6"/>
              </a:xfrm>
              <a:prstGeom prst="line">
                <a:avLst/>
              </a:prstGeom>
              <a:noFill/>
              <a:ln w="0">
                <a:solidFill>
                  <a:srgbClr val="000000"/>
                </a:solidFill>
                <a:round/>
                <a:headEnd/>
                <a:tailEnd/>
              </a:ln>
            </p:spPr>
            <p:txBody>
              <a:bodyPr/>
              <a:lstStyle/>
              <a:p>
                <a:endParaRPr lang="en-US"/>
              </a:p>
            </p:txBody>
          </p:sp>
          <p:sp>
            <p:nvSpPr>
              <p:cNvPr id="69738" name="Line 1130"/>
              <p:cNvSpPr>
                <a:spLocks noChangeShapeType="1"/>
              </p:cNvSpPr>
              <p:nvPr/>
            </p:nvSpPr>
            <p:spPr bwMode="auto">
              <a:xfrm flipV="1">
                <a:off x="2992" y="1535"/>
                <a:ext cx="5" cy="2"/>
              </a:xfrm>
              <a:prstGeom prst="line">
                <a:avLst/>
              </a:prstGeom>
              <a:noFill/>
              <a:ln w="0">
                <a:solidFill>
                  <a:srgbClr val="000000"/>
                </a:solidFill>
                <a:round/>
                <a:headEnd/>
                <a:tailEnd/>
              </a:ln>
            </p:spPr>
            <p:txBody>
              <a:bodyPr/>
              <a:lstStyle/>
              <a:p>
                <a:endParaRPr lang="en-US"/>
              </a:p>
            </p:txBody>
          </p:sp>
          <p:sp>
            <p:nvSpPr>
              <p:cNvPr id="69739" name="Line 1131"/>
              <p:cNvSpPr>
                <a:spLocks noChangeShapeType="1"/>
              </p:cNvSpPr>
              <p:nvPr/>
            </p:nvSpPr>
            <p:spPr bwMode="auto">
              <a:xfrm flipV="1">
                <a:off x="2997" y="1528"/>
                <a:ext cx="9" cy="7"/>
              </a:xfrm>
              <a:prstGeom prst="line">
                <a:avLst/>
              </a:prstGeom>
              <a:noFill/>
              <a:ln w="0">
                <a:solidFill>
                  <a:srgbClr val="000000"/>
                </a:solidFill>
                <a:round/>
                <a:headEnd/>
                <a:tailEnd/>
              </a:ln>
            </p:spPr>
            <p:txBody>
              <a:bodyPr/>
              <a:lstStyle/>
              <a:p>
                <a:endParaRPr lang="en-US"/>
              </a:p>
            </p:txBody>
          </p:sp>
          <p:sp>
            <p:nvSpPr>
              <p:cNvPr id="69740" name="Line 1132"/>
              <p:cNvSpPr>
                <a:spLocks noChangeShapeType="1"/>
              </p:cNvSpPr>
              <p:nvPr/>
            </p:nvSpPr>
            <p:spPr bwMode="auto">
              <a:xfrm>
                <a:off x="3006" y="1528"/>
                <a:ext cx="1" cy="45"/>
              </a:xfrm>
              <a:prstGeom prst="line">
                <a:avLst/>
              </a:prstGeom>
              <a:noFill/>
              <a:ln w="0">
                <a:solidFill>
                  <a:srgbClr val="000000"/>
                </a:solidFill>
                <a:round/>
                <a:headEnd/>
                <a:tailEnd/>
              </a:ln>
            </p:spPr>
            <p:txBody>
              <a:bodyPr/>
              <a:lstStyle/>
              <a:p>
                <a:endParaRPr lang="en-US"/>
              </a:p>
            </p:txBody>
          </p:sp>
          <p:sp>
            <p:nvSpPr>
              <p:cNvPr id="69741" name="Line 1133"/>
              <p:cNvSpPr>
                <a:spLocks noChangeShapeType="1"/>
              </p:cNvSpPr>
              <p:nvPr/>
            </p:nvSpPr>
            <p:spPr bwMode="auto">
              <a:xfrm flipH="1" flipV="1">
                <a:off x="3722" y="1531"/>
                <a:ext cx="2" cy="4"/>
              </a:xfrm>
              <a:prstGeom prst="line">
                <a:avLst/>
              </a:prstGeom>
              <a:noFill/>
              <a:ln w="0">
                <a:solidFill>
                  <a:srgbClr val="000000"/>
                </a:solidFill>
                <a:round/>
                <a:headEnd/>
                <a:tailEnd/>
              </a:ln>
            </p:spPr>
            <p:txBody>
              <a:bodyPr/>
              <a:lstStyle/>
              <a:p>
                <a:endParaRPr lang="en-US"/>
              </a:p>
            </p:txBody>
          </p:sp>
          <p:sp>
            <p:nvSpPr>
              <p:cNvPr id="69742" name="Line 1134"/>
              <p:cNvSpPr>
                <a:spLocks noChangeShapeType="1"/>
              </p:cNvSpPr>
              <p:nvPr/>
            </p:nvSpPr>
            <p:spPr bwMode="auto">
              <a:xfrm flipH="1" flipV="1">
                <a:off x="3713" y="1528"/>
                <a:ext cx="9" cy="3"/>
              </a:xfrm>
              <a:prstGeom prst="line">
                <a:avLst/>
              </a:prstGeom>
              <a:noFill/>
              <a:ln w="0">
                <a:solidFill>
                  <a:srgbClr val="000000"/>
                </a:solidFill>
                <a:round/>
                <a:headEnd/>
                <a:tailEnd/>
              </a:ln>
            </p:spPr>
            <p:txBody>
              <a:bodyPr/>
              <a:lstStyle/>
              <a:p>
                <a:endParaRPr lang="en-US"/>
              </a:p>
            </p:txBody>
          </p:sp>
          <p:sp>
            <p:nvSpPr>
              <p:cNvPr id="69743" name="Line 1135"/>
              <p:cNvSpPr>
                <a:spLocks noChangeShapeType="1"/>
              </p:cNvSpPr>
              <p:nvPr/>
            </p:nvSpPr>
            <p:spPr bwMode="auto">
              <a:xfrm flipH="1">
                <a:off x="3708" y="1528"/>
                <a:ext cx="5" cy="1"/>
              </a:xfrm>
              <a:prstGeom prst="line">
                <a:avLst/>
              </a:prstGeom>
              <a:noFill/>
              <a:ln w="0">
                <a:solidFill>
                  <a:srgbClr val="000000"/>
                </a:solidFill>
                <a:round/>
                <a:headEnd/>
                <a:tailEnd/>
              </a:ln>
            </p:spPr>
            <p:txBody>
              <a:bodyPr/>
              <a:lstStyle/>
              <a:p>
                <a:endParaRPr lang="en-US"/>
              </a:p>
            </p:txBody>
          </p:sp>
          <p:sp>
            <p:nvSpPr>
              <p:cNvPr id="69744" name="Line 1136"/>
              <p:cNvSpPr>
                <a:spLocks noChangeShapeType="1"/>
              </p:cNvSpPr>
              <p:nvPr/>
            </p:nvSpPr>
            <p:spPr bwMode="auto">
              <a:xfrm flipH="1">
                <a:off x="3700" y="1528"/>
                <a:ext cx="8" cy="3"/>
              </a:xfrm>
              <a:prstGeom prst="line">
                <a:avLst/>
              </a:prstGeom>
              <a:noFill/>
              <a:ln w="0">
                <a:solidFill>
                  <a:srgbClr val="000000"/>
                </a:solidFill>
                <a:round/>
                <a:headEnd/>
                <a:tailEnd/>
              </a:ln>
            </p:spPr>
            <p:txBody>
              <a:bodyPr/>
              <a:lstStyle/>
              <a:p>
                <a:endParaRPr lang="en-US"/>
              </a:p>
            </p:txBody>
          </p:sp>
          <p:sp>
            <p:nvSpPr>
              <p:cNvPr id="69745" name="Line 1137"/>
              <p:cNvSpPr>
                <a:spLocks noChangeShapeType="1"/>
              </p:cNvSpPr>
              <p:nvPr/>
            </p:nvSpPr>
            <p:spPr bwMode="auto">
              <a:xfrm flipH="1">
                <a:off x="3694" y="1531"/>
                <a:ext cx="6" cy="6"/>
              </a:xfrm>
              <a:prstGeom prst="line">
                <a:avLst/>
              </a:prstGeom>
              <a:noFill/>
              <a:ln w="0">
                <a:solidFill>
                  <a:srgbClr val="000000"/>
                </a:solidFill>
                <a:round/>
                <a:headEnd/>
                <a:tailEnd/>
              </a:ln>
            </p:spPr>
            <p:txBody>
              <a:bodyPr/>
              <a:lstStyle/>
              <a:p>
                <a:endParaRPr lang="en-US"/>
              </a:p>
            </p:txBody>
          </p:sp>
          <p:sp>
            <p:nvSpPr>
              <p:cNvPr id="69746" name="Line 1138"/>
              <p:cNvSpPr>
                <a:spLocks noChangeShapeType="1"/>
              </p:cNvSpPr>
              <p:nvPr/>
            </p:nvSpPr>
            <p:spPr bwMode="auto">
              <a:xfrm flipH="1">
                <a:off x="3691" y="1537"/>
                <a:ext cx="3" cy="11"/>
              </a:xfrm>
              <a:prstGeom prst="line">
                <a:avLst/>
              </a:prstGeom>
              <a:noFill/>
              <a:ln w="0">
                <a:solidFill>
                  <a:srgbClr val="000000"/>
                </a:solidFill>
                <a:round/>
                <a:headEnd/>
                <a:tailEnd/>
              </a:ln>
            </p:spPr>
            <p:txBody>
              <a:bodyPr/>
              <a:lstStyle/>
              <a:p>
                <a:endParaRPr lang="en-US"/>
              </a:p>
            </p:txBody>
          </p:sp>
          <p:sp>
            <p:nvSpPr>
              <p:cNvPr id="69747" name="Line 1139"/>
              <p:cNvSpPr>
                <a:spLocks noChangeShapeType="1"/>
              </p:cNvSpPr>
              <p:nvPr/>
            </p:nvSpPr>
            <p:spPr bwMode="auto">
              <a:xfrm>
                <a:off x="3691" y="1548"/>
                <a:ext cx="1" cy="10"/>
              </a:xfrm>
              <a:prstGeom prst="line">
                <a:avLst/>
              </a:prstGeom>
              <a:noFill/>
              <a:ln w="0">
                <a:solidFill>
                  <a:srgbClr val="000000"/>
                </a:solidFill>
                <a:round/>
                <a:headEnd/>
                <a:tailEnd/>
              </a:ln>
            </p:spPr>
            <p:txBody>
              <a:bodyPr/>
              <a:lstStyle/>
              <a:p>
                <a:endParaRPr lang="en-US"/>
              </a:p>
            </p:txBody>
          </p:sp>
          <p:sp>
            <p:nvSpPr>
              <p:cNvPr id="69748" name="Line 1140"/>
              <p:cNvSpPr>
                <a:spLocks noChangeShapeType="1"/>
              </p:cNvSpPr>
              <p:nvPr/>
            </p:nvSpPr>
            <p:spPr bwMode="auto">
              <a:xfrm>
                <a:off x="3691" y="1558"/>
                <a:ext cx="3" cy="9"/>
              </a:xfrm>
              <a:prstGeom prst="line">
                <a:avLst/>
              </a:prstGeom>
              <a:noFill/>
              <a:ln w="0">
                <a:solidFill>
                  <a:srgbClr val="000000"/>
                </a:solidFill>
                <a:round/>
                <a:headEnd/>
                <a:tailEnd/>
              </a:ln>
            </p:spPr>
            <p:txBody>
              <a:bodyPr/>
              <a:lstStyle/>
              <a:p>
                <a:endParaRPr lang="en-US"/>
              </a:p>
            </p:txBody>
          </p:sp>
          <p:sp>
            <p:nvSpPr>
              <p:cNvPr id="69749" name="Line 1141"/>
              <p:cNvSpPr>
                <a:spLocks noChangeShapeType="1"/>
              </p:cNvSpPr>
              <p:nvPr/>
            </p:nvSpPr>
            <p:spPr bwMode="auto">
              <a:xfrm>
                <a:off x="3694" y="1567"/>
                <a:ext cx="6" cy="4"/>
              </a:xfrm>
              <a:prstGeom prst="line">
                <a:avLst/>
              </a:prstGeom>
              <a:noFill/>
              <a:ln w="0">
                <a:solidFill>
                  <a:srgbClr val="000000"/>
                </a:solidFill>
                <a:round/>
                <a:headEnd/>
                <a:tailEnd/>
              </a:ln>
            </p:spPr>
            <p:txBody>
              <a:bodyPr/>
              <a:lstStyle/>
              <a:p>
                <a:endParaRPr lang="en-US"/>
              </a:p>
            </p:txBody>
          </p:sp>
          <p:sp>
            <p:nvSpPr>
              <p:cNvPr id="69750" name="Line 1142"/>
              <p:cNvSpPr>
                <a:spLocks noChangeShapeType="1"/>
              </p:cNvSpPr>
              <p:nvPr/>
            </p:nvSpPr>
            <p:spPr bwMode="auto">
              <a:xfrm>
                <a:off x="3700" y="1571"/>
                <a:ext cx="8" cy="2"/>
              </a:xfrm>
              <a:prstGeom prst="line">
                <a:avLst/>
              </a:prstGeom>
              <a:noFill/>
              <a:ln w="0">
                <a:solidFill>
                  <a:srgbClr val="000000"/>
                </a:solidFill>
                <a:round/>
                <a:headEnd/>
                <a:tailEnd/>
              </a:ln>
            </p:spPr>
            <p:txBody>
              <a:bodyPr/>
              <a:lstStyle/>
              <a:p>
                <a:endParaRPr lang="en-US"/>
              </a:p>
            </p:txBody>
          </p:sp>
          <p:sp>
            <p:nvSpPr>
              <p:cNvPr id="69751" name="Line 1143"/>
              <p:cNvSpPr>
                <a:spLocks noChangeShapeType="1"/>
              </p:cNvSpPr>
              <p:nvPr/>
            </p:nvSpPr>
            <p:spPr bwMode="auto">
              <a:xfrm>
                <a:off x="3708" y="1573"/>
                <a:ext cx="3" cy="1"/>
              </a:xfrm>
              <a:prstGeom prst="line">
                <a:avLst/>
              </a:prstGeom>
              <a:noFill/>
              <a:ln w="0">
                <a:solidFill>
                  <a:srgbClr val="000000"/>
                </a:solidFill>
                <a:round/>
                <a:headEnd/>
                <a:tailEnd/>
              </a:ln>
            </p:spPr>
            <p:txBody>
              <a:bodyPr/>
              <a:lstStyle/>
              <a:p>
                <a:endParaRPr lang="en-US"/>
              </a:p>
            </p:txBody>
          </p:sp>
          <p:sp>
            <p:nvSpPr>
              <p:cNvPr id="69752" name="Line 1144"/>
              <p:cNvSpPr>
                <a:spLocks noChangeShapeType="1"/>
              </p:cNvSpPr>
              <p:nvPr/>
            </p:nvSpPr>
            <p:spPr bwMode="auto">
              <a:xfrm flipV="1">
                <a:off x="3711" y="1571"/>
                <a:ext cx="8" cy="2"/>
              </a:xfrm>
              <a:prstGeom prst="line">
                <a:avLst/>
              </a:prstGeom>
              <a:noFill/>
              <a:ln w="0">
                <a:solidFill>
                  <a:srgbClr val="000000"/>
                </a:solidFill>
                <a:round/>
                <a:headEnd/>
                <a:tailEnd/>
              </a:ln>
            </p:spPr>
            <p:txBody>
              <a:bodyPr/>
              <a:lstStyle/>
              <a:p>
                <a:endParaRPr lang="en-US"/>
              </a:p>
            </p:txBody>
          </p:sp>
          <p:sp>
            <p:nvSpPr>
              <p:cNvPr id="69753" name="Line 1145"/>
              <p:cNvSpPr>
                <a:spLocks noChangeShapeType="1"/>
              </p:cNvSpPr>
              <p:nvPr/>
            </p:nvSpPr>
            <p:spPr bwMode="auto">
              <a:xfrm flipV="1">
                <a:off x="3719" y="1567"/>
                <a:ext cx="5" cy="4"/>
              </a:xfrm>
              <a:prstGeom prst="line">
                <a:avLst/>
              </a:prstGeom>
              <a:noFill/>
              <a:ln w="0">
                <a:solidFill>
                  <a:srgbClr val="000000"/>
                </a:solidFill>
                <a:round/>
                <a:headEnd/>
                <a:tailEnd/>
              </a:ln>
            </p:spPr>
            <p:txBody>
              <a:bodyPr/>
              <a:lstStyle/>
              <a:p>
                <a:endParaRPr lang="en-US"/>
              </a:p>
            </p:txBody>
          </p:sp>
          <p:sp>
            <p:nvSpPr>
              <p:cNvPr id="69754" name="Line 1146"/>
              <p:cNvSpPr>
                <a:spLocks noChangeShapeType="1"/>
              </p:cNvSpPr>
              <p:nvPr/>
            </p:nvSpPr>
            <p:spPr bwMode="auto">
              <a:xfrm flipV="1">
                <a:off x="3724" y="1561"/>
                <a:ext cx="4" cy="6"/>
              </a:xfrm>
              <a:prstGeom prst="line">
                <a:avLst/>
              </a:prstGeom>
              <a:noFill/>
              <a:ln w="0">
                <a:solidFill>
                  <a:srgbClr val="000000"/>
                </a:solidFill>
                <a:round/>
                <a:headEnd/>
                <a:tailEnd/>
              </a:ln>
            </p:spPr>
            <p:txBody>
              <a:bodyPr/>
              <a:lstStyle/>
              <a:p>
                <a:endParaRPr lang="en-US"/>
              </a:p>
            </p:txBody>
          </p:sp>
          <p:sp>
            <p:nvSpPr>
              <p:cNvPr id="69755" name="Line 1147"/>
              <p:cNvSpPr>
                <a:spLocks noChangeShapeType="1"/>
              </p:cNvSpPr>
              <p:nvPr/>
            </p:nvSpPr>
            <p:spPr bwMode="auto">
              <a:xfrm flipV="1">
                <a:off x="3728" y="1558"/>
                <a:ext cx="1" cy="3"/>
              </a:xfrm>
              <a:prstGeom prst="line">
                <a:avLst/>
              </a:prstGeom>
              <a:noFill/>
              <a:ln w="0">
                <a:solidFill>
                  <a:srgbClr val="000000"/>
                </a:solidFill>
                <a:round/>
                <a:headEnd/>
                <a:tailEnd/>
              </a:ln>
            </p:spPr>
            <p:txBody>
              <a:bodyPr/>
              <a:lstStyle/>
              <a:p>
                <a:endParaRPr lang="en-US"/>
              </a:p>
            </p:txBody>
          </p:sp>
          <p:sp>
            <p:nvSpPr>
              <p:cNvPr id="69756" name="Line 1148"/>
              <p:cNvSpPr>
                <a:spLocks noChangeShapeType="1"/>
              </p:cNvSpPr>
              <p:nvPr/>
            </p:nvSpPr>
            <p:spPr bwMode="auto">
              <a:xfrm flipH="1" flipV="1">
                <a:off x="3724" y="1552"/>
                <a:ext cx="4" cy="6"/>
              </a:xfrm>
              <a:prstGeom prst="line">
                <a:avLst/>
              </a:prstGeom>
              <a:noFill/>
              <a:ln w="0">
                <a:solidFill>
                  <a:srgbClr val="000000"/>
                </a:solidFill>
                <a:round/>
                <a:headEnd/>
                <a:tailEnd/>
              </a:ln>
            </p:spPr>
            <p:txBody>
              <a:bodyPr/>
              <a:lstStyle/>
              <a:p>
                <a:endParaRPr lang="en-US"/>
              </a:p>
            </p:txBody>
          </p:sp>
          <p:sp>
            <p:nvSpPr>
              <p:cNvPr id="69757" name="Line 1149"/>
              <p:cNvSpPr>
                <a:spLocks noChangeShapeType="1"/>
              </p:cNvSpPr>
              <p:nvPr/>
            </p:nvSpPr>
            <p:spPr bwMode="auto">
              <a:xfrm flipH="1" flipV="1">
                <a:off x="3719" y="1548"/>
                <a:ext cx="5" cy="4"/>
              </a:xfrm>
              <a:prstGeom prst="line">
                <a:avLst/>
              </a:prstGeom>
              <a:noFill/>
              <a:ln w="0">
                <a:solidFill>
                  <a:srgbClr val="000000"/>
                </a:solidFill>
                <a:round/>
                <a:headEnd/>
                <a:tailEnd/>
              </a:ln>
            </p:spPr>
            <p:txBody>
              <a:bodyPr/>
              <a:lstStyle/>
              <a:p>
                <a:endParaRPr lang="en-US"/>
              </a:p>
            </p:txBody>
          </p:sp>
          <p:sp>
            <p:nvSpPr>
              <p:cNvPr id="69758" name="Line 1150"/>
              <p:cNvSpPr>
                <a:spLocks noChangeShapeType="1"/>
              </p:cNvSpPr>
              <p:nvPr/>
            </p:nvSpPr>
            <p:spPr bwMode="auto">
              <a:xfrm flipH="1" flipV="1">
                <a:off x="3711" y="1546"/>
                <a:ext cx="8" cy="2"/>
              </a:xfrm>
              <a:prstGeom prst="line">
                <a:avLst/>
              </a:prstGeom>
              <a:noFill/>
              <a:ln w="0">
                <a:solidFill>
                  <a:srgbClr val="000000"/>
                </a:solidFill>
                <a:round/>
                <a:headEnd/>
                <a:tailEnd/>
              </a:ln>
            </p:spPr>
            <p:txBody>
              <a:bodyPr/>
              <a:lstStyle/>
              <a:p>
                <a:endParaRPr lang="en-US"/>
              </a:p>
            </p:txBody>
          </p:sp>
          <p:sp>
            <p:nvSpPr>
              <p:cNvPr id="69759" name="Line 1151"/>
              <p:cNvSpPr>
                <a:spLocks noChangeShapeType="1"/>
              </p:cNvSpPr>
              <p:nvPr/>
            </p:nvSpPr>
            <p:spPr bwMode="auto">
              <a:xfrm flipH="1">
                <a:off x="3708" y="1546"/>
                <a:ext cx="3" cy="1"/>
              </a:xfrm>
              <a:prstGeom prst="line">
                <a:avLst/>
              </a:prstGeom>
              <a:noFill/>
              <a:ln w="0">
                <a:solidFill>
                  <a:srgbClr val="000000"/>
                </a:solidFill>
                <a:round/>
                <a:headEnd/>
                <a:tailEnd/>
              </a:ln>
            </p:spPr>
            <p:txBody>
              <a:bodyPr/>
              <a:lstStyle/>
              <a:p>
                <a:endParaRPr lang="en-US"/>
              </a:p>
            </p:txBody>
          </p:sp>
          <p:sp>
            <p:nvSpPr>
              <p:cNvPr id="69760" name="Line 1152"/>
              <p:cNvSpPr>
                <a:spLocks noChangeShapeType="1"/>
              </p:cNvSpPr>
              <p:nvPr/>
            </p:nvSpPr>
            <p:spPr bwMode="auto">
              <a:xfrm flipH="1">
                <a:off x="3700" y="1546"/>
                <a:ext cx="8" cy="2"/>
              </a:xfrm>
              <a:prstGeom prst="line">
                <a:avLst/>
              </a:prstGeom>
              <a:noFill/>
              <a:ln w="0">
                <a:solidFill>
                  <a:srgbClr val="000000"/>
                </a:solidFill>
                <a:round/>
                <a:headEnd/>
                <a:tailEnd/>
              </a:ln>
            </p:spPr>
            <p:txBody>
              <a:bodyPr/>
              <a:lstStyle/>
              <a:p>
                <a:endParaRPr lang="en-US"/>
              </a:p>
            </p:txBody>
          </p:sp>
          <p:sp>
            <p:nvSpPr>
              <p:cNvPr id="69761" name="Line 1153"/>
              <p:cNvSpPr>
                <a:spLocks noChangeShapeType="1"/>
              </p:cNvSpPr>
              <p:nvPr/>
            </p:nvSpPr>
            <p:spPr bwMode="auto">
              <a:xfrm flipH="1">
                <a:off x="3694" y="1548"/>
                <a:ext cx="6" cy="4"/>
              </a:xfrm>
              <a:prstGeom prst="line">
                <a:avLst/>
              </a:prstGeom>
              <a:noFill/>
              <a:ln w="0">
                <a:solidFill>
                  <a:srgbClr val="000000"/>
                </a:solidFill>
                <a:round/>
                <a:headEnd/>
                <a:tailEnd/>
              </a:ln>
            </p:spPr>
            <p:txBody>
              <a:bodyPr/>
              <a:lstStyle/>
              <a:p>
                <a:endParaRPr lang="en-US"/>
              </a:p>
            </p:txBody>
          </p:sp>
          <p:sp>
            <p:nvSpPr>
              <p:cNvPr id="69762" name="Line 1154"/>
              <p:cNvSpPr>
                <a:spLocks noChangeShapeType="1"/>
              </p:cNvSpPr>
              <p:nvPr/>
            </p:nvSpPr>
            <p:spPr bwMode="auto">
              <a:xfrm flipH="1">
                <a:off x="3691" y="1552"/>
                <a:ext cx="3" cy="6"/>
              </a:xfrm>
              <a:prstGeom prst="line">
                <a:avLst/>
              </a:prstGeom>
              <a:noFill/>
              <a:ln w="0">
                <a:solidFill>
                  <a:srgbClr val="000000"/>
                </a:solidFill>
                <a:round/>
                <a:headEnd/>
                <a:tailEnd/>
              </a:ln>
            </p:spPr>
            <p:txBody>
              <a:bodyPr/>
              <a:lstStyle/>
              <a:p>
                <a:endParaRPr lang="en-US"/>
              </a:p>
            </p:txBody>
          </p:sp>
          <p:sp>
            <p:nvSpPr>
              <p:cNvPr id="69763" name="Line 1155"/>
              <p:cNvSpPr>
                <a:spLocks noChangeShapeType="1"/>
              </p:cNvSpPr>
              <p:nvPr/>
            </p:nvSpPr>
            <p:spPr bwMode="auto">
              <a:xfrm flipV="1">
                <a:off x="3037" y="1898"/>
                <a:ext cx="6" cy="2"/>
              </a:xfrm>
              <a:prstGeom prst="line">
                <a:avLst/>
              </a:prstGeom>
              <a:noFill/>
              <a:ln w="0">
                <a:solidFill>
                  <a:srgbClr val="000000"/>
                </a:solidFill>
                <a:round/>
                <a:headEnd/>
                <a:tailEnd/>
              </a:ln>
            </p:spPr>
            <p:txBody>
              <a:bodyPr/>
              <a:lstStyle/>
              <a:p>
                <a:endParaRPr lang="en-US"/>
              </a:p>
            </p:txBody>
          </p:sp>
          <p:sp>
            <p:nvSpPr>
              <p:cNvPr id="69764" name="Line 1156"/>
              <p:cNvSpPr>
                <a:spLocks noChangeShapeType="1"/>
              </p:cNvSpPr>
              <p:nvPr/>
            </p:nvSpPr>
            <p:spPr bwMode="auto">
              <a:xfrm flipV="1">
                <a:off x="3043" y="1891"/>
                <a:ext cx="8" cy="7"/>
              </a:xfrm>
              <a:prstGeom prst="line">
                <a:avLst/>
              </a:prstGeom>
              <a:noFill/>
              <a:ln w="0">
                <a:solidFill>
                  <a:srgbClr val="000000"/>
                </a:solidFill>
                <a:round/>
                <a:headEnd/>
                <a:tailEnd/>
              </a:ln>
            </p:spPr>
            <p:txBody>
              <a:bodyPr/>
              <a:lstStyle/>
              <a:p>
                <a:endParaRPr lang="en-US"/>
              </a:p>
            </p:txBody>
          </p:sp>
          <p:sp>
            <p:nvSpPr>
              <p:cNvPr id="69765" name="Line 1157"/>
              <p:cNvSpPr>
                <a:spLocks noChangeShapeType="1"/>
              </p:cNvSpPr>
              <p:nvPr/>
            </p:nvSpPr>
            <p:spPr bwMode="auto">
              <a:xfrm>
                <a:off x="3051" y="1891"/>
                <a:ext cx="1" cy="45"/>
              </a:xfrm>
              <a:prstGeom prst="line">
                <a:avLst/>
              </a:prstGeom>
              <a:noFill/>
              <a:ln w="0">
                <a:solidFill>
                  <a:srgbClr val="000000"/>
                </a:solidFill>
                <a:round/>
                <a:headEnd/>
                <a:tailEnd/>
              </a:ln>
            </p:spPr>
            <p:txBody>
              <a:bodyPr/>
              <a:lstStyle/>
              <a:p>
                <a:endParaRPr lang="en-US"/>
              </a:p>
            </p:txBody>
          </p:sp>
          <p:sp>
            <p:nvSpPr>
              <p:cNvPr id="69766" name="Line 1158"/>
              <p:cNvSpPr>
                <a:spLocks noChangeShapeType="1"/>
              </p:cNvSpPr>
              <p:nvPr/>
            </p:nvSpPr>
            <p:spPr bwMode="auto">
              <a:xfrm flipH="1">
                <a:off x="3084" y="1891"/>
                <a:ext cx="28" cy="30"/>
              </a:xfrm>
              <a:prstGeom prst="line">
                <a:avLst/>
              </a:prstGeom>
              <a:noFill/>
              <a:ln w="0">
                <a:solidFill>
                  <a:srgbClr val="000000"/>
                </a:solidFill>
                <a:round/>
                <a:headEnd/>
                <a:tailEnd/>
              </a:ln>
            </p:spPr>
            <p:txBody>
              <a:bodyPr/>
              <a:lstStyle/>
              <a:p>
                <a:endParaRPr lang="en-US"/>
              </a:p>
            </p:txBody>
          </p:sp>
          <p:sp>
            <p:nvSpPr>
              <p:cNvPr id="69767" name="Line 1159"/>
              <p:cNvSpPr>
                <a:spLocks noChangeShapeType="1"/>
              </p:cNvSpPr>
              <p:nvPr/>
            </p:nvSpPr>
            <p:spPr bwMode="auto">
              <a:xfrm>
                <a:off x="3084" y="1921"/>
                <a:ext cx="43" cy="1"/>
              </a:xfrm>
              <a:prstGeom prst="line">
                <a:avLst/>
              </a:prstGeom>
              <a:noFill/>
              <a:ln w="0">
                <a:solidFill>
                  <a:srgbClr val="000000"/>
                </a:solidFill>
                <a:round/>
                <a:headEnd/>
                <a:tailEnd/>
              </a:ln>
            </p:spPr>
            <p:txBody>
              <a:bodyPr/>
              <a:lstStyle/>
              <a:p>
                <a:endParaRPr lang="en-US"/>
              </a:p>
            </p:txBody>
          </p:sp>
          <p:sp>
            <p:nvSpPr>
              <p:cNvPr id="69768" name="Line 1160"/>
              <p:cNvSpPr>
                <a:spLocks noChangeShapeType="1"/>
              </p:cNvSpPr>
              <p:nvPr/>
            </p:nvSpPr>
            <p:spPr bwMode="auto">
              <a:xfrm>
                <a:off x="3112" y="1891"/>
                <a:ext cx="1" cy="45"/>
              </a:xfrm>
              <a:prstGeom prst="line">
                <a:avLst/>
              </a:prstGeom>
              <a:noFill/>
              <a:ln w="0">
                <a:solidFill>
                  <a:srgbClr val="000000"/>
                </a:solidFill>
                <a:round/>
                <a:headEnd/>
                <a:tailEnd/>
              </a:ln>
            </p:spPr>
            <p:txBody>
              <a:bodyPr/>
              <a:lstStyle/>
              <a:p>
                <a:endParaRPr lang="en-US"/>
              </a:p>
            </p:txBody>
          </p:sp>
          <p:sp>
            <p:nvSpPr>
              <p:cNvPr id="69769" name="Line 1161"/>
              <p:cNvSpPr>
                <a:spLocks noChangeShapeType="1"/>
              </p:cNvSpPr>
              <p:nvPr/>
            </p:nvSpPr>
            <p:spPr bwMode="auto">
              <a:xfrm>
                <a:off x="615" y="2154"/>
                <a:ext cx="4914" cy="1"/>
              </a:xfrm>
              <a:prstGeom prst="line">
                <a:avLst/>
              </a:prstGeom>
              <a:noFill/>
              <a:ln w="0">
                <a:solidFill>
                  <a:srgbClr val="000000"/>
                </a:solidFill>
                <a:round/>
                <a:headEnd/>
                <a:tailEnd/>
              </a:ln>
            </p:spPr>
            <p:txBody>
              <a:bodyPr/>
              <a:lstStyle/>
              <a:p>
                <a:endParaRPr lang="en-US"/>
              </a:p>
            </p:txBody>
          </p:sp>
          <p:sp>
            <p:nvSpPr>
              <p:cNvPr id="69770" name="Line 1162"/>
              <p:cNvSpPr>
                <a:spLocks noChangeShapeType="1"/>
              </p:cNvSpPr>
              <p:nvPr/>
            </p:nvSpPr>
            <p:spPr bwMode="auto">
              <a:xfrm>
                <a:off x="615" y="2334"/>
                <a:ext cx="4914" cy="1"/>
              </a:xfrm>
              <a:prstGeom prst="line">
                <a:avLst/>
              </a:prstGeom>
              <a:noFill/>
              <a:ln w="0">
                <a:solidFill>
                  <a:srgbClr val="000000"/>
                </a:solidFill>
                <a:round/>
                <a:headEnd/>
                <a:tailEnd/>
              </a:ln>
            </p:spPr>
            <p:txBody>
              <a:bodyPr/>
              <a:lstStyle/>
              <a:p>
                <a:endParaRPr lang="en-US"/>
              </a:p>
            </p:txBody>
          </p:sp>
          <p:sp>
            <p:nvSpPr>
              <p:cNvPr id="69771" name="Line 1163"/>
              <p:cNvSpPr>
                <a:spLocks noChangeShapeType="1"/>
              </p:cNvSpPr>
              <p:nvPr/>
            </p:nvSpPr>
            <p:spPr bwMode="auto">
              <a:xfrm>
                <a:off x="615" y="2514"/>
                <a:ext cx="4914" cy="1"/>
              </a:xfrm>
              <a:prstGeom prst="line">
                <a:avLst/>
              </a:prstGeom>
              <a:noFill/>
              <a:ln w="0">
                <a:solidFill>
                  <a:srgbClr val="000000"/>
                </a:solidFill>
                <a:round/>
                <a:headEnd/>
                <a:tailEnd/>
              </a:ln>
            </p:spPr>
            <p:txBody>
              <a:bodyPr/>
              <a:lstStyle/>
              <a:p>
                <a:endParaRPr lang="en-US"/>
              </a:p>
            </p:txBody>
          </p:sp>
          <p:sp>
            <p:nvSpPr>
              <p:cNvPr id="69772" name="Line 1164"/>
              <p:cNvSpPr>
                <a:spLocks noChangeShapeType="1"/>
              </p:cNvSpPr>
              <p:nvPr/>
            </p:nvSpPr>
            <p:spPr bwMode="auto">
              <a:xfrm>
                <a:off x="615" y="2693"/>
                <a:ext cx="4914" cy="1"/>
              </a:xfrm>
              <a:prstGeom prst="line">
                <a:avLst/>
              </a:prstGeom>
              <a:noFill/>
              <a:ln w="0">
                <a:solidFill>
                  <a:srgbClr val="000000"/>
                </a:solidFill>
                <a:round/>
                <a:headEnd/>
                <a:tailEnd/>
              </a:ln>
            </p:spPr>
            <p:txBody>
              <a:bodyPr/>
              <a:lstStyle/>
              <a:p>
                <a:endParaRPr lang="en-US"/>
              </a:p>
            </p:txBody>
          </p:sp>
          <p:sp>
            <p:nvSpPr>
              <p:cNvPr id="69773" name="Line 1165"/>
              <p:cNvSpPr>
                <a:spLocks noChangeShapeType="1"/>
              </p:cNvSpPr>
              <p:nvPr/>
            </p:nvSpPr>
            <p:spPr bwMode="auto">
              <a:xfrm>
                <a:off x="615" y="2873"/>
                <a:ext cx="4914" cy="1"/>
              </a:xfrm>
              <a:prstGeom prst="line">
                <a:avLst/>
              </a:prstGeom>
              <a:noFill/>
              <a:ln w="0">
                <a:solidFill>
                  <a:srgbClr val="000000"/>
                </a:solidFill>
                <a:round/>
                <a:headEnd/>
                <a:tailEnd/>
              </a:ln>
            </p:spPr>
            <p:txBody>
              <a:bodyPr/>
              <a:lstStyle/>
              <a:p>
                <a:endParaRPr lang="en-US"/>
              </a:p>
            </p:txBody>
          </p:sp>
          <p:sp>
            <p:nvSpPr>
              <p:cNvPr id="69774" name="Line 1166"/>
              <p:cNvSpPr>
                <a:spLocks noChangeShapeType="1"/>
              </p:cNvSpPr>
              <p:nvPr/>
            </p:nvSpPr>
            <p:spPr bwMode="auto">
              <a:xfrm>
                <a:off x="615" y="3053"/>
                <a:ext cx="4914" cy="1"/>
              </a:xfrm>
              <a:prstGeom prst="line">
                <a:avLst/>
              </a:prstGeom>
              <a:noFill/>
              <a:ln w="0">
                <a:solidFill>
                  <a:srgbClr val="000000"/>
                </a:solidFill>
                <a:round/>
                <a:headEnd/>
                <a:tailEnd/>
              </a:ln>
            </p:spPr>
            <p:txBody>
              <a:bodyPr/>
              <a:lstStyle/>
              <a:p>
                <a:endParaRPr lang="en-US"/>
              </a:p>
            </p:txBody>
          </p:sp>
          <p:sp>
            <p:nvSpPr>
              <p:cNvPr id="69775" name="Line 1167"/>
              <p:cNvSpPr>
                <a:spLocks noChangeShapeType="1"/>
              </p:cNvSpPr>
              <p:nvPr/>
            </p:nvSpPr>
            <p:spPr bwMode="auto">
              <a:xfrm>
                <a:off x="615" y="3233"/>
                <a:ext cx="4914" cy="1"/>
              </a:xfrm>
              <a:prstGeom prst="line">
                <a:avLst/>
              </a:prstGeom>
              <a:noFill/>
              <a:ln w="0">
                <a:solidFill>
                  <a:srgbClr val="000000"/>
                </a:solidFill>
                <a:round/>
                <a:headEnd/>
                <a:tailEnd/>
              </a:ln>
            </p:spPr>
            <p:txBody>
              <a:bodyPr/>
              <a:lstStyle/>
              <a:p>
                <a:endParaRPr lang="en-US"/>
              </a:p>
            </p:txBody>
          </p:sp>
          <p:sp>
            <p:nvSpPr>
              <p:cNvPr id="69776" name="Line 1168"/>
              <p:cNvSpPr>
                <a:spLocks noChangeShapeType="1"/>
              </p:cNvSpPr>
              <p:nvPr/>
            </p:nvSpPr>
            <p:spPr bwMode="auto">
              <a:xfrm>
                <a:off x="615" y="3413"/>
                <a:ext cx="4914" cy="1"/>
              </a:xfrm>
              <a:prstGeom prst="line">
                <a:avLst/>
              </a:prstGeom>
              <a:noFill/>
              <a:ln w="0">
                <a:solidFill>
                  <a:srgbClr val="000000"/>
                </a:solidFill>
                <a:round/>
                <a:headEnd/>
                <a:tailEnd/>
              </a:ln>
            </p:spPr>
            <p:txBody>
              <a:bodyPr/>
              <a:lstStyle/>
              <a:p>
                <a:endParaRPr lang="en-US"/>
              </a:p>
            </p:txBody>
          </p:sp>
          <p:sp>
            <p:nvSpPr>
              <p:cNvPr id="69777" name="Line 1169"/>
              <p:cNvSpPr>
                <a:spLocks noChangeShapeType="1"/>
              </p:cNvSpPr>
              <p:nvPr/>
            </p:nvSpPr>
            <p:spPr bwMode="auto">
              <a:xfrm>
                <a:off x="615" y="3593"/>
                <a:ext cx="4914" cy="1"/>
              </a:xfrm>
              <a:prstGeom prst="line">
                <a:avLst/>
              </a:prstGeom>
              <a:noFill/>
              <a:ln w="0">
                <a:solidFill>
                  <a:srgbClr val="000000"/>
                </a:solidFill>
                <a:round/>
                <a:headEnd/>
                <a:tailEnd/>
              </a:ln>
            </p:spPr>
            <p:txBody>
              <a:bodyPr/>
              <a:lstStyle/>
              <a:p>
                <a:endParaRPr lang="en-US"/>
              </a:p>
            </p:txBody>
          </p:sp>
          <p:sp>
            <p:nvSpPr>
              <p:cNvPr id="69778" name="Line 1170"/>
              <p:cNvSpPr>
                <a:spLocks noChangeShapeType="1"/>
              </p:cNvSpPr>
              <p:nvPr/>
            </p:nvSpPr>
            <p:spPr bwMode="auto">
              <a:xfrm>
                <a:off x="615" y="3773"/>
                <a:ext cx="4914" cy="1"/>
              </a:xfrm>
              <a:prstGeom prst="line">
                <a:avLst/>
              </a:prstGeom>
              <a:noFill/>
              <a:ln w="0">
                <a:solidFill>
                  <a:srgbClr val="000000"/>
                </a:solidFill>
                <a:round/>
                <a:headEnd/>
                <a:tailEnd/>
              </a:ln>
            </p:spPr>
            <p:txBody>
              <a:bodyPr/>
              <a:lstStyle/>
              <a:p>
                <a:endParaRPr lang="en-US"/>
              </a:p>
            </p:txBody>
          </p:sp>
          <p:sp>
            <p:nvSpPr>
              <p:cNvPr id="69779" name="Line 1171"/>
              <p:cNvSpPr>
                <a:spLocks noChangeShapeType="1"/>
              </p:cNvSpPr>
              <p:nvPr/>
            </p:nvSpPr>
            <p:spPr bwMode="auto">
              <a:xfrm>
                <a:off x="615" y="3953"/>
                <a:ext cx="4914" cy="1"/>
              </a:xfrm>
              <a:prstGeom prst="line">
                <a:avLst/>
              </a:prstGeom>
              <a:noFill/>
              <a:ln w="0">
                <a:solidFill>
                  <a:srgbClr val="000000"/>
                </a:solidFill>
                <a:round/>
                <a:headEnd/>
                <a:tailEnd/>
              </a:ln>
            </p:spPr>
            <p:txBody>
              <a:bodyPr/>
              <a:lstStyle/>
              <a:p>
                <a:endParaRPr lang="en-US"/>
              </a:p>
            </p:txBody>
          </p:sp>
          <p:sp>
            <p:nvSpPr>
              <p:cNvPr id="69780" name="Line 1172"/>
              <p:cNvSpPr>
                <a:spLocks noChangeShapeType="1"/>
              </p:cNvSpPr>
              <p:nvPr/>
            </p:nvSpPr>
            <p:spPr bwMode="auto">
              <a:xfrm>
                <a:off x="615" y="4133"/>
                <a:ext cx="4914" cy="1"/>
              </a:xfrm>
              <a:prstGeom prst="line">
                <a:avLst/>
              </a:prstGeom>
              <a:noFill/>
              <a:ln w="0">
                <a:solidFill>
                  <a:srgbClr val="000000"/>
                </a:solidFill>
                <a:round/>
                <a:headEnd/>
                <a:tailEnd/>
              </a:ln>
            </p:spPr>
            <p:txBody>
              <a:bodyPr/>
              <a:lstStyle/>
              <a:p>
                <a:endParaRPr lang="en-US"/>
              </a:p>
            </p:txBody>
          </p:sp>
          <p:sp>
            <p:nvSpPr>
              <p:cNvPr id="69781" name="Line 1173"/>
              <p:cNvSpPr>
                <a:spLocks noChangeShapeType="1"/>
              </p:cNvSpPr>
              <p:nvPr/>
            </p:nvSpPr>
            <p:spPr bwMode="auto">
              <a:xfrm>
                <a:off x="615" y="4312"/>
                <a:ext cx="4914" cy="1"/>
              </a:xfrm>
              <a:prstGeom prst="line">
                <a:avLst/>
              </a:prstGeom>
              <a:noFill/>
              <a:ln w="0">
                <a:solidFill>
                  <a:srgbClr val="000000"/>
                </a:solidFill>
                <a:round/>
                <a:headEnd/>
                <a:tailEnd/>
              </a:ln>
            </p:spPr>
            <p:txBody>
              <a:bodyPr/>
              <a:lstStyle/>
              <a:p>
                <a:endParaRPr lang="en-US"/>
              </a:p>
            </p:txBody>
          </p:sp>
          <p:sp>
            <p:nvSpPr>
              <p:cNvPr id="69782" name="Line 1174"/>
              <p:cNvSpPr>
                <a:spLocks noChangeShapeType="1"/>
              </p:cNvSpPr>
              <p:nvPr/>
            </p:nvSpPr>
            <p:spPr bwMode="auto">
              <a:xfrm>
                <a:off x="615" y="4492"/>
                <a:ext cx="4914" cy="1"/>
              </a:xfrm>
              <a:prstGeom prst="line">
                <a:avLst/>
              </a:prstGeom>
              <a:noFill/>
              <a:ln w="0">
                <a:solidFill>
                  <a:srgbClr val="000000"/>
                </a:solidFill>
                <a:round/>
                <a:headEnd/>
                <a:tailEnd/>
              </a:ln>
            </p:spPr>
            <p:txBody>
              <a:bodyPr/>
              <a:lstStyle/>
              <a:p>
                <a:endParaRPr lang="en-US"/>
              </a:p>
            </p:txBody>
          </p:sp>
          <p:sp>
            <p:nvSpPr>
              <p:cNvPr id="69783" name="Line 1175"/>
              <p:cNvSpPr>
                <a:spLocks noChangeShapeType="1"/>
              </p:cNvSpPr>
              <p:nvPr/>
            </p:nvSpPr>
            <p:spPr bwMode="auto">
              <a:xfrm>
                <a:off x="615" y="4672"/>
                <a:ext cx="4914" cy="1"/>
              </a:xfrm>
              <a:prstGeom prst="line">
                <a:avLst/>
              </a:prstGeom>
              <a:noFill/>
              <a:ln w="0">
                <a:solidFill>
                  <a:srgbClr val="000000"/>
                </a:solidFill>
                <a:round/>
                <a:headEnd/>
                <a:tailEnd/>
              </a:ln>
            </p:spPr>
            <p:txBody>
              <a:bodyPr/>
              <a:lstStyle/>
              <a:p>
                <a:endParaRPr lang="en-US"/>
              </a:p>
            </p:txBody>
          </p:sp>
          <p:sp>
            <p:nvSpPr>
              <p:cNvPr id="69784" name="Line 1176"/>
              <p:cNvSpPr>
                <a:spLocks noChangeShapeType="1"/>
              </p:cNvSpPr>
              <p:nvPr/>
            </p:nvSpPr>
            <p:spPr bwMode="auto">
              <a:xfrm>
                <a:off x="615" y="1974"/>
                <a:ext cx="4914" cy="1"/>
              </a:xfrm>
              <a:prstGeom prst="line">
                <a:avLst/>
              </a:prstGeom>
              <a:noFill/>
              <a:ln w="0">
                <a:solidFill>
                  <a:srgbClr val="000000"/>
                </a:solidFill>
                <a:round/>
                <a:headEnd/>
                <a:tailEnd/>
              </a:ln>
            </p:spPr>
            <p:txBody>
              <a:bodyPr/>
              <a:lstStyle/>
              <a:p>
                <a:endParaRPr lang="en-US"/>
              </a:p>
            </p:txBody>
          </p:sp>
          <p:sp>
            <p:nvSpPr>
              <p:cNvPr id="69785" name="Line 1177"/>
              <p:cNvSpPr>
                <a:spLocks noChangeShapeType="1"/>
              </p:cNvSpPr>
              <p:nvPr/>
            </p:nvSpPr>
            <p:spPr bwMode="auto">
              <a:xfrm>
                <a:off x="615" y="1794"/>
                <a:ext cx="4914" cy="1"/>
              </a:xfrm>
              <a:prstGeom prst="line">
                <a:avLst/>
              </a:prstGeom>
              <a:noFill/>
              <a:ln w="0">
                <a:solidFill>
                  <a:srgbClr val="000000"/>
                </a:solidFill>
                <a:round/>
                <a:headEnd/>
                <a:tailEnd/>
              </a:ln>
            </p:spPr>
            <p:txBody>
              <a:bodyPr/>
              <a:lstStyle/>
              <a:p>
                <a:endParaRPr lang="en-US"/>
              </a:p>
            </p:txBody>
          </p:sp>
          <p:sp>
            <p:nvSpPr>
              <p:cNvPr id="69786" name="Freeform 1178"/>
              <p:cNvSpPr>
                <a:spLocks/>
              </p:cNvSpPr>
              <p:nvPr/>
            </p:nvSpPr>
            <p:spPr bwMode="auto">
              <a:xfrm>
                <a:off x="600" y="524"/>
                <a:ext cx="4944" cy="22"/>
              </a:xfrm>
              <a:custGeom>
                <a:avLst/>
                <a:gdLst/>
                <a:ahLst/>
                <a:cxnLst>
                  <a:cxn ang="0">
                    <a:pos x="0" y="0"/>
                  </a:cxn>
                  <a:cxn ang="0">
                    <a:pos x="14830" y="0"/>
                  </a:cxn>
                  <a:cxn ang="0">
                    <a:pos x="14742" y="90"/>
                  </a:cxn>
                  <a:cxn ang="0">
                    <a:pos x="89" y="90"/>
                  </a:cxn>
                  <a:cxn ang="0">
                    <a:pos x="0" y="0"/>
                  </a:cxn>
                </a:cxnLst>
                <a:rect l="0" t="0" r="r" b="b"/>
                <a:pathLst>
                  <a:path w="14830" h="90">
                    <a:moveTo>
                      <a:pt x="0" y="0"/>
                    </a:moveTo>
                    <a:lnTo>
                      <a:pt x="14830" y="0"/>
                    </a:lnTo>
                    <a:lnTo>
                      <a:pt x="14742" y="90"/>
                    </a:lnTo>
                    <a:lnTo>
                      <a:pt x="89" y="90"/>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69787" name="Freeform 1179"/>
              <p:cNvSpPr>
                <a:spLocks/>
              </p:cNvSpPr>
              <p:nvPr/>
            </p:nvSpPr>
            <p:spPr bwMode="auto">
              <a:xfrm>
                <a:off x="5514" y="524"/>
                <a:ext cx="30" cy="4159"/>
              </a:xfrm>
              <a:custGeom>
                <a:avLst/>
                <a:gdLst/>
                <a:ahLst/>
                <a:cxnLst>
                  <a:cxn ang="0">
                    <a:pos x="88" y="0"/>
                  </a:cxn>
                  <a:cxn ang="0">
                    <a:pos x="88" y="16640"/>
                  </a:cxn>
                  <a:cxn ang="0">
                    <a:pos x="0" y="16550"/>
                  </a:cxn>
                  <a:cxn ang="0">
                    <a:pos x="0" y="90"/>
                  </a:cxn>
                  <a:cxn ang="0">
                    <a:pos x="88" y="0"/>
                  </a:cxn>
                </a:cxnLst>
                <a:rect l="0" t="0" r="r" b="b"/>
                <a:pathLst>
                  <a:path w="88" h="16640">
                    <a:moveTo>
                      <a:pt x="88" y="0"/>
                    </a:moveTo>
                    <a:lnTo>
                      <a:pt x="88" y="16640"/>
                    </a:lnTo>
                    <a:lnTo>
                      <a:pt x="0" y="16550"/>
                    </a:lnTo>
                    <a:lnTo>
                      <a:pt x="0" y="90"/>
                    </a:lnTo>
                    <a:lnTo>
                      <a:pt x="88" y="0"/>
                    </a:lnTo>
                    <a:close/>
                  </a:path>
                </a:pathLst>
              </a:custGeom>
              <a:solidFill>
                <a:srgbClr val="000000"/>
              </a:solidFill>
              <a:ln w="0">
                <a:solidFill>
                  <a:srgbClr val="000000"/>
                </a:solidFill>
                <a:prstDash val="solid"/>
                <a:round/>
                <a:headEnd/>
                <a:tailEnd/>
              </a:ln>
            </p:spPr>
            <p:txBody>
              <a:bodyPr/>
              <a:lstStyle/>
              <a:p>
                <a:endParaRPr lang="en-US"/>
              </a:p>
            </p:txBody>
          </p:sp>
          <p:sp>
            <p:nvSpPr>
              <p:cNvPr id="69788" name="Freeform 1180"/>
              <p:cNvSpPr>
                <a:spLocks/>
              </p:cNvSpPr>
              <p:nvPr/>
            </p:nvSpPr>
            <p:spPr bwMode="auto">
              <a:xfrm>
                <a:off x="600" y="4661"/>
                <a:ext cx="4944" cy="22"/>
              </a:xfrm>
              <a:custGeom>
                <a:avLst/>
                <a:gdLst/>
                <a:ahLst/>
                <a:cxnLst>
                  <a:cxn ang="0">
                    <a:pos x="14830" y="90"/>
                  </a:cxn>
                  <a:cxn ang="0">
                    <a:pos x="0" y="90"/>
                  </a:cxn>
                  <a:cxn ang="0">
                    <a:pos x="89" y="0"/>
                  </a:cxn>
                  <a:cxn ang="0">
                    <a:pos x="14742" y="0"/>
                  </a:cxn>
                  <a:cxn ang="0">
                    <a:pos x="14830" y="90"/>
                  </a:cxn>
                </a:cxnLst>
                <a:rect l="0" t="0" r="r" b="b"/>
                <a:pathLst>
                  <a:path w="14830" h="90">
                    <a:moveTo>
                      <a:pt x="14830" y="90"/>
                    </a:moveTo>
                    <a:lnTo>
                      <a:pt x="0" y="90"/>
                    </a:lnTo>
                    <a:lnTo>
                      <a:pt x="89" y="0"/>
                    </a:lnTo>
                    <a:lnTo>
                      <a:pt x="14742" y="0"/>
                    </a:lnTo>
                    <a:lnTo>
                      <a:pt x="14830" y="90"/>
                    </a:lnTo>
                    <a:close/>
                  </a:path>
                </a:pathLst>
              </a:custGeom>
              <a:solidFill>
                <a:srgbClr val="000000"/>
              </a:solidFill>
              <a:ln w="0">
                <a:solidFill>
                  <a:srgbClr val="000000"/>
                </a:solidFill>
                <a:prstDash val="solid"/>
                <a:round/>
                <a:headEnd/>
                <a:tailEnd/>
              </a:ln>
            </p:spPr>
            <p:txBody>
              <a:bodyPr/>
              <a:lstStyle/>
              <a:p>
                <a:endParaRPr lang="en-US"/>
              </a:p>
            </p:txBody>
          </p:sp>
          <p:sp>
            <p:nvSpPr>
              <p:cNvPr id="69789" name="Freeform 1181"/>
              <p:cNvSpPr>
                <a:spLocks/>
              </p:cNvSpPr>
              <p:nvPr/>
            </p:nvSpPr>
            <p:spPr bwMode="auto">
              <a:xfrm>
                <a:off x="600" y="524"/>
                <a:ext cx="30" cy="4159"/>
              </a:xfrm>
              <a:custGeom>
                <a:avLst/>
                <a:gdLst/>
                <a:ahLst/>
                <a:cxnLst>
                  <a:cxn ang="0">
                    <a:pos x="0" y="16640"/>
                  </a:cxn>
                  <a:cxn ang="0">
                    <a:pos x="0" y="0"/>
                  </a:cxn>
                  <a:cxn ang="0">
                    <a:pos x="89" y="90"/>
                  </a:cxn>
                  <a:cxn ang="0">
                    <a:pos x="89" y="16550"/>
                  </a:cxn>
                  <a:cxn ang="0">
                    <a:pos x="0" y="16640"/>
                  </a:cxn>
                </a:cxnLst>
                <a:rect l="0" t="0" r="r" b="b"/>
                <a:pathLst>
                  <a:path w="89" h="16640">
                    <a:moveTo>
                      <a:pt x="0" y="16640"/>
                    </a:moveTo>
                    <a:lnTo>
                      <a:pt x="0" y="0"/>
                    </a:lnTo>
                    <a:lnTo>
                      <a:pt x="89" y="90"/>
                    </a:lnTo>
                    <a:lnTo>
                      <a:pt x="89" y="16550"/>
                    </a:lnTo>
                    <a:lnTo>
                      <a:pt x="0" y="16640"/>
                    </a:lnTo>
                    <a:close/>
                  </a:path>
                </a:pathLst>
              </a:custGeom>
              <a:solidFill>
                <a:srgbClr val="000000"/>
              </a:solidFill>
              <a:ln w="0">
                <a:solidFill>
                  <a:srgbClr val="000000"/>
                </a:solidFill>
                <a:prstDash val="solid"/>
                <a:round/>
                <a:headEnd/>
                <a:tailEnd/>
              </a:ln>
            </p:spPr>
            <p:txBody>
              <a:bodyPr/>
              <a:lstStyle/>
              <a:p>
                <a:endParaRPr lang="en-US"/>
              </a:p>
            </p:txBody>
          </p:sp>
          <p:sp>
            <p:nvSpPr>
              <p:cNvPr id="69790" name="Line 1182"/>
              <p:cNvSpPr>
                <a:spLocks noChangeShapeType="1"/>
              </p:cNvSpPr>
              <p:nvPr/>
            </p:nvSpPr>
            <p:spPr bwMode="auto">
              <a:xfrm>
                <a:off x="3009" y="1794"/>
                <a:ext cx="1" cy="2878"/>
              </a:xfrm>
              <a:prstGeom prst="line">
                <a:avLst/>
              </a:prstGeom>
              <a:noFill/>
              <a:ln w="0">
                <a:solidFill>
                  <a:srgbClr val="000000"/>
                </a:solidFill>
                <a:round/>
                <a:headEnd/>
                <a:tailEnd/>
              </a:ln>
            </p:spPr>
            <p:txBody>
              <a:bodyPr/>
              <a:lstStyle/>
              <a:p>
                <a:endParaRPr lang="en-US"/>
              </a:p>
            </p:txBody>
          </p:sp>
          <p:sp>
            <p:nvSpPr>
              <p:cNvPr id="69791" name="Line 1183"/>
              <p:cNvSpPr>
                <a:spLocks noChangeShapeType="1"/>
              </p:cNvSpPr>
              <p:nvPr/>
            </p:nvSpPr>
            <p:spPr bwMode="auto">
              <a:xfrm>
                <a:off x="2861" y="1794"/>
                <a:ext cx="1" cy="2878"/>
              </a:xfrm>
              <a:prstGeom prst="line">
                <a:avLst/>
              </a:prstGeom>
              <a:noFill/>
              <a:ln w="0">
                <a:solidFill>
                  <a:srgbClr val="000000"/>
                </a:solidFill>
                <a:round/>
                <a:headEnd/>
                <a:tailEnd/>
              </a:ln>
            </p:spPr>
            <p:txBody>
              <a:bodyPr/>
              <a:lstStyle/>
              <a:p>
                <a:endParaRPr lang="en-US"/>
              </a:p>
            </p:txBody>
          </p:sp>
          <p:sp>
            <p:nvSpPr>
              <p:cNvPr id="69792" name="Line 1184"/>
              <p:cNvSpPr>
                <a:spLocks noChangeShapeType="1"/>
              </p:cNvSpPr>
              <p:nvPr/>
            </p:nvSpPr>
            <p:spPr bwMode="auto">
              <a:xfrm>
                <a:off x="2713" y="1794"/>
                <a:ext cx="1" cy="2878"/>
              </a:xfrm>
              <a:prstGeom prst="line">
                <a:avLst/>
              </a:prstGeom>
              <a:noFill/>
              <a:ln w="0">
                <a:solidFill>
                  <a:srgbClr val="000000"/>
                </a:solidFill>
                <a:round/>
                <a:headEnd/>
                <a:tailEnd/>
              </a:ln>
            </p:spPr>
            <p:txBody>
              <a:bodyPr/>
              <a:lstStyle/>
              <a:p>
                <a:endParaRPr lang="en-US"/>
              </a:p>
            </p:txBody>
          </p:sp>
          <p:sp>
            <p:nvSpPr>
              <p:cNvPr id="69793" name="Line 1185"/>
              <p:cNvSpPr>
                <a:spLocks noChangeShapeType="1"/>
              </p:cNvSpPr>
              <p:nvPr/>
            </p:nvSpPr>
            <p:spPr bwMode="auto">
              <a:xfrm>
                <a:off x="2565" y="1794"/>
                <a:ext cx="1" cy="2878"/>
              </a:xfrm>
              <a:prstGeom prst="line">
                <a:avLst/>
              </a:prstGeom>
              <a:noFill/>
              <a:ln w="0">
                <a:solidFill>
                  <a:srgbClr val="000000"/>
                </a:solidFill>
                <a:round/>
                <a:headEnd/>
                <a:tailEnd/>
              </a:ln>
            </p:spPr>
            <p:txBody>
              <a:bodyPr/>
              <a:lstStyle/>
              <a:p>
                <a:endParaRPr lang="en-US"/>
              </a:p>
            </p:txBody>
          </p:sp>
          <p:sp>
            <p:nvSpPr>
              <p:cNvPr id="69794" name="Line 1186"/>
              <p:cNvSpPr>
                <a:spLocks noChangeShapeType="1"/>
              </p:cNvSpPr>
              <p:nvPr/>
            </p:nvSpPr>
            <p:spPr bwMode="auto">
              <a:xfrm>
                <a:off x="2416" y="1794"/>
                <a:ext cx="1" cy="2878"/>
              </a:xfrm>
              <a:prstGeom prst="line">
                <a:avLst/>
              </a:prstGeom>
              <a:noFill/>
              <a:ln w="0">
                <a:solidFill>
                  <a:srgbClr val="000000"/>
                </a:solidFill>
                <a:round/>
                <a:headEnd/>
                <a:tailEnd/>
              </a:ln>
            </p:spPr>
            <p:txBody>
              <a:bodyPr/>
              <a:lstStyle/>
              <a:p>
                <a:endParaRPr lang="en-US"/>
              </a:p>
            </p:txBody>
          </p:sp>
          <p:sp>
            <p:nvSpPr>
              <p:cNvPr id="69795" name="Line 1187"/>
              <p:cNvSpPr>
                <a:spLocks noChangeShapeType="1"/>
              </p:cNvSpPr>
              <p:nvPr/>
            </p:nvSpPr>
            <p:spPr bwMode="auto">
              <a:xfrm>
                <a:off x="2268" y="1794"/>
                <a:ext cx="1" cy="2878"/>
              </a:xfrm>
              <a:prstGeom prst="line">
                <a:avLst/>
              </a:prstGeom>
              <a:noFill/>
              <a:ln w="0">
                <a:solidFill>
                  <a:srgbClr val="000000"/>
                </a:solidFill>
                <a:round/>
                <a:headEnd/>
                <a:tailEnd/>
              </a:ln>
            </p:spPr>
            <p:txBody>
              <a:bodyPr/>
              <a:lstStyle/>
              <a:p>
                <a:endParaRPr lang="en-US"/>
              </a:p>
            </p:txBody>
          </p:sp>
          <p:sp>
            <p:nvSpPr>
              <p:cNvPr id="69796" name="Line 1188"/>
              <p:cNvSpPr>
                <a:spLocks noChangeShapeType="1"/>
              </p:cNvSpPr>
              <p:nvPr/>
            </p:nvSpPr>
            <p:spPr bwMode="auto">
              <a:xfrm>
                <a:off x="2120" y="1794"/>
                <a:ext cx="1" cy="2878"/>
              </a:xfrm>
              <a:prstGeom prst="line">
                <a:avLst/>
              </a:prstGeom>
              <a:noFill/>
              <a:ln w="0">
                <a:solidFill>
                  <a:srgbClr val="000000"/>
                </a:solidFill>
                <a:round/>
                <a:headEnd/>
                <a:tailEnd/>
              </a:ln>
            </p:spPr>
            <p:txBody>
              <a:bodyPr/>
              <a:lstStyle/>
              <a:p>
                <a:endParaRPr lang="en-US"/>
              </a:p>
            </p:txBody>
          </p:sp>
          <p:sp>
            <p:nvSpPr>
              <p:cNvPr id="69797" name="Line 1189"/>
              <p:cNvSpPr>
                <a:spLocks noChangeShapeType="1"/>
              </p:cNvSpPr>
              <p:nvPr/>
            </p:nvSpPr>
            <p:spPr bwMode="auto">
              <a:xfrm>
                <a:off x="1972" y="1794"/>
                <a:ext cx="1" cy="2878"/>
              </a:xfrm>
              <a:prstGeom prst="line">
                <a:avLst/>
              </a:prstGeom>
              <a:noFill/>
              <a:ln w="0">
                <a:solidFill>
                  <a:srgbClr val="000000"/>
                </a:solidFill>
                <a:round/>
                <a:headEnd/>
                <a:tailEnd/>
              </a:ln>
            </p:spPr>
            <p:txBody>
              <a:bodyPr/>
              <a:lstStyle/>
              <a:p>
                <a:endParaRPr lang="en-US"/>
              </a:p>
            </p:txBody>
          </p:sp>
          <p:sp>
            <p:nvSpPr>
              <p:cNvPr id="69798" name="Line 1190"/>
              <p:cNvSpPr>
                <a:spLocks noChangeShapeType="1"/>
              </p:cNvSpPr>
              <p:nvPr/>
            </p:nvSpPr>
            <p:spPr bwMode="auto">
              <a:xfrm>
                <a:off x="1824" y="1794"/>
                <a:ext cx="1" cy="2878"/>
              </a:xfrm>
              <a:prstGeom prst="line">
                <a:avLst/>
              </a:prstGeom>
              <a:noFill/>
              <a:ln w="0">
                <a:solidFill>
                  <a:srgbClr val="000000"/>
                </a:solidFill>
                <a:round/>
                <a:headEnd/>
                <a:tailEnd/>
              </a:ln>
            </p:spPr>
            <p:txBody>
              <a:bodyPr/>
              <a:lstStyle/>
              <a:p>
                <a:endParaRPr lang="en-US"/>
              </a:p>
            </p:txBody>
          </p:sp>
          <p:sp>
            <p:nvSpPr>
              <p:cNvPr id="69799" name="Line 1191"/>
              <p:cNvSpPr>
                <a:spLocks noChangeShapeType="1"/>
              </p:cNvSpPr>
              <p:nvPr/>
            </p:nvSpPr>
            <p:spPr bwMode="auto">
              <a:xfrm>
                <a:off x="1676" y="1794"/>
                <a:ext cx="1" cy="2878"/>
              </a:xfrm>
              <a:prstGeom prst="line">
                <a:avLst/>
              </a:prstGeom>
              <a:noFill/>
              <a:ln w="0">
                <a:solidFill>
                  <a:srgbClr val="000000"/>
                </a:solidFill>
                <a:round/>
                <a:headEnd/>
                <a:tailEnd/>
              </a:ln>
            </p:spPr>
            <p:txBody>
              <a:bodyPr/>
              <a:lstStyle/>
              <a:p>
                <a:endParaRPr lang="en-US"/>
              </a:p>
            </p:txBody>
          </p:sp>
          <p:sp>
            <p:nvSpPr>
              <p:cNvPr id="69800" name="Line 1192"/>
              <p:cNvSpPr>
                <a:spLocks noChangeShapeType="1"/>
              </p:cNvSpPr>
              <p:nvPr/>
            </p:nvSpPr>
            <p:spPr bwMode="auto">
              <a:xfrm>
                <a:off x="1527" y="1794"/>
                <a:ext cx="1" cy="2878"/>
              </a:xfrm>
              <a:prstGeom prst="line">
                <a:avLst/>
              </a:prstGeom>
              <a:noFill/>
              <a:ln w="0">
                <a:solidFill>
                  <a:srgbClr val="000000"/>
                </a:solidFill>
                <a:round/>
                <a:headEnd/>
                <a:tailEnd/>
              </a:ln>
            </p:spPr>
            <p:txBody>
              <a:bodyPr/>
              <a:lstStyle/>
              <a:p>
                <a:endParaRPr lang="en-US"/>
              </a:p>
            </p:txBody>
          </p:sp>
          <p:sp>
            <p:nvSpPr>
              <p:cNvPr id="69801" name="Line 1193"/>
              <p:cNvSpPr>
                <a:spLocks noChangeShapeType="1"/>
              </p:cNvSpPr>
              <p:nvPr/>
            </p:nvSpPr>
            <p:spPr bwMode="auto">
              <a:xfrm>
                <a:off x="1379" y="1794"/>
                <a:ext cx="1" cy="2878"/>
              </a:xfrm>
              <a:prstGeom prst="line">
                <a:avLst/>
              </a:prstGeom>
              <a:noFill/>
              <a:ln w="0">
                <a:solidFill>
                  <a:srgbClr val="000000"/>
                </a:solidFill>
                <a:round/>
                <a:headEnd/>
                <a:tailEnd/>
              </a:ln>
            </p:spPr>
            <p:txBody>
              <a:bodyPr/>
              <a:lstStyle/>
              <a:p>
                <a:endParaRPr lang="en-US"/>
              </a:p>
            </p:txBody>
          </p:sp>
          <p:sp>
            <p:nvSpPr>
              <p:cNvPr id="69802" name="Line 1194"/>
              <p:cNvSpPr>
                <a:spLocks noChangeShapeType="1"/>
              </p:cNvSpPr>
              <p:nvPr/>
            </p:nvSpPr>
            <p:spPr bwMode="auto">
              <a:xfrm>
                <a:off x="1231" y="1794"/>
                <a:ext cx="1" cy="2878"/>
              </a:xfrm>
              <a:prstGeom prst="line">
                <a:avLst/>
              </a:prstGeom>
              <a:noFill/>
              <a:ln w="0">
                <a:solidFill>
                  <a:srgbClr val="000000"/>
                </a:solidFill>
                <a:round/>
                <a:headEnd/>
                <a:tailEnd/>
              </a:ln>
            </p:spPr>
            <p:txBody>
              <a:bodyPr/>
              <a:lstStyle/>
              <a:p>
                <a:endParaRPr lang="en-US"/>
              </a:p>
            </p:txBody>
          </p:sp>
          <p:sp>
            <p:nvSpPr>
              <p:cNvPr id="69803" name="Line 1195"/>
              <p:cNvSpPr>
                <a:spLocks noChangeShapeType="1"/>
              </p:cNvSpPr>
              <p:nvPr/>
            </p:nvSpPr>
            <p:spPr bwMode="auto">
              <a:xfrm>
                <a:off x="1083" y="1794"/>
                <a:ext cx="1" cy="2878"/>
              </a:xfrm>
              <a:prstGeom prst="line">
                <a:avLst/>
              </a:prstGeom>
              <a:noFill/>
              <a:ln w="0">
                <a:solidFill>
                  <a:srgbClr val="000000"/>
                </a:solidFill>
                <a:round/>
                <a:headEnd/>
                <a:tailEnd/>
              </a:ln>
            </p:spPr>
            <p:txBody>
              <a:bodyPr/>
              <a:lstStyle/>
              <a:p>
                <a:endParaRPr lang="en-US"/>
              </a:p>
            </p:txBody>
          </p:sp>
          <p:sp>
            <p:nvSpPr>
              <p:cNvPr id="69804" name="Line 1196"/>
              <p:cNvSpPr>
                <a:spLocks noChangeShapeType="1"/>
              </p:cNvSpPr>
              <p:nvPr/>
            </p:nvSpPr>
            <p:spPr bwMode="auto">
              <a:xfrm flipV="1">
                <a:off x="1288" y="1900"/>
                <a:ext cx="1" cy="2"/>
              </a:xfrm>
              <a:prstGeom prst="line">
                <a:avLst/>
              </a:prstGeom>
              <a:noFill/>
              <a:ln w="0">
                <a:solidFill>
                  <a:srgbClr val="000000"/>
                </a:solidFill>
                <a:round/>
                <a:headEnd/>
                <a:tailEnd/>
              </a:ln>
            </p:spPr>
            <p:txBody>
              <a:bodyPr/>
              <a:lstStyle/>
              <a:p>
                <a:endParaRPr lang="en-US"/>
              </a:p>
            </p:txBody>
          </p:sp>
          <p:sp>
            <p:nvSpPr>
              <p:cNvPr id="69805" name="Line 1197"/>
              <p:cNvSpPr>
                <a:spLocks noChangeShapeType="1"/>
              </p:cNvSpPr>
              <p:nvPr/>
            </p:nvSpPr>
            <p:spPr bwMode="auto">
              <a:xfrm flipV="1">
                <a:off x="1288" y="1896"/>
                <a:ext cx="3" cy="4"/>
              </a:xfrm>
              <a:prstGeom prst="line">
                <a:avLst/>
              </a:prstGeom>
              <a:noFill/>
              <a:ln w="0">
                <a:solidFill>
                  <a:srgbClr val="000000"/>
                </a:solidFill>
                <a:round/>
                <a:headEnd/>
                <a:tailEnd/>
              </a:ln>
            </p:spPr>
            <p:txBody>
              <a:bodyPr/>
              <a:lstStyle/>
              <a:p>
                <a:endParaRPr lang="en-US"/>
              </a:p>
            </p:txBody>
          </p:sp>
          <p:sp>
            <p:nvSpPr>
              <p:cNvPr id="69806" name="Line 1198"/>
              <p:cNvSpPr>
                <a:spLocks noChangeShapeType="1"/>
              </p:cNvSpPr>
              <p:nvPr/>
            </p:nvSpPr>
            <p:spPr bwMode="auto">
              <a:xfrm flipV="1">
                <a:off x="1291" y="1894"/>
                <a:ext cx="2" cy="2"/>
              </a:xfrm>
              <a:prstGeom prst="line">
                <a:avLst/>
              </a:prstGeom>
              <a:noFill/>
              <a:ln w="0">
                <a:solidFill>
                  <a:srgbClr val="000000"/>
                </a:solidFill>
                <a:round/>
                <a:headEnd/>
                <a:tailEnd/>
              </a:ln>
            </p:spPr>
            <p:txBody>
              <a:bodyPr/>
              <a:lstStyle/>
              <a:p>
                <a:endParaRPr lang="en-US"/>
              </a:p>
            </p:txBody>
          </p:sp>
          <p:sp>
            <p:nvSpPr>
              <p:cNvPr id="69807" name="Line 1199"/>
              <p:cNvSpPr>
                <a:spLocks noChangeShapeType="1"/>
              </p:cNvSpPr>
              <p:nvPr/>
            </p:nvSpPr>
            <p:spPr bwMode="auto">
              <a:xfrm flipV="1">
                <a:off x="1293" y="1891"/>
                <a:ext cx="6" cy="3"/>
              </a:xfrm>
              <a:prstGeom prst="line">
                <a:avLst/>
              </a:prstGeom>
              <a:noFill/>
              <a:ln w="0">
                <a:solidFill>
                  <a:srgbClr val="000000"/>
                </a:solidFill>
                <a:round/>
                <a:headEnd/>
                <a:tailEnd/>
              </a:ln>
            </p:spPr>
            <p:txBody>
              <a:bodyPr/>
              <a:lstStyle/>
              <a:p>
                <a:endParaRPr lang="en-US"/>
              </a:p>
            </p:txBody>
          </p:sp>
          <p:sp>
            <p:nvSpPr>
              <p:cNvPr id="69808" name="Line 1200"/>
              <p:cNvSpPr>
                <a:spLocks noChangeShapeType="1"/>
              </p:cNvSpPr>
              <p:nvPr/>
            </p:nvSpPr>
            <p:spPr bwMode="auto">
              <a:xfrm>
                <a:off x="1299" y="1891"/>
                <a:ext cx="11" cy="1"/>
              </a:xfrm>
              <a:prstGeom prst="line">
                <a:avLst/>
              </a:prstGeom>
              <a:noFill/>
              <a:ln w="0">
                <a:solidFill>
                  <a:srgbClr val="000000"/>
                </a:solidFill>
                <a:round/>
                <a:headEnd/>
                <a:tailEnd/>
              </a:ln>
            </p:spPr>
            <p:txBody>
              <a:bodyPr/>
              <a:lstStyle/>
              <a:p>
                <a:endParaRPr lang="en-US"/>
              </a:p>
            </p:txBody>
          </p:sp>
          <p:sp>
            <p:nvSpPr>
              <p:cNvPr id="69809" name="Line 1201"/>
              <p:cNvSpPr>
                <a:spLocks noChangeShapeType="1"/>
              </p:cNvSpPr>
              <p:nvPr/>
            </p:nvSpPr>
            <p:spPr bwMode="auto">
              <a:xfrm>
                <a:off x="1310" y="1891"/>
                <a:ext cx="5" cy="3"/>
              </a:xfrm>
              <a:prstGeom prst="line">
                <a:avLst/>
              </a:prstGeom>
              <a:noFill/>
              <a:ln w="0">
                <a:solidFill>
                  <a:srgbClr val="000000"/>
                </a:solidFill>
                <a:round/>
                <a:headEnd/>
                <a:tailEnd/>
              </a:ln>
            </p:spPr>
            <p:txBody>
              <a:bodyPr/>
              <a:lstStyle/>
              <a:p>
                <a:endParaRPr lang="en-US"/>
              </a:p>
            </p:txBody>
          </p:sp>
          <p:sp>
            <p:nvSpPr>
              <p:cNvPr id="69810" name="Line 1202"/>
              <p:cNvSpPr>
                <a:spLocks noChangeShapeType="1"/>
              </p:cNvSpPr>
              <p:nvPr/>
            </p:nvSpPr>
            <p:spPr bwMode="auto">
              <a:xfrm>
                <a:off x="1315" y="1894"/>
                <a:ext cx="4" cy="2"/>
              </a:xfrm>
              <a:prstGeom prst="line">
                <a:avLst/>
              </a:prstGeom>
              <a:noFill/>
              <a:ln w="0">
                <a:solidFill>
                  <a:srgbClr val="000000"/>
                </a:solidFill>
                <a:round/>
                <a:headEnd/>
                <a:tailEnd/>
              </a:ln>
            </p:spPr>
            <p:txBody>
              <a:bodyPr/>
              <a:lstStyle/>
              <a:p>
                <a:endParaRPr lang="en-US"/>
              </a:p>
            </p:txBody>
          </p:sp>
          <p:sp>
            <p:nvSpPr>
              <p:cNvPr id="69811" name="Line 1203"/>
              <p:cNvSpPr>
                <a:spLocks noChangeShapeType="1"/>
              </p:cNvSpPr>
              <p:nvPr/>
            </p:nvSpPr>
            <p:spPr bwMode="auto">
              <a:xfrm>
                <a:off x="1319" y="1896"/>
                <a:ext cx="2" cy="4"/>
              </a:xfrm>
              <a:prstGeom prst="line">
                <a:avLst/>
              </a:prstGeom>
              <a:noFill/>
              <a:ln w="0">
                <a:solidFill>
                  <a:srgbClr val="000000"/>
                </a:solidFill>
                <a:round/>
                <a:headEnd/>
                <a:tailEnd/>
              </a:ln>
            </p:spPr>
            <p:txBody>
              <a:bodyPr/>
              <a:lstStyle/>
              <a:p>
                <a:endParaRPr lang="en-US"/>
              </a:p>
            </p:txBody>
          </p:sp>
          <p:sp>
            <p:nvSpPr>
              <p:cNvPr id="69812" name="Line 1204"/>
              <p:cNvSpPr>
                <a:spLocks noChangeShapeType="1"/>
              </p:cNvSpPr>
              <p:nvPr/>
            </p:nvSpPr>
            <p:spPr bwMode="auto">
              <a:xfrm>
                <a:off x="1321" y="1900"/>
                <a:ext cx="1" cy="4"/>
              </a:xfrm>
              <a:prstGeom prst="line">
                <a:avLst/>
              </a:prstGeom>
              <a:noFill/>
              <a:ln w="0">
                <a:solidFill>
                  <a:srgbClr val="000000"/>
                </a:solidFill>
                <a:round/>
                <a:headEnd/>
                <a:tailEnd/>
              </a:ln>
            </p:spPr>
            <p:txBody>
              <a:bodyPr/>
              <a:lstStyle/>
              <a:p>
                <a:endParaRPr lang="en-US"/>
              </a:p>
            </p:txBody>
          </p:sp>
          <p:sp>
            <p:nvSpPr>
              <p:cNvPr id="69813" name="Line 1205"/>
              <p:cNvSpPr>
                <a:spLocks noChangeShapeType="1"/>
              </p:cNvSpPr>
              <p:nvPr/>
            </p:nvSpPr>
            <p:spPr bwMode="auto">
              <a:xfrm flipH="1">
                <a:off x="1319" y="1904"/>
                <a:ext cx="2" cy="5"/>
              </a:xfrm>
              <a:prstGeom prst="line">
                <a:avLst/>
              </a:prstGeom>
              <a:noFill/>
              <a:ln w="0">
                <a:solidFill>
                  <a:srgbClr val="000000"/>
                </a:solidFill>
                <a:round/>
                <a:headEnd/>
                <a:tailEnd/>
              </a:ln>
            </p:spPr>
            <p:txBody>
              <a:bodyPr/>
              <a:lstStyle/>
              <a:p>
                <a:endParaRPr lang="en-US"/>
              </a:p>
            </p:txBody>
          </p:sp>
          <p:sp>
            <p:nvSpPr>
              <p:cNvPr id="69814" name="Line 1206"/>
              <p:cNvSpPr>
                <a:spLocks noChangeShapeType="1"/>
              </p:cNvSpPr>
              <p:nvPr/>
            </p:nvSpPr>
            <p:spPr bwMode="auto">
              <a:xfrm flipH="1">
                <a:off x="1313" y="1909"/>
                <a:ext cx="6" cy="6"/>
              </a:xfrm>
              <a:prstGeom prst="line">
                <a:avLst/>
              </a:prstGeom>
              <a:noFill/>
              <a:ln w="0">
                <a:solidFill>
                  <a:srgbClr val="000000"/>
                </a:solidFill>
                <a:round/>
                <a:headEnd/>
                <a:tailEnd/>
              </a:ln>
            </p:spPr>
            <p:txBody>
              <a:bodyPr/>
              <a:lstStyle/>
              <a:p>
                <a:endParaRPr lang="en-US"/>
              </a:p>
            </p:txBody>
          </p:sp>
          <p:sp>
            <p:nvSpPr>
              <p:cNvPr id="69815" name="Line 1207"/>
              <p:cNvSpPr>
                <a:spLocks noChangeShapeType="1"/>
              </p:cNvSpPr>
              <p:nvPr/>
            </p:nvSpPr>
            <p:spPr bwMode="auto">
              <a:xfrm flipH="1">
                <a:off x="1285" y="1915"/>
                <a:ext cx="28" cy="21"/>
              </a:xfrm>
              <a:prstGeom prst="line">
                <a:avLst/>
              </a:prstGeom>
              <a:noFill/>
              <a:ln w="0">
                <a:solidFill>
                  <a:srgbClr val="000000"/>
                </a:solidFill>
                <a:round/>
                <a:headEnd/>
                <a:tailEnd/>
              </a:ln>
            </p:spPr>
            <p:txBody>
              <a:bodyPr/>
              <a:lstStyle/>
              <a:p>
                <a:endParaRPr lang="en-US"/>
              </a:p>
            </p:txBody>
          </p:sp>
          <p:sp>
            <p:nvSpPr>
              <p:cNvPr id="69816" name="Line 1208"/>
              <p:cNvSpPr>
                <a:spLocks noChangeShapeType="1"/>
              </p:cNvSpPr>
              <p:nvPr/>
            </p:nvSpPr>
            <p:spPr bwMode="auto">
              <a:xfrm>
                <a:off x="1285" y="1936"/>
                <a:ext cx="39" cy="1"/>
              </a:xfrm>
              <a:prstGeom prst="line">
                <a:avLst/>
              </a:prstGeom>
              <a:noFill/>
              <a:ln w="0">
                <a:solidFill>
                  <a:srgbClr val="000000"/>
                </a:solidFill>
                <a:round/>
                <a:headEnd/>
                <a:tailEnd/>
              </a:ln>
            </p:spPr>
            <p:txBody>
              <a:bodyPr/>
              <a:lstStyle/>
              <a:p>
                <a:endParaRPr lang="en-US"/>
              </a:p>
            </p:txBody>
          </p:sp>
          <p:sp>
            <p:nvSpPr>
              <p:cNvPr id="69817" name="Line 1209"/>
              <p:cNvSpPr>
                <a:spLocks noChangeShapeType="1"/>
              </p:cNvSpPr>
              <p:nvPr/>
            </p:nvSpPr>
            <p:spPr bwMode="auto">
              <a:xfrm>
                <a:off x="679" y="1899"/>
                <a:ext cx="1" cy="45"/>
              </a:xfrm>
              <a:prstGeom prst="line">
                <a:avLst/>
              </a:prstGeom>
              <a:noFill/>
              <a:ln w="0">
                <a:solidFill>
                  <a:srgbClr val="000000"/>
                </a:solidFill>
                <a:round/>
                <a:headEnd/>
                <a:tailEnd/>
              </a:ln>
            </p:spPr>
            <p:txBody>
              <a:bodyPr/>
              <a:lstStyle/>
              <a:p>
                <a:endParaRPr lang="en-US"/>
              </a:p>
            </p:txBody>
          </p:sp>
          <p:sp>
            <p:nvSpPr>
              <p:cNvPr id="69818" name="Line 1210"/>
              <p:cNvSpPr>
                <a:spLocks noChangeShapeType="1"/>
              </p:cNvSpPr>
              <p:nvPr/>
            </p:nvSpPr>
            <p:spPr bwMode="auto">
              <a:xfrm>
                <a:off x="679" y="1899"/>
                <a:ext cx="39" cy="45"/>
              </a:xfrm>
              <a:prstGeom prst="line">
                <a:avLst/>
              </a:prstGeom>
              <a:noFill/>
              <a:ln w="0">
                <a:solidFill>
                  <a:srgbClr val="000000"/>
                </a:solidFill>
                <a:round/>
                <a:headEnd/>
                <a:tailEnd/>
              </a:ln>
            </p:spPr>
            <p:txBody>
              <a:bodyPr/>
              <a:lstStyle/>
              <a:p>
                <a:endParaRPr lang="en-US"/>
              </a:p>
            </p:txBody>
          </p:sp>
          <p:sp>
            <p:nvSpPr>
              <p:cNvPr id="69819" name="Line 1211"/>
              <p:cNvSpPr>
                <a:spLocks noChangeShapeType="1"/>
              </p:cNvSpPr>
              <p:nvPr/>
            </p:nvSpPr>
            <p:spPr bwMode="auto">
              <a:xfrm>
                <a:off x="718" y="1899"/>
                <a:ext cx="1" cy="45"/>
              </a:xfrm>
              <a:prstGeom prst="line">
                <a:avLst/>
              </a:prstGeom>
              <a:noFill/>
              <a:ln w="0">
                <a:solidFill>
                  <a:srgbClr val="000000"/>
                </a:solidFill>
                <a:round/>
                <a:headEnd/>
                <a:tailEnd/>
              </a:ln>
            </p:spPr>
            <p:txBody>
              <a:bodyPr/>
              <a:lstStyle/>
              <a:p>
                <a:endParaRPr lang="en-US"/>
              </a:p>
            </p:txBody>
          </p:sp>
        </p:grpSp>
        <p:grpSp>
          <p:nvGrpSpPr>
            <p:cNvPr id="69820" name="Group 1212"/>
            <p:cNvGrpSpPr>
              <a:grpSpLocks/>
            </p:cNvGrpSpPr>
            <p:nvPr/>
          </p:nvGrpSpPr>
          <p:grpSpPr bwMode="auto">
            <a:xfrm>
              <a:off x="681" y="1824"/>
              <a:ext cx="1992" cy="121"/>
              <a:chOff x="681" y="1824"/>
              <a:chExt cx="1992" cy="121"/>
            </a:xfrm>
          </p:grpSpPr>
          <p:sp>
            <p:nvSpPr>
              <p:cNvPr id="69821" name="Line 1213"/>
              <p:cNvSpPr>
                <a:spLocks noChangeShapeType="1"/>
              </p:cNvSpPr>
              <p:nvPr/>
            </p:nvSpPr>
            <p:spPr bwMode="auto">
              <a:xfrm>
                <a:off x="740" y="1899"/>
                <a:ext cx="1" cy="32"/>
              </a:xfrm>
              <a:prstGeom prst="line">
                <a:avLst/>
              </a:prstGeom>
              <a:noFill/>
              <a:ln w="0">
                <a:solidFill>
                  <a:srgbClr val="000000"/>
                </a:solidFill>
                <a:round/>
                <a:headEnd/>
                <a:tailEnd/>
              </a:ln>
            </p:spPr>
            <p:txBody>
              <a:bodyPr/>
              <a:lstStyle/>
              <a:p>
                <a:endParaRPr lang="en-US"/>
              </a:p>
            </p:txBody>
          </p:sp>
          <p:sp>
            <p:nvSpPr>
              <p:cNvPr id="69822" name="Line 1214"/>
              <p:cNvSpPr>
                <a:spLocks noChangeShapeType="1"/>
              </p:cNvSpPr>
              <p:nvPr/>
            </p:nvSpPr>
            <p:spPr bwMode="auto">
              <a:xfrm>
                <a:off x="740" y="1931"/>
                <a:ext cx="4" cy="7"/>
              </a:xfrm>
              <a:prstGeom prst="line">
                <a:avLst/>
              </a:prstGeom>
              <a:noFill/>
              <a:ln w="0">
                <a:solidFill>
                  <a:srgbClr val="000000"/>
                </a:solidFill>
                <a:round/>
                <a:headEnd/>
                <a:tailEnd/>
              </a:ln>
            </p:spPr>
            <p:txBody>
              <a:bodyPr/>
              <a:lstStyle/>
              <a:p>
                <a:endParaRPr lang="en-US"/>
              </a:p>
            </p:txBody>
          </p:sp>
          <p:sp>
            <p:nvSpPr>
              <p:cNvPr id="69823" name="Line 1215"/>
              <p:cNvSpPr>
                <a:spLocks noChangeShapeType="1"/>
              </p:cNvSpPr>
              <p:nvPr/>
            </p:nvSpPr>
            <p:spPr bwMode="auto">
              <a:xfrm>
                <a:off x="744" y="1938"/>
                <a:ext cx="5" cy="4"/>
              </a:xfrm>
              <a:prstGeom prst="line">
                <a:avLst/>
              </a:prstGeom>
              <a:noFill/>
              <a:ln w="0">
                <a:solidFill>
                  <a:srgbClr val="000000"/>
                </a:solidFill>
                <a:round/>
                <a:headEnd/>
                <a:tailEnd/>
              </a:ln>
            </p:spPr>
            <p:txBody>
              <a:bodyPr/>
              <a:lstStyle/>
              <a:p>
                <a:endParaRPr lang="en-US"/>
              </a:p>
            </p:txBody>
          </p:sp>
          <p:sp>
            <p:nvSpPr>
              <p:cNvPr id="69824" name="Line 1216"/>
              <p:cNvSpPr>
                <a:spLocks noChangeShapeType="1"/>
              </p:cNvSpPr>
              <p:nvPr/>
            </p:nvSpPr>
            <p:spPr bwMode="auto">
              <a:xfrm>
                <a:off x="749" y="1942"/>
                <a:ext cx="8" cy="2"/>
              </a:xfrm>
              <a:prstGeom prst="line">
                <a:avLst/>
              </a:prstGeom>
              <a:noFill/>
              <a:ln w="0">
                <a:solidFill>
                  <a:srgbClr val="000000"/>
                </a:solidFill>
                <a:round/>
                <a:headEnd/>
                <a:tailEnd/>
              </a:ln>
            </p:spPr>
            <p:txBody>
              <a:bodyPr/>
              <a:lstStyle/>
              <a:p>
                <a:endParaRPr lang="en-US"/>
              </a:p>
            </p:txBody>
          </p:sp>
          <p:sp>
            <p:nvSpPr>
              <p:cNvPr id="69825" name="Line 1217"/>
              <p:cNvSpPr>
                <a:spLocks noChangeShapeType="1"/>
              </p:cNvSpPr>
              <p:nvPr/>
            </p:nvSpPr>
            <p:spPr bwMode="auto">
              <a:xfrm>
                <a:off x="757" y="1944"/>
                <a:ext cx="6" cy="1"/>
              </a:xfrm>
              <a:prstGeom prst="line">
                <a:avLst/>
              </a:prstGeom>
              <a:noFill/>
              <a:ln w="0">
                <a:solidFill>
                  <a:srgbClr val="000000"/>
                </a:solidFill>
                <a:round/>
                <a:headEnd/>
                <a:tailEnd/>
              </a:ln>
            </p:spPr>
            <p:txBody>
              <a:bodyPr/>
              <a:lstStyle/>
              <a:p>
                <a:endParaRPr lang="en-US"/>
              </a:p>
            </p:txBody>
          </p:sp>
          <p:sp>
            <p:nvSpPr>
              <p:cNvPr id="69826" name="Line 1218"/>
              <p:cNvSpPr>
                <a:spLocks noChangeShapeType="1"/>
              </p:cNvSpPr>
              <p:nvPr/>
            </p:nvSpPr>
            <p:spPr bwMode="auto">
              <a:xfrm flipV="1">
                <a:off x="763" y="1942"/>
                <a:ext cx="8" cy="2"/>
              </a:xfrm>
              <a:prstGeom prst="line">
                <a:avLst/>
              </a:prstGeom>
              <a:noFill/>
              <a:ln w="0">
                <a:solidFill>
                  <a:srgbClr val="000000"/>
                </a:solidFill>
                <a:round/>
                <a:headEnd/>
                <a:tailEnd/>
              </a:ln>
            </p:spPr>
            <p:txBody>
              <a:bodyPr/>
              <a:lstStyle/>
              <a:p>
                <a:endParaRPr lang="en-US"/>
              </a:p>
            </p:txBody>
          </p:sp>
          <p:sp>
            <p:nvSpPr>
              <p:cNvPr id="69827" name="Line 1219"/>
              <p:cNvSpPr>
                <a:spLocks noChangeShapeType="1"/>
              </p:cNvSpPr>
              <p:nvPr/>
            </p:nvSpPr>
            <p:spPr bwMode="auto">
              <a:xfrm flipV="1">
                <a:off x="771" y="1938"/>
                <a:ext cx="6" cy="4"/>
              </a:xfrm>
              <a:prstGeom prst="line">
                <a:avLst/>
              </a:prstGeom>
              <a:noFill/>
              <a:ln w="0">
                <a:solidFill>
                  <a:srgbClr val="000000"/>
                </a:solidFill>
                <a:round/>
                <a:headEnd/>
                <a:tailEnd/>
              </a:ln>
            </p:spPr>
            <p:txBody>
              <a:bodyPr/>
              <a:lstStyle/>
              <a:p>
                <a:endParaRPr lang="en-US"/>
              </a:p>
            </p:txBody>
          </p:sp>
          <p:sp>
            <p:nvSpPr>
              <p:cNvPr id="69828" name="Line 1220"/>
              <p:cNvSpPr>
                <a:spLocks noChangeShapeType="1"/>
              </p:cNvSpPr>
              <p:nvPr/>
            </p:nvSpPr>
            <p:spPr bwMode="auto">
              <a:xfrm flipV="1">
                <a:off x="777" y="1931"/>
                <a:ext cx="3" cy="7"/>
              </a:xfrm>
              <a:prstGeom prst="line">
                <a:avLst/>
              </a:prstGeom>
              <a:noFill/>
              <a:ln w="0">
                <a:solidFill>
                  <a:srgbClr val="000000"/>
                </a:solidFill>
                <a:round/>
                <a:headEnd/>
                <a:tailEnd/>
              </a:ln>
            </p:spPr>
            <p:txBody>
              <a:bodyPr/>
              <a:lstStyle/>
              <a:p>
                <a:endParaRPr lang="en-US"/>
              </a:p>
            </p:txBody>
          </p:sp>
          <p:sp>
            <p:nvSpPr>
              <p:cNvPr id="69829" name="Line 1221"/>
              <p:cNvSpPr>
                <a:spLocks noChangeShapeType="1"/>
              </p:cNvSpPr>
              <p:nvPr/>
            </p:nvSpPr>
            <p:spPr bwMode="auto">
              <a:xfrm flipV="1">
                <a:off x="780" y="1899"/>
                <a:ext cx="1" cy="32"/>
              </a:xfrm>
              <a:prstGeom prst="line">
                <a:avLst/>
              </a:prstGeom>
              <a:noFill/>
              <a:ln w="0">
                <a:solidFill>
                  <a:srgbClr val="000000"/>
                </a:solidFill>
                <a:round/>
                <a:headEnd/>
                <a:tailEnd/>
              </a:ln>
            </p:spPr>
            <p:txBody>
              <a:bodyPr/>
              <a:lstStyle/>
              <a:p>
                <a:endParaRPr lang="en-US"/>
              </a:p>
            </p:txBody>
          </p:sp>
          <p:sp>
            <p:nvSpPr>
              <p:cNvPr id="69830" name="Line 1222"/>
              <p:cNvSpPr>
                <a:spLocks noChangeShapeType="1"/>
              </p:cNvSpPr>
              <p:nvPr/>
            </p:nvSpPr>
            <p:spPr bwMode="auto">
              <a:xfrm>
                <a:off x="802" y="1899"/>
                <a:ext cx="1" cy="45"/>
              </a:xfrm>
              <a:prstGeom prst="line">
                <a:avLst/>
              </a:prstGeom>
              <a:noFill/>
              <a:ln w="0">
                <a:solidFill>
                  <a:srgbClr val="000000"/>
                </a:solidFill>
                <a:round/>
                <a:headEnd/>
                <a:tailEnd/>
              </a:ln>
            </p:spPr>
            <p:txBody>
              <a:bodyPr/>
              <a:lstStyle/>
              <a:p>
                <a:endParaRPr lang="en-US"/>
              </a:p>
            </p:txBody>
          </p:sp>
          <p:sp>
            <p:nvSpPr>
              <p:cNvPr id="69831" name="Line 1223"/>
              <p:cNvSpPr>
                <a:spLocks noChangeShapeType="1"/>
              </p:cNvSpPr>
              <p:nvPr/>
            </p:nvSpPr>
            <p:spPr bwMode="auto">
              <a:xfrm>
                <a:off x="802" y="1899"/>
                <a:ext cx="22" cy="45"/>
              </a:xfrm>
              <a:prstGeom prst="line">
                <a:avLst/>
              </a:prstGeom>
              <a:noFill/>
              <a:ln w="0">
                <a:solidFill>
                  <a:srgbClr val="000000"/>
                </a:solidFill>
                <a:round/>
                <a:headEnd/>
                <a:tailEnd/>
              </a:ln>
            </p:spPr>
            <p:txBody>
              <a:bodyPr/>
              <a:lstStyle/>
              <a:p>
                <a:endParaRPr lang="en-US"/>
              </a:p>
            </p:txBody>
          </p:sp>
          <p:sp>
            <p:nvSpPr>
              <p:cNvPr id="69832" name="Line 1224"/>
              <p:cNvSpPr>
                <a:spLocks noChangeShapeType="1"/>
              </p:cNvSpPr>
              <p:nvPr/>
            </p:nvSpPr>
            <p:spPr bwMode="auto">
              <a:xfrm flipH="1">
                <a:off x="824" y="1899"/>
                <a:ext cx="22" cy="45"/>
              </a:xfrm>
              <a:prstGeom prst="line">
                <a:avLst/>
              </a:prstGeom>
              <a:noFill/>
              <a:ln w="0">
                <a:solidFill>
                  <a:srgbClr val="000000"/>
                </a:solidFill>
                <a:round/>
                <a:headEnd/>
                <a:tailEnd/>
              </a:ln>
            </p:spPr>
            <p:txBody>
              <a:bodyPr/>
              <a:lstStyle/>
              <a:p>
                <a:endParaRPr lang="en-US"/>
              </a:p>
            </p:txBody>
          </p:sp>
          <p:sp>
            <p:nvSpPr>
              <p:cNvPr id="69833" name="Line 1225"/>
              <p:cNvSpPr>
                <a:spLocks noChangeShapeType="1"/>
              </p:cNvSpPr>
              <p:nvPr/>
            </p:nvSpPr>
            <p:spPr bwMode="auto">
              <a:xfrm>
                <a:off x="846" y="1899"/>
                <a:ext cx="1" cy="45"/>
              </a:xfrm>
              <a:prstGeom prst="line">
                <a:avLst/>
              </a:prstGeom>
              <a:noFill/>
              <a:ln w="0">
                <a:solidFill>
                  <a:srgbClr val="000000"/>
                </a:solidFill>
                <a:round/>
                <a:headEnd/>
                <a:tailEnd/>
              </a:ln>
            </p:spPr>
            <p:txBody>
              <a:bodyPr/>
              <a:lstStyle/>
              <a:p>
                <a:endParaRPr lang="en-US"/>
              </a:p>
            </p:txBody>
          </p:sp>
          <p:sp>
            <p:nvSpPr>
              <p:cNvPr id="69834" name="Line 1226"/>
              <p:cNvSpPr>
                <a:spLocks noChangeShapeType="1"/>
              </p:cNvSpPr>
              <p:nvPr/>
            </p:nvSpPr>
            <p:spPr bwMode="auto">
              <a:xfrm>
                <a:off x="869" y="1899"/>
                <a:ext cx="1" cy="45"/>
              </a:xfrm>
              <a:prstGeom prst="line">
                <a:avLst/>
              </a:prstGeom>
              <a:noFill/>
              <a:ln w="0">
                <a:solidFill>
                  <a:srgbClr val="000000"/>
                </a:solidFill>
                <a:round/>
                <a:headEnd/>
                <a:tailEnd/>
              </a:ln>
            </p:spPr>
            <p:txBody>
              <a:bodyPr/>
              <a:lstStyle/>
              <a:p>
                <a:endParaRPr lang="en-US"/>
              </a:p>
            </p:txBody>
          </p:sp>
          <p:sp>
            <p:nvSpPr>
              <p:cNvPr id="69835" name="Line 1227"/>
              <p:cNvSpPr>
                <a:spLocks noChangeShapeType="1"/>
              </p:cNvSpPr>
              <p:nvPr/>
            </p:nvSpPr>
            <p:spPr bwMode="auto">
              <a:xfrm>
                <a:off x="869" y="1899"/>
                <a:ext cx="25" cy="1"/>
              </a:xfrm>
              <a:prstGeom prst="line">
                <a:avLst/>
              </a:prstGeom>
              <a:noFill/>
              <a:ln w="0">
                <a:solidFill>
                  <a:srgbClr val="000000"/>
                </a:solidFill>
                <a:round/>
                <a:headEnd/>
                <a:tailEnd/>
              </a:ln>
            </p:spPr>
            <p:txBody>
              <a:bodyPr/>
              <a:lstStyle/>
              <a:p>
                <a:endParaRPr lang="en-US"/>
              </a:p>
            </p:txBody>
          </p:sp>
          <p:sp>
            <p:nvSpPr>
              <p:cNvPr id="69836" name="Line 1228"/>
              <p:cNvSpPr>
                <a:spLocks noChangeShapeType="1"/>
              </p:cNvSpPr>
              <p:nvPr/>
            </p:nvSpPr>
            <p:spPr bwMode="auto">
              <a:xfrm>
                <a:off x="894" y="1899"/>
                <a:ext cx="8" cy="2"/>
              </a:xfrm>
              <a:prstGeom prst="line">
                <a:avLst/>
              </a:prstGeom>
              <a:noFill/>
              <a:ln w="0">
                <a:solidFill>
                  <a:srgbClr val="000000"/>
                </a:solidFill>
                <a:round/>
                <a:headEnd/>
                <a:tailEnd/>
              </a:ln>
            </p:spPr>
            <p:txBody>
              <a:bodyPr/>
              <a:lstStyle/>
              <a:p>
                <a:endParaRPr lang="en-US"/>
              </a:p>
            </p:txBody>
          </p:sp>
          <p:sp>
            <p:nvSpPr>
              <p:cNvPr id="69837" name="Line 1229"/>
              <p:cNvSpPr>
                <a:spLocks noChangeShapeType="1"/>
              </p:cNvSpPr>
              <p:nvPr/>
            </p:nvSpPr>
            <p:spPr bwMode="auto">
              <a:xfrm>
                <a:off x="902" y="1901"/>
                <a:ext cx="3" cy="3"/>
              </a:xfrm>
              <a:prstGeom prst="line">
                <a:avLst/>
              </a:prstGeom>
              <a:noFill/>
              <a:ln w="0">
                <a:solidFill>
                  <a:srgbClr val="000000"/>
                </a:solidFill>
                <a:round/>
                <a:headEnd/>
                <a:tailEnd/>
              </a:ln>
            </p:spPr>
            <p:txBody>
              <a:bodyPr/>
              <a:lstStyle/>
              <a:p>
                <a:endParaRPr lang="en-US"/>
              </a:p>
            </p:txBody>
          </p:sp>
          <p:sp>
            <p:nvSpPr>
              <p:cNvPr id="69838" name="Line 1230"/>
              <p:cNvSpPr>
                <a:spLocks noChangeShapeType="1"/>
              </p:cNvSpPr>
              <p:nvPr/>
            </p:nvSpPr>
            <p:spPr bwMode="auto">
              <a:xfrm>
                <a:off x="905" y="1904"/>
                <a:ext cx="3" cy="4"/>
              </a:xfrm>
              <a:prstGeom prst="line">
                <a:avLst/>
              </a:prstGeom>
              <a:noFill/>
              <a:ln w="0">
                <a:solidFill>
                  <a:srgbClr val="000000"/>
                </a:solidFill>
                <a:round/>
                <a:headEnd/>
                <a:tailEnd/>
              </a:ln>
            </p:spPr>
            <p:txBody>
              <a:bodyPr/>
              <a:lstStyle/>
              <a:p>
                <a:endParaRPr lang="en-US"/>
              </a:p>
            </p:txBody>
          </p:sp>
          <p:sp>
            <p:nvSpPr>
              <p:cNvPr id="69839" name="Line 1231"/>
              <p:cNvSpPr>
                <a:spLocks noChangeShapeType="1"/>
              </p:cNvSpPr>
              <p:nvPr/>
            </p:nvSpPr>
            <p:spPr bwMode="auto">
              <a:xfrm>
                <a:off x="908" y="1908"/>
                <a:ext cx="1" cy="4"/>
              </a:xfrm>
              <a:prstGeom prst="line">
                <a:avLst/>
              </a:prstGeom>
              <a:noFill/>
              <a:ln w="0">
                <a:solidFill>
                  <a:srgbClr val="000000"/>
                </a:solidFill>
                <a:round/>
                <a:headEnd/>
                <a:tailEnd/>
              </a:ln>
            </p:spPr>
            <p:txBody>
              <a:bodyPr/>
              <a:lstStyle/>
              <a:p>
                <a:endParaRPr lang="en-US"/>
              </a:p>
            </p:txBody>
          </p:sp>
          <p:sp>
            <p:nvSpPr>
              <p:cNvPr id="69840" name="Line 1232"/>
              <p:cNvSpPr>
                <a:spLocks noChangeShapeType="1"/>
              </p:cNvSpPr>
              <p:nvPr/>
            </p:nvSpPr>
            <p:spPr bwMode="auto">
              <a:xfrm flipH="1">
                <a:off x="905" y="1912"/>
                <a:ext cx="3" cy="4"/>
              </a:xfrm>
              <a:prstGeom prst="line">
                <a:avLst/>
              </a:prstGeom>
              <a:noFill/>
              <a:ln w="0">
                <a:solidFill>
                  <a:srgbClr val="000000"/>
                </a:solidFill>
                <a:round/>
                <a:headEnd/>
                <a:tailEnd/>
              </a:ln>
            </p:spPr>
            <p:txBody>
              <a:bodyPr/>
              <a:lstStyle/>
              <a:p>
                <a:endParaRPr lang="en-US"/>
              </a:p>
            </p:txBody>
          </p:sp>
          <p:sp>
            <p:nvSpPr>
              <p:cNvPr id="69841" name="Line 1233"/>
              <p:cNvSpPr>
                <a:spLocks noChangeShapeType="1"/>
              </p:cNvSpPr>
              <p:nvPr/>
            </p:nvSpPr>
            <p:spPr bwMode="auto">
              <a:xfrm flipH="1">
                <a:off x="902" y="1916"/>
                <a:ext cx="3" cy="3"/>
              </a:xfrm>
              <a:prstGeom prst="line">
                <a:avLst/>
              </a:prstGeom>
              <a:noFill/>
              <a:ln w="0">
                <a:solidFill>
                  <a:srgbClr val="000000"/>
                </a:solidFill>
                <a:round/>
                <a:headEnd/>
                <a:tailEnd/>
              </a:ln>
            </p:spPr>
            <p:txBody>
              <a:bodyPr/>
              <a:lstStyle/>
              <a:p>
                <a:endParaRPr lang="en-US"/>
              </a:p>
            </p:txBody>
          </p:sp>
          <p:sp>
            <p:nvSpPr>
              <p:cNvPr id="69842" name="Line 1234"/>
              <p:cNvSpPr>
                <a:spLocks noChangeShapeType="1"/>
              </p:cNvSpPr>
              <p:nvPr/>
            </p:nvSpPr>
            <p:spPr bwMode="auto">
              <a:xfrm flipH="1">
                <a:off x="894" y="1919"/>
                <a:ext cx="8" cy="2"/>
              </a:xfrm>
              <a:prstGeom prst="line">
                <a:avLst/>
              </a:prstGeom>
              <a:noFill/>
              <a:ln w="0">
                <a:solidFill>
                  <a:srgbClr val="000000"/>
                </a:solidFill>
                <a:round/>
                <a:headEnd/>
                <a:tailEnd/>
              </a:ln>
            </p:spPr>
            <p:txBody>
              <a:bodyPr/>
              <a:lstStyle/>
              <a:p>
                <a:endParaRPr lang="en-US"/>
              </a:p>
            </p:txBody>
          </p:sp>
          <p:sp>
            <p:nvSpPr>
              <p:cNvPr id="69843" name="Line 1235"/>
              <p:cNvSpPr>
                <a:spLocks noChangeShapeType="1"/>
              </p:cNvSpPr>
              <p:nvPr/>
            </p:nvSpPr>
            <p:spPr bwMode="auto">
              <a:xfrm>
                <a:off x="869" y="1921"/>
                <a:ext cx="25" cy="1"/>
              </a:xfrm>
              <a:prstGeom prst="line">
                <a:avLst/>
              </a:prstGeom>
              <a:noFill/>
              <a:ln w="0">
                <a:solidFill>
                  <a:srgbClr val="000000"/>
                </a:solidFill>
                <a:round/>
                <a:headEnd/>
                <a:tailEnd/>
              </a:ln>
            </p:spPr>
            <p:txBody>
              <a:bodyPr/>
              <a:lstStyle/>
              <a:p>
                <a:endParaRPr lang="en-US"/>
              </a:p>
            </p:txBody>
          </p:sp>
          <p:sp>
            <p:nvSpPr>
              <p:cNvPr id="69844" name="Line 1236"/>
              <p:cNvSpPr>
                <a:spLocks noChangeShapeType="1"/>
              </p:cNvSpPr>
              <p:nvPr/>
            </p:nvSpPr>
            <p:spPr bwMode="auto">
              <a:xfrm>
                <a:off x="894" y="1921"/>
                <a:ext cx="8" cy="2"/>
              </a:xfrm>
              <a:prstGeom prst="line">
                <a:avLst/>
              </a:prstGeom>
              <a:noFill/>
              <a:ln w="0">
                <a:solidFill>
                  <a:srgbClr val="000000"/>
                </a:solidFill>
                <a:round/>
                <a:headEnd/>
                <a:tailEnd/>
              </a:ln>
            </p:spPr>
            <p:txBody>
              <a:bodyPr/>
              <a:lstStyle/>
              <a:p>
                <a:endParaRPr lang="en-US"/>
              </a:p>
            </p:txBody>
          </p:sp>
          <p:sp>
            <p:nvSpPr>
              <p:cNvPr id="69845" name="Line 1237"/>
              <p:cNvSpPr>
                <a:spLocks noChangeShapeType="1"/>
              </p:cNvSpPr>
              <p:nvPr/>
            </p:nvSpPr>
            <p:spPr bwMode="auto">
              <a:xfrm>
                <a:off x="902" y="1923"/>
                <a:ext cx="3" cy="2"/>
              </a:xfrm>
              <a:prstGeom prst="line">
                <a:avLst/>
              </a:prstGeom>
              <a:noFill/>
              <a:ln w="0">
                <a:solidFill>
                  <a:srgbClr val="000000"/>
                </a:solidFill>
                <a:round/>
                <a:headEnd/>
                <a:tailEnd/>
              </a:ln>
            </p:spPr>
            <p:txBody>
              <a:bodyPr/>
              <a:lstStyle/>
              <a:p>
                <a:endParaRPr lang="en-US"/>
              </a:p>
            </p:txBody>
          </p:sp>
          <p:sp>
            <p:nvSpPr>
              <p:cNvPr id="69846" name="Line 1238"/>
              <p:cNvSpPr>
                <a:spLocks noChangeShapeType="1"/>
              </p:cNvSpPr>
              <p:nvPr/>
            </p:nvSpPr>
            <p:spPr bwMode="auto">
              <a:xfrm>
                <a:off x="905" y="1925"/>
                <a:ext cx="3" cy="4"/>
              </a:xfrm>
              <a:prstGeom prst="line">
                <a:avLst/>
              </a:prstGeom>
              <a:noFill/>
              <a:ln w="0">
                <a:solidFill>
                  <a:srgbClr val="000000"/>
                </a:solidFill>
                <a:round/>
                <a:headEnd/>
                <a:tailEnd/>
              </a:ln>
            </p:spPr>
            <p:txBody>
              <a:bodyPr/>
              <a:lstStyle/>
              <a:p>
                <a:endParaRPr lang="en-US"/>
              </a:p>
            </p:txBody>
          </p:sp>
          <p:sp>
            <p:nvSpPr>
              <p:cNvPr id="69847" name="Line 1239"/>
              <p:cNvSpPr>
                <a:spLocks noChangeShapeType="1"/>
              </p:cNvSpPr>
              <p:nvPr/>
            </p:nvSpPr>
            <p:spPr bwMode="auto">
              <a:xfrm>
                <a:off x="908" y="1929"/>
                <a:ext cx="1" cy="7"/>
              </a:xfrm>
              <a:prstGeom prst="line">
                <a:avLst/>
              </a:prstGeom>
              <a:noFill/>
              <a:ln w="0">
                <a:solidFill>
                  <a:srgbClr val="000000"/>
                </a:solidFill>
                <a:round/>
                <a:headEnd/>
                <a:tailEnd/>
              </a:ln>
            </p:spPr>
            <p:txBody>
              <a:bodyPr/>
              <a:lstStyle/>
              <a:p>
                <a:endParaRPr lang="en-US"/>
              </a:p>
            </p:txBody>
          </p:sp>
          <p:sp>
            <p:nvSpPr>
              <p:cNvPr id="69848" name="Line 1240"/>
              <p:cNvSpPr>
                <a:spLocks noChangeShapeType="1"/>
              </p:cNvSpPr>
              <p:nvPr/>
            </p:nvSpPr>
            <p:spPr bwMode="auto">
              <a:xfrm flipH="1">
                <a:off x="905" y="1936"/>
                <a:ext cx="3" cy="4"/>
              </a:xfrm>
              <a:prstGeom prst="line">
                <a:avLst/>
              </a:prstGeom>
              <a:noFill/>
              <a:ln w="0">
                <a:solidFill>
                  <a:srgbClr val="000000"/>
                </a:solidFill>
                <a:round/>
                <a:headEnd/>
                <a:tailEnd/>
              </a:ln>
            </p:spPr>
            <p:txBody>
              <a:bodyPr/>
              <a:lstStyle/>
              <a:p>
                <a:endParaRPr lang="en-US"/>
              </a:p>
            </p:txBody>
          </p:sp>
          <p:sp>
            <p:nvSpPr>
              <p:cNvPr id="69849" name="Line 1241"/>
              <p:cNvSpPr>
                <a:spLocks noChangeShapeType="1"/>
              </p:cNvSpPr>
              <p:nvPr/>
            </p:nvSpPr>
            <p:spPr bwMode="auto">
              <a:xfrm flipH="1">
                <a:off x="902" y="1940"/>
                <a:ext cx="3" cy="2"/>
              </a:xfrm>
              <a:prstGeom prst="line">
                <a:avLst/>
              </a:prstGeom>
              <a:noFill/>
              <a:ln w="0">
                <a:solidFill>
                  <a:srgbClr val="000000"/>
                </a:solidFill>
                <a:round/>
                <a:headEnd/>
                <a:tailEnd/>
              </a:ln>
            </p:spPr>
            <p:txBody>
              <a:bodyPr/>
              <a:lstStyle/>
              <a:p>
                <a:endParaRPr lang="en-US"/>
              </a:p>
            </p:txBody>
          </p:sp>
          <p:sp>
            <p:nvSpPr>
              <p:cNvPr id="69850" name="Line 1242"/>
              <p:cNvSpPr>
                <a:spLocks noChangeShapeType="1"/>
              </p:cNvSpPr>
              <p:nvPr/>
            </p:nvSpPr>
            <p:spPr bwMode="auto">
              <a:xfrm flipH="1">
                <a:off x="894" y="1942"/>
                <a:ext cx="8" cy="2"/>
              </a:xfrm>
              <a:prstGeom prst="line">
                <a:avLst/>
              </a:prstGeom>
              <a:noFill/>
              <a:ln w="0">
                <a:solidFill>
                  <a:srgbClr val="000000"/>
                </a:solidFill>
                <a:round/>
                <a:headEnd/>
                <a:tailEnd/>
              </a:ln>
            </p:spPr>
            <p:txBody>
              <a:bodyPr/>
              <a:lstStyle/>
              <a:p>
                <a:endParaRPr lang="en-US"/>
              </a:p>
            </p:txBody>
          </p:sp>
          <p:sp>
            <p:nvSpPr>
              <p:cNvPr id="69851" name="Line 1243"/>
              <p:cNvSpPr>
                <a:spLocks noChangeShapeType="1"/>
              </p:cNvSpPr>
              <p:nvPr/>
            </p:nvSpPr>
            <p:spPr bwMode="auto">
              <a:xfrm flipH="1">
                <a:off x="869" y="1944"/>
                <a:ext cx="25" cy="1"/>
              </a:xfrm>
              <a:prstGeom prst="line">
                <a:avLst/>
              </a:prstGeom>
              <a:noFill/>
              <a:ln w="0">
                <a:solidFill>
                  <a:srgbClr val="000000"/>
                </a:solidFill>
                <a:round/>
                <a:headEnd/>
                <a:tailEnd/>
              </a:ln>
            </p:spPr>
            <p:txBody>
              <a:bodyPr/>
              <a:lstStyle/>
              <a:p>
                <a:endParaRPr lang="en-US"/>
              </a:p>
            </p:txBody>
          </p:sp>
          <p:sp>
            <p:nvSpPr>
              <p:cNvPr id="69852" name="Line 1244"/>
              <p:cNvSpPr>
                <a:spLocks noChangeShapeType="1"/>
              </p:cNvSpPr>
              <p:nvPr/>
            </p:nvSpPr>
            <p:spPr bwMode="auto">
              <a:xfrm>
                <a:off x="927" y="1899"/>
                <a:ext cx="1" cy="45"/>
              </a:xfrm>
              <a:prstGeom prst="line">
                <a:avLst/>
              </a:prstGeom>
              <a:noFill/>
              <a:ln w="0">
                <a:solidFill>
                  <a:srgbClr val="000000"/>
                </a:solidFill>
                <a:round/>
                <a:headEnd/>
                <a:tailEnd/>
              </a:ln>
            </p:spPr>
            <p:txBody>
              <a:bodyPr/>
              <a:lstStyle/>
              <a:p>
                <a:endParaRPr lang="en-US"/>
              </a:p>
            </p:txBody>
          </p:sp>
          <p:sp>
            <p:nvSpPr>
              <p:cNvPr id="69853" name="Line 1245"/>
              <p:cNvSpPr>
                <a:spLocks noChangeShapeType="1"/>
              </p:cNvSpPr>
              <p:nvPr/>
            </p:nvSpPr>
            <p:spPr bwMode="auto">
              <a:xfrm>
                <a:off x="927" y="1899"/>
                <a:ext cx="37" cy="1"/>
              </a:xfrm>
              <a:prstGeom prst="line">
                <a:avLst/>
              </a:prstGeom>
              <a:noFill/>
              <a:ln w="0">
                <a:solidFill>
                  <a:srgbClr val="000000"/>
                </a:solidFill>
                <a:round/>
                <a:headEnd/>
                <a:tailEnd/>
              </a:ln>
            </p:spPr>
            <p:txBody>
              <a:bodyPr/>
              <a:lstStyle/>
              <a:p>
                <a:endParaRPr lang="en-US"/>
              </a:p>
            </p:txBody>
          </p:sp>
          <p:sp>
            <p:nvSpPr>
              <p:cNvPr id="69854" name="Line 1246"/>
              <p:cNvSpPr>
                <a:spLocks noChangeShapeType="1"/>
              </p:cNvSpPr>
              <p:nvPr/>
            </p:nvSpPr>
            <p:spPr bwMode="auto">
              <a:xfrm>
                <a:off x="927" y="1921"/>
                <a:ext cx="22" cy="1"/>
              </a:xfrm>
              <a:prstGeom prst="line">
                <a:avLst/>
              </a:prstGeom>
              <a:noFill/>
              <a:ln w="0">
                <a:solidFill>
                  <a:srgbClr val="000000"/>
                </a:solidFill>
                <a:round/>
                <a:headEnd/>
                <a:tailEnd/>
              </a:ln>
            </p:spPr>
            <p:txBody>
              <a:bodyPr/>
              <a:lstStyle/>
              <a:p>
                <a:endParaRPr lang="en-US"/>
              </a:p>
            </p:txBody>
          </p:sp>
          <p:sp>
            <p:nvSpPr>
              <p:cNvPr id="69855" name="Line 1247"/>
              <p:cNvSpPr>
                <a:spLocks noChangeShapeType="1"/>
              </p:cNvSpPr>
              <p:nvPr/>
            </p:nvSpPr>
            <p:spPr bwMode="auto">
              <a:xfrm>
                <a:off x="927" y="1944"/>
                <a:ext cx="37" cy="1"/>
              </a:xfrm>
              <a:prstGeom prst="line">
                <a:avLst/>
              </a:prstGeom>
              <a:noFill/>
              <a:ln w="0">
                <a:solidFill>
                  <a:srgbClr val="000000"/>
                </a:solidFill>
                <a:round/>
                <a:headEnd/>
                <a:tailEnd/>
              </a:ln>
            </p:spPr>
            <p:txBody>
              <a:bodyPr/>
              <a:lstStyle/>
              <a:p>
                <a:endParaRPr lang="en-US"/>
              </a:p>
            </p:txBody>
          </p:sp>
          <p:sp>
            <p:nvSpPr>
              <p:cNvPr id="69856" name="Line 1248"/>
              <p:cNvSpPr>
                <a:spLocks noChangeShapeType="1"/>
              </p:cNvSpPr>
              <p:nvPr/>
            </p:nvSpPr>
            <p:spPr bwMode="auto">
              <a:xfrm>
                <a:off x="980" y="1899"/>
                <a:ext cx="1" cy="45"/>
              </a:xfrm>
              <a:prstGeom prst="line">
                <a:avLst/>
              </a:prstGeom>
              <a:noFill/>
              <a:ln w="0">
                <a:solidFill>
                  <a:srgbClr val="000000"/>
                </a:solidFill>
                <a:round/>
                <a:headEnd/>
                <a:tailEnd/>
              </a:ln>
            </p:spPr>
            <p:txBody>
              <a:bodyPr/>
              <a:lstStyle/>
              <a:p>
                <a:endParaRPr lang="en-US"/>
              </a:p>
            </p:txBody>
          </p:sp>
          <p:sp>
            <p:nvSpPr>
              <p:cNvPr id="69857" name="Line 1249"/>
              <p:cNvSpPr>
                <a:spLocks noChangeShapeType="1"/>
              </p:cNvSpPr>
              <p:nvPr/>
            </p:nvSpPr>
            <p:spPr bwMode="auto">
              <a:xfrm>
                <a:off x="980" y="1899"/>
                <a:ext cx="25" cy="1"/>
              </a:xfrm>
              <a:prstGeom prst="line">
                <a:avLst/>
              </a:prstGeom>
              <a:noFill/>
              <a:ln w="0">
                <a:solidFill>
                  <a:srgbClr val="000000"/>
                </a:solidFill>
                <a:round/>
                <a:headEnd/>
                <a:tailEnd/>
              </a:ln>
            </p:spPr>
            <p:txBody>
              <a:bodyPr/>
              <a:lstStyle/>
              <a:p>
                <a:endParaRPr lang="en-US"/>
              </a:p>
            </p:txBody>
          </p:sp>
          <p:sp>
            <p:nvSpPr>
              <p:cNvPr id="69858" name="Line 1250"/>
              <p:cNvSpPr>
                <a:spLocks noChangeShapeType="1"/>
              </p:cNvSpPr>
              <p:nvPr/>
            </p:nvSpPr>
            <p:spPr bwMode="auto">
              <a:xfrm>
                <a:off x="1005" y="1899"/>
                <a:ext cx="9" cy="2"/>
              </a:xfrm>
              <a:prstGeom prst="line">
                <a:avLst/>
              </a:prstGeom>
              <a:noFill/>
              <a:ln w="0">
                <a:solidFill>
                  <a:srgbClr val="000000"/>
                </a:solidFill>
                <a:round/>
                <a:headEnd/>
                <a:tailEnd/>
              </a:ln>
            </p:spPr>
            <p:txBody>
              <a:bodyPr/>
              <a:lstStyle/>
              <a:p>
                <a:endParaRPr lang="en-US"/>
              </a:p>
            </p:txBody>
          </p:sp>
          <p:sp>
            <p:nvSpPr>
              <p:cNvPr id="69859" name="Line 1251"/>
              <p:cNvSpPr>
                <a:spLocks noChangeShapeType="1"/>
              </p:cNvSpPr>
              <p:nvPr/>
            </p:nvSpPr>
            <p:spPr bwMode="auto">
              <a:xfrm>
                <a:off x="1014" y="1901"/>
                <a:ext cx="2" cy="3"/>
              </a:xfrm>
              <a:prstGeom prst="line">
                <a:avLst/>
              </a:prstGeom>
              <a:noFill/>
              <a:ln w="0">
                <a:solidFill>
                  <a:srgbClr val="000000"/>
                </a:solidFill>
                <a:round/>
                <a:headEnd/>
                <a:tailEnd/>
              </a:ln>
            </p:spPr>
            <p:txBody>
              <a:bodyPr/>
              <a:lstStyle/>
              <a:p>
                <a:endParaRPr lang="en-US"/>
              </a:p>
            </p:txBody>
          </p:sp>
          <p:sp>
            <p:nvSpPr>
              <p:cNvPr id="69860" name="Line 1252"/>
              <p:cNvSpPr>
                <a:spLocks noChangeShapeType="1"/>
              </p:cNvSpPr>
              <p:nvPr/>
            </p:nvSpPr>
            <p:spPr bwMode="auto">
              <a:xfrm>
                <a:off x="1016" y="1904"/>
                <a:ext cx="3" cy="4"/>
              </a:xfrm>
              <a:prstGeom prst="line">
                <a:avLst/>
              </a:prstGeom>
              <a:noFill/>
              <a:ln w="0">
                <a:solidFill>
                  <a:srgbClr val="000000"/>
                </a:solidFill>
                <a:round/>
                <a:headEnd/>
                <a:tailEnd/>
              </a:ln>
            </p:spPr>
            <p:txBody>
              <a:bodyPr/>
              <a:lstStyle/>
              <a:p>
                <a:endParaRPr lang="en-US"/>
              </a:p>
            </p:txBody>
          </p:sp>
          <p:sp>
            <p:nvSpPr>
              <p:cNvPr id="69861" name="Line 1253"/>
              <p:cNvSpPr>
                <a:spLocks noChangeShapeType="1"/>
              </p:cNvSpPr>
              <p:nvPr/>
            </p:nvSpPr>
            <p:spPr bwMode="auto">
              <a:xfrm>
                <a:off x="1019" y="1908"/>
                <a:ext cx="1" cy="4"/>
              </a:xfrm>
              <a:prstGeom prst="line">
                <a:avLst/>
              </a:prstGeom>
              <a:noFill/>
              <a:ln w="0">
                <a:solidFill>
                  <a:srgbClr val="000000"/>
                </a:solidFill>
                <a:round/>
                <a:headEnd/>
                <a:tailEnd/>
              </a:ln>
            </p:spPr>
            <p:txBody>
              <a:bodyPr/>
              <a:lstStyle/>
              <a:p>
                <a:endParaRPr lang="en-US"/>
              </a:p>
            </p:txBody>
          </p:sp>
          <p:sp>
            <p:nvSpPr>
              <p:cNvPr id="69862" name="Line 1254"/>
              <p:cNvSpPr>
                <a:spLocks noChangeShapeType="1"/>
              </p:cNvSpPr>
              <p:nvPr/>
            </p:nvSpPr>
            <p:spPr bwMode="auto">
              <a:xfrm flipH="1">
                <a:off x="1016" y="1912"/>
                <a:ext cx="3" cy="4"/>
              </a:xfrm>
              <a:prstGeom prst="line">
                <a:avLst/>
              </a:prstGeom>
              <a:noFill/>
              <a:ln w="0">
                <a:solidFill>
                  <a:srgbClr val="000000"/>
                </a:solidFill>
                <a:round/>
                <a:headEnd/>
                <a:tailEnd/>
              </a:ln>
            </p:spPr>
            <p:txBody>
              <a:bodyPr/>
              <a:lstStyle/>
              <a:p>
                <a:endParaRPr lang="en-US"/>
              </a:p>
            </p:txBody>
          </p:sp>
          <p:sp>
            <p:nvSpPr>
              <p:cNvPr id="69863" name="Line 1255"/>
              <p:cNvSpPr>
                <a:spLocks noChangeShapeType="1"/>
              </p:cNvSpPr>
              <p:nvPr/>
            </p:nvSpPr>
            <p:spPr bwMode="auto">
              <a:xfrm flipH="1">
                <a:off x="1014" y="1916"/>
                <a:ext cx="2" cy="3"/>
              </a:xfrm>
              <a:prstGeom prst="line">
                <a:avLst/>
              </a:prstGeom>
              <a:noFill/>
              <a:ln w="0">
                <a:solidFill>
                  <a:srgbClr val="000000"/>
                </a:solidFill>
                <a:round/>
                <a:headEnd/>
                <a:tailEnd/>
              </a:ln>
            </p:spPr>
            <p:txBody>
              <a:bodyPr/>
              <a:lstStyle/>
              <a:p>
                <a:endParaRPr lang="en-US"/>
              </a:p>
            </p:txBody>
          </p:sp>
          <p:sp>
            <p:nvSpPr>
              <p:cNvPr id="69864" name="Line 1256"/>
              <p:cNvSpPr>
                <a:spLocks noChangeShapeType="1"/>
              </p:cNvSpPr>
              <p:nvPr/>
            </p:nvSpPr>
            <p:spPr bwMode="auto">
              <a:xfrm flipH="1">
                <a:off x="1005" y="1919"/>
                <a:ext cx="9" cy="2"/>
              </a:xfrm>
              <a:prstGeom prst="line">
                <a:avLst/>
              </a:prstGeom>
              <a:noFill/>
              <a:ln w="0">
                <a:solidFill>
                  <a:srgbClr val="000000"/>
                </a:solidFill>
                <a:round/>
                <a:headEnd/>
                <a:tailEnd/>
              </a:ln>
            </p:spPr>
            <p:txBody>
              <a:bodyPr/>
              <a:lstStyle/>
              <a:p>
                <a:endParaRPr lang="en-US"/>
              </a:p>
            </p:txBody>
          </p:sp>
          <p:sp>
            <p:nvSpPr>
              <p:cNvPr id="69865" name="Line 1257"/>
              <p:cNvSpPr>
                <a:spLocks noChangeShapeType="1"/>
              </p:cNvSpPr>
              <p:nvPr/>
            </p:nvSpPr>
            <p:spPr bwMode="auto">
              <a:xfrm flipH="1">
                <a:off x="980" y="1921"/>
                <a:ext cx="25" cy="1"/>
              </a:xfrm>
              <a:prstGeom prst="line">
                <a:avLst/>
              </a:prstGeom>
              <a:noFill/>
              <a:ln w="0">
                <a:solidFill>
                  <a:srgbClr val="000000"/>
                </a:solidFill>
                <a:round/>
                <a:headEnd/>
                <a:tailEnd/>
              </a:ln>
            </p:spPr>
            <p:txBody>
              <a:bodyPr/>
              <a:lstStyle/>
              <a:p>
                <a:endParaRPr lang="en-US"/>
              </a:p>
            </p:txBody>
          </p:sp>
          <p:sp>
            <p:nvSpPr>
              <p:cNvPr id="69866" name="Line 1258"/>
              <p:cNvSpPr>
                <a:spLocks noChangeShapeType="1"/>
              </p:cNvSpPr>
              <p:nvPr/>
            </p:nvSpPr>
            <p:spPr bwMode="auto">
              <a:xfrm>
                <a:off x="999" y="1921"/>
                <a:ext cx="20" cy="23"/>
              </a:xfrm>
              <a:prstGeom prst="line">
                <a:avLst/>
              </a:prstGeom>
              <a:noFill/>
              <a:ln w="0">
                <a:solidFill>
                  <a:srgbClr val="000000"/>
                </a:solidFill>
                <a:round/>
                <a:headEnd/>
                <a:tailEnd/>
              </a:ln>
            </p:spPr>
            <p:txBody>
              <a:bodyPr/>
              <a:lstStyle/>
              <a:p>
                <a:endParaRPr lang="en-US"/>
              </a:p>
            </p:txBody>
          </p:sp>
          <p:sp>
            <p:nvSpPr>
              <p:cNvPr id="69867" name="Line 1259"/>
              <p:cNvSpPr>
                <a:spLocks noChangeShapeType="1"/>
              </p:cNvSpPr>
              <p:nvPr/>
            </p:nvSpPr>
            <p:spPr bwMode="auto">
              <a:xfrm flipH="1">
                <a:off x="681" y="1824"/>
                <a:ext cx="22" cy="45"/>
              </a:xfrm>
              <a:prstGeom prst="line">
                <a:avLst/>
              </a:prstGeom>
              <a:noFill/>
              <a:ln w="0">
                <a:solidFill>
                  <a:srgbClr val="000000"/>
                </a:solidFill>
                <a:round/>
                <a:headEnd/>
                <a:tailEnd/>
              </a:ln>
            </p:spPr>
            <p:txBody>
              <a:bodyPr/>
              <a:lstStyle/>
              <a:p>
                <a:endParaRPr lang="en-US"/>
              </a:p>
            </p:txBody>
          </p:sp>
          <p:sp>
            <p:nvSpPr>
              <p:cNvPr id="69868" name="Line 1260"/>
              <p:cNvSpPr>
                <a:spLocks noChangeShapeType="1"/>
              </p:cNvSpPr>
              <p:nvPr/>
            </p:nvSpPr>
            <p:spPr bwMode="auto">
              <a:xfrm>
                <a:off x="703" y="1824"/>
                <a:ext cx="22" cy="45"/>
              </a:xfrm>
              <a:prstGeom prst="line">
                <a:avLst/>
              </a:prstGeom>
              <a:noFill/>
              <a:ln w="0">
                <a:solidFill>
                  <a:srgbClr val="000000"/>
                </a:solidFill>
                <a:round/>
                <a:headEnd/>
                <a:tailEnd/>
              </a:ln>
            </p:spPr>
            <p:txBody>
              <a:bodyPr/>
              <a:lstStyle/>
              <a:p>
                <a:endParaRPr lang="en-US"/>
              </a:p>
            </p:txBody>
          </p:sp>
          <p:sp>
            <p:nvSpPr>
              <p:cNvPr id="69869" name="Line 1261"/>
              <p:cNvSpPr>
                <a:spLocks noChangeShapeType="1"/>
              </p:cNvSpPr>
              <p:nvPr/>
            </p:nvSpPr>
            <p:spPr bwMode="auto">
              <a:xfrm>
                <a:off x="689" y="1854"/>
                <a:ext cx="28" cy="1"/>
              </a:xfrm>
              <a:prstGeom prst="line">
                <a:avLst/>
              </a:prstGeom>
              <a:noFill/>
              <a:ln w="0">
                <a:solidFill>
                  <a:srgbClr val="000000"/>
                </a:solidFill>
                <a:round/>
                <a:headEnd/>
                <a:tailEnd/>
              </a:ln>
            </p:spPr>
            <p:txBody>
              <a:bodyPr/>
              <a:lstStyle/>
              <a:p>
                <a:endParaRPr lang="en-US"/>
              </a:p>
            </p:txBody>
          </p:sp>
          <p:sp>
            <p:nvSpPr>
              <p:cNvPr id="69870" name="Line 1262"/>
              <p:cNvSpPr>
                <a:spLocks noChangeShapeType="1"/>
              </p:cNvSpPr>
              <p:nvPr/>
            </p:nvSpPr>
            <p:spPr bwMode="auto">
              <a:xfrm flipH="1" flipV="1">
                <a:off x="775" y="1830"/>
                <a:ext cx="3" cy="5"/>
              </a:xfrm>
              <a:prstGeom prst="line">
                <a:avLst/>
              </a:prstGeom>
              <a:noFill/>
              <a:ln w="0">
                <a:solidFill>
                  <a:srgbClr val="000000"/>
                </a:solidFill>
                <a:round/>
                <a:headEnd/>
                <a:tailEnd/>
              </a:ln>
            </p:spPr>
            <p:txBody>
              <a:bodyPr/>
              <a:lstStyle/>
              <a:p>
                <a:endParaRPr lang="en-US"/>
              </a:p>
            </p:txBody>
          </p:sp>
          <p:sp>
            <p:nvSpPr>
              <p:cNvPr id="69871" name="Line 1263"/>
              <p:cNvSpPr>
                <a:spLocks noChangeShapeType="1"/>
              </p:cNvSpPr>
              <p:nvPr/>
            </p:nvSpPr>
            <p:spPr bwMode="auto">
              <a:xfrm flipH="1" flipV="1">
                <a:off x="770" y="1826"/>
                <a:ext cx="5" cy="4"/>
              </a:xfrm>
              <a:prstGeom prst="line">
                <a:avLst/>
              </a:prstGeom>
              <a:noFill/>
              <a:ln w="0">
                <a:solidFill>
                  <a:srgbClr val="000000"/>
                </a:solidFill>
                <a:round/>
                <a:headEnd/>
                <a:tailEnd/>
              </a:ln>
            </p:spPr>
            <p:txBody>
              <a:bodyPr/>
              <a:lstStyle/>
              <a:p>
                <a:endParaRPr lang="en-US"/>
              </a:p>
            </p:txBody>
          </p:sp>
          <p:sp>
            <p:nvSpPr>
              <p:cNvPr id="69872" name="Line 1264"/>
              <p:cNvSpPr>
                <a:spLocks noChangeShapeType="1"/>
              </p:cNvSpPr>
              <p:nvPr/>
            </p:nvSpPr>
            <p:spPr bwMode="auto">
              <a:xfrm flipH="1" flipV="1">
                <a:off x="764" y="1824"/>
                <a:ext cx="6" cy="2"/>
              </a:xfrm>
              <a:prstGeom prst="line">
                <a:avLst/>
              </a:prstGeom>
              <a:noFill/>
              <a:ln w="0">
                <a:solidFill>
                  <a:srgbClr val="000000"/>
                </a:solidFill>
                <a:round/>
                <a:headEnd/>
                <a:tailEnd/>
              </a:ln>
            </p:spPr>
            <p:txBody>
              <a:bodyPr/>
              <a:lstStyle/>
              <a:p>
                <a:endParaRPr lang="en-US"/>
              </a:p>
            </p:txBody>
          </p:sp>
          <p:sp>
            <p:nvSpPr>
              <p:cNvPr id="69873" name="Line 1265"/>
              <p:cNvSpPr>
                <a:spLocks noChangeShapeType="1"/>
              </p:cNvSpPr>
              <p:nvPr/>
            </p:nvSpPr>
            <p:spPr bwMode="auto">
              <a:xfrm flipH="1">
                <a:off x="753" y="1824"/>
                <a:ext cx="11" cy="1"/>
              </a:xfrm>
              <a:prstGeom prst="line">
                <a:avLst/>
              </a:prstGeom>
              <a:noFill/>
              <a:ln w="0">
                <a:solidFill>
                  <a:srgbClr val="000000"/>
                </a:solidFill>
                <a:round/>
                <a:headEnd/>
                <a:tailEnd/>
              </a:ln>
            </p:spPr>
            <p:txBody>
              <a:bodyPr/>
              <a:lstStyle/>
              <a:p>
                <a:endParaRPr lang="en-US"/>
              </a:p>
            </p:txBody>
          </p:sp>
          <p:sp>
            <p:nvSpPr>
              <p:cNvPr id="69874" name="Line 1266"/>
              <p:cNvSpPr>
                <a:spLocks noChangeShapeType="1"/>
              </p:cNvSpPr>
              <p:nvPr/>
            </p:nvSpPr>
            <p:spPr bwMode="auto">
              <a:xfrm flipH="1">
                <a:off x="748" y="1824"/>
                <a:ext cx="5" cy="2"/>
              </a:xfrm>
              <a:prstGeom prst="line">
                <a:avLst/>
              </a:prstGeom>
              <a:noFill/>
              <a:ln w="0">
                <a:solidFill>
                  <a:srgbClr val="000000"/>
                </a:solidFill>
                <a:round/>
                <a:headEnd/>
                <a:tailEnd/>
              </a:ln>
            </p:spPr>
            <p:txBody>
              <a:bodyPr/>
              <a:lstStyle/>
              <a:p>
                <a:endParaRPr lang="en-US"/>
              </a:p>
            </p:txBody>
          </p:sp>
          <p:sp>
            <p:nvSpPr>
              <p:cNvPr id="69875" name="Line 1267"/>
              <p:cNvSpPr>
                <a:spLocks noChangeShapeType="1"/>
              </p:cNvSpPr>
              <p:nvPr/>
            </p:nvSpPr>
            <p:spPr bwMode="auto">
              <a:xfrm flipH="1">
                <a:off x="742" y="1826"/>
                <a:ext cx="6" cy="4"/>
              </a:xfrm>
              <a:prstGeom prst="line">
                <a:avLst/>
              </a:prstGeom>
              <a:noFill/>
              <a:ln w="0">
                <a:solidFill>
                  <a:srgbClr val="000000"/>
                </a:solidFill>
                <a:round/>
                <a:headEnd/>
                <a:tailEnd/>
              </a:ln>
            </p:spPr>
            <p:txBody>
              <a:bodyPr/>
              <a:lstStyle/>
              <a:p>
                <a:endParaRPr lang="en-US"/>
              </a:p>
            </p:txBody>
          </p:sp>
          <p:sp>
            <p:nvSpPr>
              <p:cNvPr id="69876" name="Line 1268"/>
              <p:cNvSpPr>
                <a:spLocks noChangeShapeType="1"/>
              </p:cNvSpPr>
              <p:nvPr/>
            </p:nvSpPr>
            <p:spPr bwMode="auto">
              <a:xfrm flipH="1">
                <a:off x="739" y="1830"/>
                <a:ext cx="3" cy="5"/>
              </a:xfrm>
              <a:prstGeom prst="line">
                <a:avLst/>
              </a:prstGeom>
              <a:noFill/>
              <a:ln w="0">
                <a:solidFill>
                  <a:srgbClr val="000000"/>
                </a:solidFill>
                <a:round/>
                <a:headEnd/>
                <a:tailEnd/>
              </a:ln>
            </p:spPr>
            <p:txBody>
              <a:bodyPr/>
              <a:lstStyle/>
              <a:p>
                <a:endParaRPr lang="en-US"/>
              </a:p>
            </p:txBody>
          </p:sp>
          <p:sp>
            <p:nvSpPr>
              <p:cNvPr id="69877" name="Line 1269"/>
              <p:cNvSpPr>
                <a:spLocks noChangeShapeType="1"/>
              </p:cNvSpPr>
              <p:nvPr/>
            </p:nvSpPr>
            <p:spPr bwMode="auto">
              <a:xfrm flipH="1">
                <a:off x="736" y="1835"/>
                <a:ext cx="3" cy="6"/>
              </a:xfrm>
              <a:prstGeom prst="line">
                <a:avLst/>
              </a:prstGeom>
              <a:noFill/>
              <a:ln w="0">
                <a:solidFill>
                  <a:srgbClr val="000000"/>
                </a:solidFill>
                <a:round/>
                <a:headEnd/>
                <a:tailEnd/>
              </a:ln>
            </p:spPr>
            <p:txBody>
              <a:bodyPr/>
              <a:lstStyle/>
              <a:p>
                <a:endParaRPr lang="en-US"/>
              </a:p>
            </p:txBody>
          </p:sp>
          <p:sp>
            <p:nvSpPr>
              <p:cNvPr id="69878" name="Line 1270"/>
              <p:cNvSpPr>
                <a:spLocks noChangeShapeType="1"/>
              </p:cNvSpPr>
              <p:nvPr/>
            </p:nvSpPr>
            <p:spPr bwMode="auto">
              <a:xfrm>
                <a:off x="736" y="1841"/>
                <a:ext cx="1" cy="11"/>
              </a:xfrm>
              <a:prstGeom prst="line">
                <a:avLst/>
              </a:prstGeom>
              <a:noFill/>
              <a:ln w="0">
                <a:solidFill>
                  <a:srgbClr val="000000"/>
                </a:solidFill>
                <a:round/>
                <a:headEnd/>
                <a:tailEnd/>
              </a:ln>
            </p:spPr>
            <p:txBody>
              <a:bodyPr/>
              <a:lstStyle/>
              <a:p>
                <a:endParaRPr lang="en-US"/>
              </a:p>
            </p:txBody>
          </p:sp>
          <p:sp>
            <p:nvSpPr>
              <p:cNvPr id="69879" name="Line 1271"/>
              <p:cNvSpPr>
                <a:spLocks noChangeShapeType="1"/>
              </p:cNvSpPr>
              <p:nvPr/>
            </p:nvSpPr>
            <p:spPr bwMode="auto">
              <a:xfrm>
                <a:off x="736" y="1852"/>
                <a:ext cx="3" cy="6"/>
              </a:xfrm>
              <a:prstGeom prst="line">
                <a:avLst/>
              </a:prstGeom>
              <a:noFill/>
              <a:ln w="0">
                <a:solidFill>
                  <a:srgbClr val="000000"/>
                </a:solidFill>
                <a:round/>
                <a:headEnd/>
                <a:tailEnd/>
              </a:ln>
            </p:spPr>
            <p:txBody>
              <a:bodyPr/>
              <a:lstStyle/>
              <a:p>
                <a:endParaRPr lang="en-US"/>
              </a:p>
            </p:txBody>
          </p:sp>
          <p:sp>
            <p:nvSpPr>
              <p:cNvPr id="69880" name="Line 1272"/>
              <p:cNvSpPr>
                <a:spLocks noChangeShapeType="1"/>
              </p:cNvSpPr>
              <p:nvPr/>
            </p:nvSpPr>
            <p:spPr bwMode="auto">
              <a:xfrm>
                <a:off x="739" y="1858"/>
                <a:ext cx="3" cy="5"/>
              </a:xfrm>
              <a:prstGeom prst="line">
                <a:avLst/>
              </a:prstGeom>
              <a:noFill/>
              <a:ln w="0">
                <a:solidFill>
                  <a:srgbClr val="000000"/>
                </a:solidFill>
                <a:round/>
                <a:headEnd/>
                <a:tailEnd/>
              </a:ln>
            </p:spPr>
            <p:txBody>
              <a:bodyPr/>
              <a:lstStyle/>
              <a:p>
                <a:endParaRPr lang="en-US"/>
              </a:p>
            </p:txBody>
          </p:sp>
          <p:sp>
            <p:nvSpPr>
              <p:cNvPr id="69881" name="Line 1273"/>
              <p:cNvSpPr>
                <a:spLocks noChangeShapeType="1"/>
              </p:cNvSpPr>
              <p:nvPr/>
            </p:nvSpPr>
            <p:spPr bwMode="auto">
              <a:xfrm>
                <a:off x="742" y="1863"/>
                <a:ext cx="6" cy="4"/>
              </a:xfrm>
              <a:prstGeom prst="line">
                <a:avLst/>
              </a:prstGeom>
              <a:noFill/>
              <a:ln w="0">
                <a:solidFill>
                  <a:srgbClr val="000000"/>
                </a:solidFill>
                <a:round/>
                <a:headEnd/>
                <a:tailEnd/>
              </a:ln>
            </p:spPr>
            <p:txBody>
              <a:bodyPr/>
              <a:lstStyle/>
              <a:p>
                <a:endParaRPr lang="en-US"/>
              </a:p>
            </p:txBody>
          </p:sp>
          <p:sp>
            <p:nvSpPr>
              <p:cNvPr id="69882" name="Line 1274"/>
              <p:cNvSpPr>
                <a:spLocks noChangeShapeType="1"/>
              </p:cNvSpPr>
              <p:nvPr/>
            </p:nvSpPr>
            <p:spPr bwMode="auto">
              <a:xfrm>
                <a:off x="748" y="1867"/>
                <a:ext cx="5" cy="2"/>
              </a:xfrm>
              <a:prstGeom prst="line">
                <a:avLst/>
              </a:prstGeom>
              <a:noFill/>
              <a:ln w="0">
                <a:solidFill>
                  <a:srgbClr val="000000"/>
                </a:solidFill>
                <a:round/>
                <a:headEnd/>
                <a:tailEnd/>
              </a:ln>
            </p:spPr>
            <p:txBody>
              <a:bodyPr/>
              <a:lstStyle/>
              <a:p>
                <a:endParaRPr lang="en-US"/>
              </a:p>
            </p:txBody>
          </p:sp>
          <p:sp>
            <p:nvSpPr>
              <p:cNvPr id="69883" name="Line 1275"/>
              <p:cNvSpPr>
                <a:spLocks noChangeShapeType="1"/>
              </p:cNvSpPr>
              <p:nvPr/>
            </p:nvSpPr>
            <p:spPr bwMode="auto">
              <a:xfrm>
                <a:off x="753" y="1869"/>
                <a:ext cx="11" cy="1"/>
              </a:xfrm>
              <a:prstGeom prst="line">
                <a:avLst/>
              </a:prstGeom>
              <a:noFill/>
              <a:ln w="0">
                <a:solidFill>
                  <a:srgbClr val="000000"/>
                </a:solidFill>
                <a:round/>
                <a:headEnd/>
                <a:tailEnd/>
              </a:ln>
            </p:spPr>
            <p:txBody>
              <a:bodyPr/>
              <a:lstStyle/>
              <a:p>
                <a:endParaRPr lang="en-US"/>
              </a:p>
            </p:txBody>
          </p:sp>
          <p:sp>
            <p:nvSpPr>
              <p:cNvPr id="69884" name="Line 1276"/>
              <p:cNvSpPr>
                <a:spLocks noChangeShapeType="1"/>
              </p:cNvSpPr>
              <p:nvPr/>
            </p:nvSpPr>
            <p:spPr bwMode="auto">
              <a:xfrm flipV="1">
                <a:off x="764" y="1867"/>
                <a:ext cx="6" cy="2"/>
              </a:xfrm>
              <a:prstGeom prst="line">
                <a:avLst/>
              </a:prstGeom>
              <a:noFill/>
              <a:ln w="0">
                <a:solidFill>
                  <a:srgbClr val="000000"/>
                </a:solidFill>
                <a:round/>
                <a:headEnd/>
                <a:tailEnd/>
              </a:ln>
            </p:spPr>
            <p:txBody>
              <a:bodyPr/>
              <a:lstStyle/>
              <a:p>
                <a:endParaRPr lang="en-US"/>
              </a:p>
            </p:txBody>
          </p:sp>
          <p:sp>
            <p:nvSpPr>
              <p:cNvPr id="69885" name="Line 1277"/>
              <p:cNvSpPr>
                <a:spLocks noChangeShapeType="1"/>
              </p:cNvSpPr>
              <p:nvPr/>
            </p:nvSpPr>
            <p:spPr bwMode="auto">
              <a:xfrm flipV="1">
                <a:off x="770" y="1863"/>
                <a:ext cx="5" cy="4"/>
              </a:xfrm>
              <a:prstGeom prst="line">
                <a:avLst/>
              </a:prstGeom>
              <a:noFill/>
              <a:ln w="0">
                <a:solidFill>
                  <a:srgbClr val="000000"/>
                </a:solidFill>
                <a:round/>
                <a:headEnd/>
                <a:tailEnd/>
              </a:ln>
            </p:spPr>
            <p:txBody>
              <a:bodyPr/>
              <a:lstStyle/>
              <a:p>
                <a:endParaRPr lang="en-US"/>
              </a:p>
            </p:txBody>
          </p:sp>
          <p:sp>
            <p:nvSpPr>
              <p:cNvPr id="69886" name="Line 1278"/>
              <p:cNvSpPr>
                <a:spLocks noChangeShapeType="1"/>
              </p:cNvSpPr>
              <p:nvPr/>
            </p:nvSpPr>
            <p:spPr bwMode="auto">
              <a:xfrm flipV="1">
                <a:off x="775" y="1858"/>
                <a:ext cx="3" cy="5"/>
              </a:xfrm>
              <a:prstGeom prst="line">
                <a:avLst/>
              </a:prstGeom>
              <a:noFill/>
              <a:ln w="0">
                <a:solidFill>
                  <a:srgbClr val="000000"/>
                </a:solidFill>
                <a:round/>
                <a:headEnd/>
                <a:tailEnd/>
              </a:ln>
            </p:spPr>
            <p:txBody>
              <a:bodyPr/>
              <a:lstStyle/>
              <a:p>
                <a:endParaRPr lang="en-US"/>
              </a:p>
            </p:txBody>
          </p:sp>
          <p:sp>
            <p:nvSpPr>
              <p:cNvPr id="69887" name="Line 1279"/>
              <p:cNvSpPr>
                <a:spLocks noChangeShapeType="1"/>
              </p:cNvSpPr>
              <p:nvPr/>
            </p:nvSpPr>
            <p:spPr bwMode="auto">
              <a:xfrm>
                <a:off x="809" y="1824"/>
                <a:ext cx="1" cy="45"/>
              </a:xfrm>
              <a:prstGeom prst="line">
                <a:avLst/>
              </a:prstGeom>
              <a:noFill/>
              <a:ln w="0">
                <a:solidFill>
                  <a:srgbClr val="000000"/>
                </a:solidFill>
                <a:round/>
                <a:headEnd/>
                <a:tailEnd/>
              </a:ln>
            </p:spPr>
            <p:txBody>
              <a:bodyPr/>
              <a:lstStyle/>
              <a:p>
                <a:endParaRPr lang="en-US"/>
              </a:p>
            </p:txBody>
          </p:sp>
          <p:sp>
            <p:nvSpPr>
              <p:cNvPr id="69888" name="Line 1280"/>
              <p:cNvSpPr>
                <a:spLocks noChangeShapeType="1"/>
              </p:cNvSpPr>
              <p:nvPr/>
            </p:nvSpPr>
            <p:spPr bwMode="auto">
              <a:xfrm>
                <a:off x="789" y="1824"/>
                <a:ext cx="39" cy="1"/>
              </a:xfrm>
              <a:prstGeom prst="line">
                <a:avLst/>
              </a:prstGeom>
              <a:noFill/>
              <a:ln w="0">
                <a:solidFill>
                  <a:srgbClr val="000000"/>
                </a:solidFill>
                <a:round/>
                <a:headEnd/>
                <a:tailEnd/>
              </a:ln>
            </p:spPr>
            <p:txBody>
              <a:bodyPr/>
              <a:lstStyle/>
              <a:p>
                <a:endParaRPr lang="en-US"/>
              </a:p>
            </p:txBody>
          </p:sp>
          <p:sp>
            <p:nvSpPr>
              <p:cNvPr id="69889" name="Line 1281"/>
              <p:cNvSpPr>
                <a:spLocks noChangeShapeType="1"/>
              </p:cNvSpPr>
              <p:nvPr/>
            </p:nvSpPr>
            <p:spPr bwMode="auto">
              <a:xfrm>
                <a:off x="842" y="1824"/>
                <a:ext cx="1" cy="45"/>
              </a:xfrm>
              <a:prstGeom prst="line">
                <a:avLst/>
              </a:prstGeom>
              <a:noFill/>
              <a:ln w="0">
                <a:solidFill>
                  <a:srgbClr val="000000"/>
                </a:solidFill>
                <a:round/>
                <a:headEnd/>
                <a:tailEnd/>
              </a:ln>
            </p:spPr>
            <p:txBody>
              <a:bodyPr/>
              <a:lstStyle/>
              <a:p>
                <a:endParaRPr lang="en-US"/>
              </a:p>
            </p:txBody>
          </p:sp>
          <p:sp>
            <p:nvSpPr>
              <p:cNvPr id="69890" name="Line 1282"/>
              <p:cNvSpPr>
                <a:spLocks noChangeShapeType="1"/>
              </p:cNvSpPr>
              <p:nvPr/>
            </p:nvSpPr>
            <p:spPr bwMode="auto">
              <a:xfrm>
                <a:off x="856" y="1824"/>
                <a:ext cx="23" cy="45"/>
              </a:xfrm>
              <a:prstGeom prst="line">
                <a:avLst/>
              </a:prstGeom>
              <a:noFill/>
              <a:ln w="0">
                <a:solidFill>
                  <a:srgbClr val="000000"/>
                </a:solidFill>
                <a:round/>
                <a:headEnd/>
                <a:tailEnd/>
              </a:ln>
            </p:spPr>
            <p:txBody>
              <a:bodyPr/>
              <a:lstStyle/>
              <a:p>
                <a:endParaRPr lang="en-US"/>
              </a:p>
            </p:txBody>
          </p:sp>
          <p:sp>
            <p:nvSpPr>
              <p:cNvPr id="69891" name="Line 1283"/>
              <p:cNvSpPr>
                <a:spLocks noChangeShapeType="1"/>
              </p:cNvSpPr>
              <p:nvPr/>
            </p:nvSpPr>
            <p:spPr bwMode="auto">
              <a:xfrm flipH="1">
                <a:off x="879" y="1824"/>
                <a:ext cx="22" cy="45"/>
              </a:xfrm>
              <a:prstGeom prst="line">
                <a:avLst/>
              </a:prstGeom>
              <a:noFill/>
              <a:ln w="0">
                <a:solidFill>
                  <a:srgbClr val="000000"/>
                </a:solidFill>
                <a:round/>
                <a:headEnd/>
                <a:tailEnd/>
              </a:ln>
            </p:spPr>
            <p:txBody>
              <a:bodyPr/>
              <a:lstStyle/>
              <a:p>
                <a:endParaRPr lang="en-US"/>
              </a:p>
            </p:txBody>
          </p:sp>
          <p:sp>
            <p:nvSpPr>
              <p:cNvPr id="69892" name="Line 1284"/>
              <p:cNvSpPr>
                <a:spLocks noChangeShapeType="1"/>
              </p:cNvSpPr>
              <p:nvPr/>
            </p:nvSpPr>
            <p:spPr bwMode="auto">
              <a:xfrm>
                <a:off x="915" y="1824"/>
                <a:ext cx="1" cy="45"/>
              </a:xfrm>
              <a:prstGeom prst="line">
                <a:avLst/>
              </a:prstGeom>
              <a:noFill/>
              <a:ln w="0">
                <a:solidFill>
                  <a:srgbClr val="000000"/>
                </a:solidFill>
                <a:round/>
                <a:headEnd/>
                <a:tailEnd/>
              </a:ln>
            </p:spPr>
            <p:txBody>
              <a:bodyPr/>
              <a:lstStyle/>
              <a:p>
                <a:endParaRPr lang="en-US"/>
              </a:p>
            </p:txBody>
          </p:sp>
          <p:sp>
            <p:nvSpPr>
              <p:cNvPr id="69893" name="Line 1285"/>
              <p:cNvSpPr>
                <a:spLocks noChangeShapeType="1"/>
              </p:cNvSpPr>
              <p:nvPr/>
            </p:nvSpPr>
            <p:spPr bwMode="auto">
              <a:xfrm>
                <a:off x="948" y="1824"/>
                <a:ext cx="1" cy="45"/>
              </a:xfrm>
              <a:prstGeom prst="line">
                <a:avLst/>
              </a:prstGeom>
              <a:noFill/>
              <a:ln w="0">
                <a:solidFill>
                  <a:srgbClr val="000000"/>
                </a:solidFill>
                <a:round/>
                <a:headEnd/>
                <a:tailEnd/>
              </a:ln>
            </p:spPr>
            <p:txBody>
              <a:bodyPr/>
              <a:lstStyle/>
              <a:p>
                <a:endParaRPr lang="en-US"/>
              </a:p>
            </p:txBody>
          </p:sp>
          <p:sp>
            <p:nvSpPr>
              <p:cNvPr id="69894" name="Line 1286"/>
              <p:cNvSpPr>
                <a:spLocks noChangeShapeType="1"/>
              </p:cNvSpPr>
              <p:nvPr/>
            </p:nvSpPr>
            <p:spPr bwMode="auto">
              <a:xfrm>
                <a:off x="929" y="1824"/>
                <a:ext cx="39" cy="1"/>
              </a:xfrm>
              <a:prstGeom prst="line">
                <a:avLst/>
              </a:prstGeom>
              <a:noFill/>
              <a:ln w="0">
                <a:solidFill>
                  <a:srgbClr val="000000"/>
                </a:solidFill>
                <a:round/>
                <a:headEnd/>
                <a:tailEnd/>
              </a:ln>
            </p:spPr>
            <p:txBody>
              <a:bodyPr/>
              <a:lstStyle/>
              <a:p>
                <a:endParaRPr lang="en-US"/>
              </a:p>
            </p:txBody>
          </p:sp>
          <p:sp>
            <p:nvSpPr>
              <p:cNvPr id="69895" name="Line 1287"/>
              <p:cNvSpPr>
                <a:spLocks noChangeShapeType="1"/>
              </p:cNvSpPr>
              <p:nvPr/>
            </p:nvSpPr>
            <p:spPr bwMode="auto">
              <a:xfrm>
                <a:off x="973" y="1824"/>
                <a:ext cx="23" cy="21"/>
              </a:xfrm>
              <a:prstGeom prst="line">
                <a:avLst/>
              </a:prstGeom>
              <a:noFill/>
              <a:ln w="0">
                <a:solidFill>
                  <a:srgbClr val="000000"/>
                </a:solidFill>
                <a:round/>
                <a:headEnd/>
                <a:tailEnd/>
              </a:ln>
            </p:spPr>
            <p:txBody>
              <a:bodyPr/>
              <a:lstStyle/>
              <a:p>
                <a:endParaRPr lang="en-US"/>
              </a:p>
            </p:txBody>
          </p:sp>
          <p:sp>
            <p:nvSpPr>
              <p:cNvPr id="69896" name="Line 1288"/>
              <p:cNvSpPr>
                <a:spLocks noChangeShapeType="1"/>
              </p:cNvSpPr>
              <p:nvPr/>
            </p:nvSpPr>
            <p:spPr bwMode="auto">
              <a:xfrm>
                <a:off x="996" y="1845"/>
                <a:ext cx="1" cy="24"/>
              </a:xfrm>
              <a:prstGeom prst="line">
                <a:avLst/>
              </a:prstGeom>
              <a:noFill/>
              <a:ln w="0">
                <a:solidFill>
                  <a:srgbClr val="000000"/>
                </a:solidFill>
                <a:round/>
                <a:headEnd/>
                <a:tailEnd/>
              </a:ln>
            </p:spPr>
            <p:txBody>
              <a:bodyPr/>
              <a:lstStyle/>
              <a:p>
                <a:endParaRPr lang="en-US"/>
              </a:p>
            </p:txBody>
          </p:sp>
          <p:sp>
            <p:nvSpPr>
              <p:cNvPr id="69897" name="Line 1289"/>
              <p:cNvSpPr>
                <a:spLocks noChangeShapeType="1"/>
              </p:cNvSpPr>
              <p:nvPr/>
            </p:nvSpPr>
            <p:spPr bwMode="auto">
              <a:xfrm flipH="1">
                <a:off x="996" y="1824"/>
                <a:ext cx="22" cy="21"/>
              </a:xfrm>
              <a:prstGeom prst="line">
                <a:avLst/>
              </a:prstGeom>
              <a:noFill/>
              <a:ln w="0">
                <a:solidFill>
                  <a:srgbClr val="000000"/>
                </a:solidFill>
                <a:round/>
                <a:headEnd/>
                <a:tailEnd/>
              </a:ln>
            </p:spPr>
            <p:txBody>
              <a:bodyPr/>
              <a:lstStyle/>
              <a:p>
                <a:endParaRPr lang="en-US"/>
              </a:p>
            </p:txBody>
          </p:sp>
          <p:sp>
            <p:nvSpPr>
              <p:cNvPr id="69898" name="Line 1290"/>
              <p:cNvSpPr>
                <a:spLocks noChangeShapeType="1"/>
              </p:cNvSpPr>
              <p:nvPr/>
            </p:nvSpPr>
            <p:spPr bwMode="auto">
              <a:xfrm flipV="1">
                <a:off x="1149" y="1898"/>
                <a:ext cx="6" cy="2"/>
              </a:xfrm>
              <a:prstGeom prst="line">
                <a:avLst/>
              </a:prstGeom>
              <a:noFill/>
              <a:ln w="0">
                <a:solidFill>
                  <a:srgbClr val="000000"/>
                </a:solidFill>
                <a:round/>
                <a:headEnd/>
                <a:tailEnd/>
              </a:ln>
            </p:spPr>
            <p:txBody>
              <a:bodyPr/>
              <a:lstStyle/>
              <a:p>
                <a:endParaRPr lang="en-US"/>
              </a:p>
            </p:txBody>
          </p:sp>
          <p:sp>
            <p:nvSpPr>
              <p:cNvPr id="69899" name="Line 1291"/>
              <p:cNvSpPr>
                <a:spLocks noChangeShapeType="1"/>
              </p:cNvSpPr>
              <p:nvPr/>
            </p:nvSpPr>
            <p:spPr bwMode="auto">
              <a:xfrm flipV="1">
                <a:off x="1155" y="1891"/>
                <a:ext cx="8" cy="7"/>
              </a:xfrm>
              <a:prstGeom prst="line">
                <a:avLst/>
              </a:prstGeom>
              <a:noFill/>
              <a:ln w="0">
                <a:solidFill>
                  <a:srgbClr val="000000"/>
                </a:solidFill>
                <a:round/>
                <a:headEnd/>
                <a:tailEnd/>
              </a:ln>
            </p:spPr>
            <p:txBody>
              <a:bodyPr/>
              <a:lstStyle/>
              <a:p>
                <a:endParaRPr lang="en-US"/>
              </a:p>
            </p:txBody>
          </p:sp>
          <p:sp>
            <p:nvSpPr>
              <p:cNvPr id="69900" name="Line 1292"/>
              <p:cNvSpPr>
                <a:spLocks noChangeShapeType="1"/>
              </p:cNvSpPr>
              <p:nvPr/>
            </p:nvSpPr>
            <p:spPr bwMode="auto">
              <a:xfrm>
                <a:off x="1163" y="1891"/>
                <a:ext cx="1" cy="45"/>
              </a:xfrm>
              <a:prstGeom prst="line">
                <a:avLst/>
              </a:prstGeom>
              <a:noFill/>
              <a:ln w="0">
                <a:solidFill>
                  <a:srgbClr val="000000"/>
                </a:solidFill>
                <a:round/>
                <a:headEnd/>
                <a:tailEnd/>
              </a:ln>
            </p:spPr>
            <p:txBody>
              <a:bodyPr/>
              <a:lstStyle/>
              <a:p>
                <a:endParaRPr lang="en-US"/>
              </a:p>
            </p:txBody>
          </p:sp>
          <p:sp>
            <p:nvSpPr>
              <p:cNvPr id="69901" name="Line 1293"/>
              <p:cNvSpPr>
                <a:spLocks noChangeShapeType="1"/>
              </p:cNvSpPr>
              <p:nvPr/>
            </p:nvSpPr>
            <p:spPr bwMode="auto">
              <a:xfrm flipH="1">
                <a:off x="2179" y="1891"/>
                <a:ext cx="9" cy="3"/>
              </a:xfrm>
              <a:prstGeom prst="line">
                <a:avLst/>
              </a:prstGeom>
              <a:noFill/>
              <a:ln w="0">
                <a:solidFill>
                  <a:srgbClr val="000000"/>
                </a:solidFill>
                <a:round/>
                <a:headEnd/>
                <a:tailEnd/>
              </a:ln>
            </p:spPr>
            <p:txBody>
              <a:bodyPr/>
              <a:lstStyle/>
              <a:p>
                <a:endParaRPr lang="en-US"/>
              </a:p>
            </p:txBody>
          </p:sp>
          <p:sp>
            <p:nvSpPr>
              <p:cNvPr id="69902" name="Line 1294"/>
              <p:cNvSpPr>
                <a:spLocks noChangeShapeType="1"/>
              </p:cNvSpPr>
              <p:nvPr/>
            </p:nvSpPr>
            <p:spPr bwMode="auto">
              <a:xfrm flipH="1">
                <a:off x="2177" y="1894"/>
                <a:ext cx="2" cy="4"/>
              </a:xfrm>
              <a:prstGeom prst="line">
                <a:avLst/>
              </a:prstGeom>
              <a:noFill/>
              <a:ln w="0">
                <a:solidFill>
                  <a:srgbClr val="000000"/>
                </a:solidFill>
                <a:round/>
                <a:headEnd/>
                <a:tailEnd/>
              </a:ln>
            </p:spPr>
            <p:txBody>
              <a:bodyPr/>
              <a:lstStyle/>
              <a:p>
                <a:endParaRPr lang="en-US"/>
              </a:p>
            </p:txBody>
          </p:sp>
          <p:sp>
            <p:nvSpPr>
              <p:cNvPr id="69903" name="Line 1295"/>
              <p:cNvSpPr>
                <a:spLocks noChangeShapeType="1"/>
              </p:cNvSpPr>
              <p:nvPr/>
            </p:nvSpPr>
            <p:spPr bwMode="auto">
              <a:xfrm>
                <a:off x="2177" y="1898"/>
                <a:ext cx="1" cy="4"/>
              </a:xfrm>
              <a:prstGeom prst="line">
                <a:avLst/>
              </a:prstGeom>
              <a:noFill/>
              <a:ln w="0">
                <a:solidFill>
                  <a:srgbClr val="000000"/>
                </a:solidFill>
                <a:round/>
                <a:headEnd/>
                <a:tailEnd/>
              </a:ln>
            </p:spPr>
            <p:txBody>
              <a:bodyPr/>
              <a:lstStyle/>
              <a:p>
                <a:endParaRPr lang="en-US"/>
              </a:p>
            </p:txBody>
          </p:sp>
          <p:sp>
            <p:nvSpPr>
              <p:cNvPr id="69904" name="Line 1296"/>
              <p:cNvSpPr>
                <a:spLocks noChangeShapeType="1"/>
              </p:cNvSpPr>
              <p:nvPr/>
            </p:nvSpPr>
            <p:spPr bwMode="auto">
              <a:xfrm>
                <a:off x="2177" y="1902"/>
                <a:ext cx="2" cy="4"/>
              </a:xfrm>
              <a:prstGeom prst="line">
                <a:avLst/>
              </a:prstGeom>
              <a:noFill/>
              <a:ln w="0">
                <a:solidFill>
                  <a:srgbClr val="000000"/>
                </a:solidFill>
                <a:round/>
                <a:headEnd/>
                <a:tailEnd/>
              </a:ln>
            </p:spPr>
            <p:txBody>
              <a:bodyPr/>
              <a:lstStyle/>
              <a:p>
                <a:endParaRPr lang="en-US"/>
              </a:p>
            </p:txBody>
          </p:sp>
          <p:sp>
            <p:nvSpPr>
              <p:cNvPr id="69905" name="Line 1297"/>
              <p:cNvSpPr>
                <a:spLocks noChangeShapeType="1"/>
              </p:cNvSpPr>
              <p:nvPr/>
            </p:nvSpPr>
            <p:spPr bwMode="auto">
              <a:xfrm>
                <a:off x="2179" y="1906"/>
                <a:ext cx="6" cy="3"/>
              </a:xfrm>
              <a:prstGeom prst="line">
                <a:avLst/>
              </a:prstGeom>
              <a:noFill/>
              <a:ln w="0">
                <a:solidFill>
                  <a:srgbClr val="000000"/>
                </a:solidFill>
                <a:round/>
                <a:headEnd/>
                <a:tailEnd/>
              </a:ln>
            </p:spPr>
            <p:txBody>
              <a:bodyPr/>
              <a:lstStyle/>
              <a:p>
                <a:endParaRPr lang="en-US"/>
              </a:p>
            </p:txBody>
          </p:sp>
          <p:sp>
            <p:nvSpPr>
              <p:cNvPr id="69906" name="Line 1298"/>
              <p:cNvSpPr>
                <a:spLocks noChangeShapeType="1"/>
              </p:cNvSpPr>
              <p:nvPr/>
            </p:nvSpPr>
            <p:spPr bwMode="auto">
              <a:xfrm>
                <a:off x="2185" y="1909"/>
                <a:ext cx="11" cy="2"/>
              </a:xfrm>
              <a:prstGeom prst="line">
                <a:avLst/>
              </a:prstGeom>
              <a:noFill/>
              <a:ln w="0">
                <a:solidFill>
                  <a:srgbClr val="000000"/>
                </a:solidFill>
                <a:round/>
                <a:headEnd/>
                <a:tailEnd/>
              </a:ln>
            </p:spPr>
            <p:txBody>
              <a:bodyPr/>
              <a:lstStyle/>
              <a:p>
                <a:endParaRPr lang="en-US"/>
              </a:p>
            </p:txBody>
          </p:sp>
          <p:sp>
            <p:nvSpPr>
              <p:cNvPr id="69907" name="Line 1299"/>
              <p:cNvSpPr>
                <a:spLocks noChangeShapeType="1"/>
              </p:cNvSpPr>
              <p:nvPr/>
            </p:nvSpPr>
            <p:spPr bwMode="auto">
              <a:xfrm>
                <a:off x="2196" y="1911"/>
                <a:ext cx="8" cy="2"/>
              </a:xfrm>
              <a:prstGeom prst="line">
                <a:avLst/>
              </a:prstGeom>
              <a:noFill/>
              <a:ln w="0">
                <a:solidFill>
                  <a:srgbClr val="000000"/>
                </a:solidFill>
                <a:round/>
                <a:headEnd/>
                <a:tailEnd/>
              </a:ln>
            </p:spPr>
            <p:txBody>
              <a:bodyPr/>
              <a:lstStyle/>
              <a:p>
                <a:endParaRPr lang="en-US"/>
              </a:p>
            </p:txBody>
          </p:sp>
          <p:sp>
            <p:nvSpPr>
              <p:cNvPr id="69908" name="Line 1300"/>
              <p:cNvSpPr>
                <a:spLocks noChangeShapeType="1"/>
              </p:cNvSpPr>
              <p:nvPr/>
            </p:nvSpPr>
            <p:spPr bwMode="auto">
              <a:xfrm>
                <a:off x="2204" y="1913"/>
                <a:ext cx="6" cy="4"/>
              </a:xfrm>
              <a:prstGeom prst="line">
                <a:avLst/>
              </a:prstGeom>
              <a:noFill/>
              <a:ln w="0">
                <a:solidFill>
                  <a:srgbClr val="000000"/>
                </a:solidFill>
                <a:round/>
                <a:headEnd/>
                <a:tailEnd/>
              </a:ln>
            </p:spPr>
            <p:txBody>
              <a:bodyPr/>
              <a:lstStyle/>
              <a:p>
                <a:endParaRPr lang="en-US"/>
              </a:p>
            </p:txBody>
          </p:sp>
          <p:sp>
            <p:nvSpPr>
              <p:cNvPr id="69909" name="Line 1301"/>
              <p:cNvSpPr>
                <a:spLocks noChangeShapeType="1"/>
              </p:cNvSpPr>
              <p:nvPr/>
            </p:nvSpPr>
            <p:spPr bwMode="auto">
              <a:xfrm>
                <a:off x="2210" y="1917"/>
                <a:ext cx="3" cy="4"/>
              </a:xfrm>
              <a:prstGeom prst="line">
                <a:avLst/>
              </a:prstGeom>
              <a:noFill/>
              <a:ln w="0">
                <a:solidFill>
                  <a:srgbClr val="000000"/>
                </a:solidFill>
                <a:round/>
                <a:headEnd/>
                <a:tailEnd/>
              </a:ln>
            </p:spPr>
            <p:txBody>
              <a:bodyPr/>
              <a:lstStyle/>
              <a:p>
                <a:endParaRPr lang="en-US"/>
              </a:p>
            </p:txBody>
          </p:sp>
          <p:sp>
            <p:nvSpPr>
              <p:cNvPr id="69910" name="Line 1302"/>
              <p:cNvSpPr>
                <a:spLocks noChangeShapeType="1"/>
              </p:cNvSpPr>
              <p:nvPr/>
            </p:nvSpPr>
            <p:spPr bwMode="auto">
              <a:xfrm>
                <a:off x="2213" y="1921"/>
                <a:ext cx="1" cy="7"/>
              </a:xfrm>
              <a:prstGeom prst="line">
                <a:avLst/>
              </a:prstGeom>
              <a:noFill/>
              <a:ln w="0">
                <a:solidFill>
                  <a:srgbClr val="000000"/>
                </a:solidFill>
                <a:round/>
                <a:headEnd/>
                <a:tailEnd/>
              </a:ln>
            </p:spPr>
            <p:txBody>
              <a:bodyPr/>
              <a:lstStyle/>
              <a:p>
                <a:endParaRPr lang="en-US"/>
              </a:p>
            </p:txBody>
          </p:sp>
          <p:sp>
            <p:nvSpPr>
              <p:cNvPr id="69911" name="Line 1303"/>
              <p:cNvSpPr>
                <a:spLocks noChangeShapeType="1"/>
              </p:cNvSpPr>
              <p:nvPr/>
            </p:nvSpPr>
            <p:spPr bwMode="auto">
              <a:xfrm flipH="1">
                <a:off x="2210" y="1928"/>
                <a:ext cx="3" cy="4"/>
              </a:xfrm>
              <a:prstGeom prst="line">
                <a:avLst/>
              </a:prstGeom>
              <a:noFill/>
              <a:ln w="0">
                <a:solidFill>
                  <a:srgbClr val="000000"/>
                </a:solidFill>
                <a:round/>
                <a:headEnd/>
                <a:tailEnd/>
              </a:ln>
            </p:spPr>
            <p:txBody>
              <a:bodyPr/>
              <a:lstStyle/>
              <a:p>
                <a:endParaRPr lang="en-US"/>
              </a:p>
            </p:txBody>
          </p:sp>
          <p:sp>
            <p:nvSpPr>
              <p:cNvPr id="69912" name="Line 1304"/>
              <p:cNvSpPr>
                <a:spLocks noChangeShapeType="1"/>
              </p:cNvSpPr>
              <p:nvPr/>
            </p:nvSpPr>
            <p:spPr bwMode="auto">
              <a:xfrm flipH="1">
                <a:off x="2207" y="1932"/>
                <a:ext cx="3" cy="2"/>
              </a:xfrm>
              <a:prstGeom prst="line">
                <a:avLst/>
              </a:prstGeom>
              <a:noFill/>
              <a:ln w="0">
                <a:solidFill>
                  <a:srgbClr val="000000"/>
                </a:solidFill>
                <a:round/>
                <a:headEnd/>
                <a:tailEnd/>
              </a:ln>
            </p:spPr>
            <p:txBody>
              <a:bodyPr/>
              <a:lstStyle/>
              <a:p>
                <a:endParaRPr lang="en-US"/>
              </a:p>
            </p:txBody>
          </p:sp>
          <p:sp>
            <p:nvSpPr>
              <p:cNvPr id="69913" name="Line 1305"/>
              <p:cNvSpPr>
                <a:spLocks noChangeShapeType="1"/>
              </p:cNvSpPr>
              <p:nvPr/>
            </p:nvSpPr>
            <p:spPr bwMode="auto">
              <a:xfrm flipH="1">
                <a:off x="2199" y="1934"/>
                <a:ext cx="8" cy="2"/>
              </a:xfrm>
              <a:prstGeom prst="line">
                <a:avLst/>
              </a:prstGeom>
              <a:noFill/>
              <a:ln w="0">
                <a:solidFill>
                  <a:srgbClr val="000000"/>
                </a:solidFill>
                <a:round/>
                <a:headEnd/>
                <a:tailEnd/>
              </a:ln>
            </p:spPr>
            <p:txBody>
              <a:bodyPr/>
              <a:lstStyle/>
              <a:p>
                <a:endParaRPr lang="en-US"/>
              </a:p>
            </p:txBody>
          </p:sp>
          <p:sp>
            <p:nvSpPr>
              <p:cNvPr id="69914" name="Line 1306"/>
              <p:cNvSpPr>
                <a:spLocks noChangeShapeType="1"/>
              </p:cNvSpPr>
              <p:nvPr/>
            </p:nvSpPr>
            <p:spPr bwMode="auto">
              <a:xfrm flipH="1">
                <a:off x="2188" y="1936"/>
                <a:ext cx="11" cy="1"/>
              </a:xfrm>
              <a:prstGeom prst="line">
                <a:avLst/>
              </a:prstGeom>
              <a:noFill/>
              <a:ln w="0">
                <a:solidFill>
                  <a:srgbClr val="000000"/>
                </a:solidFill>
                <a:round/>
                <a:headEnd/>
                <a:tailEnd/>
              </a:ln>
            </p:spPr>
            <p:txBody>
              <a:bodyPr/>
              <a:lstStyle/>
              <a:p>
                <a:endParaRPr lang="en-US"/>
              </a:p>
            </p:txBody>
          </p:sp>
          <p:sp>
            <p:nvSpPr>
              <p:cNvPr id="69915" name="Line 1307"/>
              <p:cNvSpPr>
                <a:spLocks noChangeShapeType="1"/>
              </p:cNvSpPr>
              <p:nvPr/>
            </p:nvSpPr>
            <p:spPr bwMode="auto">
              <a:xfrm flipH="1" flipV="1">
                <a:off x="2179" y="1934"/>
                <a:ext cx="9" cy="2"/>
              </a:xfrm>
              <a:prstGeom prst="line">
                <a:avLst/>
              </a:prstGeom>
              <a:noFill/>
              <a:ln w="0">
                <a:solidFill>
                  <a:srgbClr val="000000"/>
                </a:solidFill>
                <a:round/>
                <a:headEnd/>
                <a:tailEnd/>
              </a:ln>
            </p:spPr>
            <p:txBody>
              <a:bodyPr/>
              <a:lstStyle/>
              <a:p>
                <a:endParaRPr lang="en-US"/>
              </a:p>
            </p:txBody>
          </p:sp>
          <p:sp>
            <p:nvSpPr>
              <p:cNvPr id="69916" name="Line 1308"/>
              <p:cNvSpPr>
                <a:spLocks noChangeShapeType="1"/>
              </p:cNvSpPr>
              <p:nvPr/>
            </p:nvSpPr>
            <p:spPr bwMode="auto">
              <a:xfrm flipH="1" flipV="1">
                <a:off x="2177" y="1932"/>
                <a:ext cx="2" cy="2"/>
              </a:xfrm>
              <a:prstGeom prst="line">
                <a:avLst/>
              </a:prstGeom>
              <a:noFill/>
              <a:ln w="0">
                <a:solidFill>
                  <a:srgbClr val="000000"/>
                </a:solidFill>
                <a:round/>
                <a:headEnd/>
                <a:tailEnd/>
              </a:ln>
            </p:spPr>
            <p:txBody>
              <a:bodyPr/>
              <a:lstStyle/>
              <a:p>
                <a:endParaRPr lang="en-US"/>
              </a:p>
            </p:txBody>
          </p:sp>
          <p:sp>
            <p:nvSpPr>
              <p:cNvPr id="69917" name="Line 1309"/>
              <p:cNvSpPr>
                <a:spLocks noChangeShapeType="1"/>
              </p:cNvSpPr>
              <p:nvPr/>
            </p:nvSpPr>
            <p:spPr bwMode="auto">
              <a:xfrm flipH="1" flipV="1">
                <a:off x="2174" y="1928"/>
                <a:ext cx="3" cy="4"/>
              </a:xfrm>
              <a:prstGeom prst="line">
                <a:avLst/>
              </a:prstGeom>
              <a:noFill/>
              <a:ln w="0">
                <a:solidFill>
                  <a:srgbClr val="000000"/>
                </a:solidFill>
                <a:round/>
                <a:headEnd/>
                <a:tailEnd/>
              </a:ln>
            </p:spPr>
            <p:txBody>
              <a:bodyPr/>
              <a:lstStyle/>
              <a:p>
                <a:endParaRPr lang="en-US"/>
              </a:p>
            </p:txBody>
          </p:sp>
          <p:sp>
            <p:nvSpPr>
              <p:cNvPr id="69918" name="Line 1310"/>
              <p:cNvSpPr>
                <a:spLocks noChangeShapeType="1"/>
              </p:cNvSpPr>
              <p:nvPr/>
            </p:nvSpPr>
            <p:spPr bwMode="auto">
              <a:xfrm flipV="1">
                <a:off x="2174" y="1921"/>
                <a:ext cx="1" cy="7"/>
              </a:xfrm>
              <a:prstGeom prst="line">
                <a:avLst/>
              </a:prstGeom>
              <a:noFill/>
              <a:ln w="0">
                <a:solidFill>
                  <a:srgbClr val="000000"/>
                </a:solidFill>
                <a:round/>
                <a:headEnd/>
                <a:tailEnd/>
              </a:ln>
            </p:spPr>
            <p:txBody>
              <a:bodyPr/>
              <a:lstStyle/>
              <a:p>
                <a:endParaRPr lang="en-US"/>
              </a:p>
            </p:txBody>
          </p:sp>
          <p:sp>
            <p:nvSpPr>
              <p:cNvPr id="69919" name="Line 1311"/>
              <p:cNvSpPr>
                <a:spLocks noChangeShapeType="1"/>
              </p:cNvSpPr>
              <p:nvPr/>
            </p:nvSpPr>
            <p:spPr bwMode="auto">
              <a:xfrm flipV="1">
                <a:off x="2174" y="1917"/>
                <a:ext cx="3" cy="4"/>
              </a:xfrm>
              <a:prstGeom prst="line">
                <a:avLst/>
              </a:prstGeom>
              <a:noFill/>
              <a:ln w="0">
                <a:solidFill>
                  <a:srgbClr val="000000"/>
                </a:solidFill>
                <a:round/>
                <a:headEnd/>
                <a:tailEnd/>
              </a:ln>
            </p:spPr>
            <p:txBody>
              <a:bodyPr/>
              <a:lstStyle/>
              <a:p>
                <a:endParaRPr lang="en-US"/>
              </a:p>
            </p:txBody>
          </p:sp>
          <p:sp>
            <p:nvSpPr>
              <p:cNvPr id="69920" name="Line 1312"/>
              <p:cNvSpPr>
                <a:spLocks noChangeShapeType="1"/>
              </p:cNvSpPr>
              <p:nvPr/>
            </p:nvSpPr>
            <p:spPr bwMode="auto">
              <a:xfrm flipV="1">
                <a:off x="2177" y="1913"/>
                <a:ext cx="5" cy="4"/>
              </a:xfrm>
              <a:prstGeom prst="line">
                <a:avLst/>
              </a:prstGeom>
              <a:noFill/>
              <a:ln w="0">
                <a:solidFill>
                  <a:srgbClr val="000000"/>
                </a:solidFill>
                <a:round/>
                <a:headEnd/>
                <a:tailEnd/>
              </a:ln>
            </p:spPr>
            <p:txBody>
              <a:bodyPr/>
              <a:lstStyle/>
              <a:p>
                <a:endParaRPr lang="en-US"/>
              </a:p>
            </p:txBody>
          </p:sp>
          <p:sp>
            <p:nvSpPr>
              <p:cNvPr id="69921" name="Line 1313"/>
              <p:cNvSpPr>
                <a:spLocks noChangeShapeType="1"/>
              </p:cNvSpPr>
              <p:nvPr/>
            </p:nvSpPr>
            <p:spPr bwMode="auto">
              <a:xfrm flipV="1">
                <a:off x="2182" y="1911"/>
                <a:ext cx="8" cy="2"/>
              </a:xfrm>
              <a:prstGeom prst="line">
                <a:avLst/>
              </a:prstGeom>
              <a:noFill/>
              <a:ln w="0">
                <a:solidFill>
                  <a:srgbClr val="000000"/>
                </a:solidFill>
                <a:round/>
                <a:headEnd/>
                <a:tailEnd/>
              </a:ln>
            </p:spPr>
            <p:txBody>
              <a:bodyPr/>
              <a:lstStyle/>
              <a:p>
                <a:endParaRPr lang="en-US"/>
              </a:p>
            </p:txBody>
          </p:sp>
          <p:sp>
            <p:nvSpPr>
              <p:cNvPr id="69922" name="Line 1314"/>
              <p:cNvSpPr>
                <a:spLocks noChangeShapeType="1"/>
              </p:cNvSpPr>
              <p:nvPr/>
            </p:nvSpPr>
            <p:spPr bwMode="auto">
              <a:xfrm flipV="1">
                <a:off x="2190" y="1909"/>
                <a:ext cx="11" cy="2"/>
              </a:xfrm>
              <a:prstGeom prst="line">
                <a:avLst/>
              </a:prstGeom>
              <a:noFill/>
              <a:ln w="0">
                <a:solidFill>
                  <a:srgbClr val="000000"/>
                </a:solidFill>
                <a:round/>
                <a:headEnd/>
                <a:tailEnd/>
              </a:ln>
            </p:spPr>
            <p:txBody>
              <a:bodyPr/>
              <a:lstStyle/>
              <a:p>
                <a:endParaRPr lang="en-US"/>
              </a:p>
            </p:txBody>
          </p:sp>
          <p:sp>
            <p:nvSpPr>
              <p:cNvPr id="69923" name="Line 1315"/>
              <p:cNvSpPr>
                <a:spLocks noChangeShapeType="1"/>
              </p:cNvSpPr>
              <p:nvPr/>
            </p:nvSpPr>
            <p:spPr bwMode="auto">
              <a:xfrm flipV="1">
                <a:off x="2201" y="1906"/>
                <a:ext cx="6" cy="3"/>
              </a:xfrm>
              <a:prstGeom prst="line">
                <a:avLst/>
              </a:prstGeom>
              <a:noFill/>
              <a:ln w="0">
                <a:solidFill>
                  <a:srgbClr val="000000"/>
                </a:solidFill>
                <a:round/>
                <a:headEnd/>
                <a:tailEnd/>
              </a:ln>
            </p:spPr>
            <p:txBody>
              <a:bodyPr/>
              <a:lstStyle/>
              <a:p>
                <a:endParaRPr lang="en-US"/>
              </a:p>
            </p:txBody>
          </p:sp>
          <p:sp>
            <p:nvSpPr>
              <p:cNvPr id="69924" name="Line 1316"/>
              <p:cNvSpPr>
                <a:spLocks noChangeShapeType="1"/>
              </p:cNvSpPr>
              <p:nvPr/>
            </p:nvSpPr>
            <p:spPr bwMode="auto">
              <a:xfrm flipV="1">
                <a:off x="2207" y="1902"/>
                <a:ext cx="3" cy="4"/>
              </a:xfrm>
              <a:prstGeom prst="line">
                <a:avLst/>
              </a:prstGeom>
              <a:noFill/>
              <a:ln w="0">
                <a:solidFill>
                  <a:srgbClr val="000000"/>
                </a:solidFill>
                <a:round/>
                <a:headEnd/>
                <a:tailEnd/>
              </a:ln>
            </p:spPr>
            <p:txBody>
              <a:bodyPr/>
              <a:lstStyle/>
              <a:p>
                <a:endParaRPr lang="en-US"/>
              </a:p>
            </p:txBody>
          </p:sp>
          <p:sp>
            <p:nvSpPr>
              <p:cNvPr id="69925" name="Line 1317"/>
              <p:cNvSpPr>
                <a:spLocks noChangeShapeType="1"/>
              </p:cNvSpPr>
              <p:nvPr/>
            </p:nvSpPr>
            <p:spPr bwMode="auto">
              <a:xfrm flipV="1">
                <a:off x="2210" y="1898"/>
                <a:ext cx="1" cy="4"/>
              </a:xfrm>
              <a:prstGeom prst="line">
                <a:avLst/>
              </a:prstGeom>
              <a:noFill/>
              <a:ln w="0">
                <a:solidFill>
                  <a:srgbClr val="000000"/>
                </a:solidFill>
                <a:round/>
                <a:headEnd/>
                <a:tailEnd/>
              </a:ln>
            </p:spPr>
            <p:txBody>
              <a:bodyPr/>
              <a:lstStyle/>
              <a:p>
                <a:endParaRPr lang="en-US"/>
              </a:p>
            </p:txBody>
          </p:sp>
          <p:sp>
            <p:nvSpPr>
              <p:cNvPr id="69926" name="Line 1318"/>
              <p:cNvSpPr>
                <a:spLocks noChangeShapeType="1"/>
              </p:cNvSpPr>
              <p:nvPr/>
            </p:nvSpPr>
            <p:spPr bwMode="auto">
              <a:xfrm flipH="1" flipV="1">
                <a:off x="2207" y="1894"/>
                <a:ext cx="3" cy="4"/>
              </a:xfrm>
              <a:prstGeom prst="line">
                <a:avLst/>
              </a:prstGeom>
              <a:noFill/>
              <a:ln w="0">
                <a:solidFill>
                  <a:srgbClr val="000000"/>
                </a:solidFill>
                <a:round/>
                <a:headEnd/>
                <a:tailEnd/>
              </a:ln>
            </p:spPr>
            <p:txBody>
              <a:bodyPr/>
              <a:lstStyle/>
              <a:p>
                <a:endParaRPr lang="en-US"/>
              </a:p>
            </p:txBody>
          </p:sp>
          <p:sp>
            <p:nvSpPr>
              <p:cNvPr id="69927" name="Line 1319"/>
              <p:cNvSpPr>
                <a:spLocks noChangeShapeType="1"/>
              </p:cNvSpPr>
              <p:nvPr/>
            </p:nvSpPr>
            <p:spPr bwMode="auto">
              <a:xfrm flipH="1" flipV="1">
                <a:off x="2199" y="1891"/>
                <a:ext cx="8" cy="3"/>
              </a:xfrm>
              <a:prstGeom prst="line">
                <a:avLst/>
              </a:prstGeom>
              <a:noFill/>
              <a:ln w="0">
                <a:solidFill>
                  <a:srgbClr val="000000"/>
                </a:solidFill>
                <a:round/>
                <a:headEnd/>
                <a:tailEnd/>
              </a:ln>
            </p:spPr>
            <p:txBody>
              <a:bodyPr/>
              <a:lstStyle/>
              <a:p>
                <a:endParaRPr lang="en-US"/>
              </a:p>
            </p:txBody>
          </p:sp>
          <p:sp>
            <p:nvSpPr>
              <p:cNvPr id="69928" name="Line 1320"/>
              <p:cNvSpPr>
                <a:spLocks noChangeShapeType="1"/>
              </p:cNvSpPr>
              <p:nvPr/>
            </p:nvSpPr>
            <p:spPr bwMode="auto">
              <a:xfrm flipH="1">
                <a:off x="2188" y="1891"/>
                <a:ext cx="11" cy="1"/>
              </a:xfrm>
              <a:prstGeom prst="line">
                <a:avLst/>
              </a:prstGeom>
              <a:noFill/>
              <a:ln w="0">
                <a:solidFill>
                  <a:srgbClr val="000000"/>
                </a:solidFill>
                <a:round/>
                <a:headEnd/>
                <a:tailEnd/>
              </a:ln>
            </p:spPr>
            <p:txBody>
              <a:bodyPr/>
              <a:lstStyle/>
              <a:p>
                <a:endParaRPr lang="en-US"/>
              </a:p>
            </p:txBody>
          </p:sp>
          <p:sp>
            <p:nvSpPr>
              <p:cNvPr id="69929" name="Line 1321"/>
              <p:cNvSpPr>
                <a:spLocks noChangeShapeType="1"/>
              </p:cNvSpPr>
              <p:nvPr/>
            </p:nvSpPr>
            <p:spPr bwMode="auto">
              <a:xfrm flipH="1">
                <a:off x="1735" y="1891"/>
                <a:ext cx="28" cy="1"/>
              </a:xfrm>
              <a:prstGeom prst="line">
                <a:avLst/>
              </a:prstGeom>
              <a:noFill/>
              <a:ln w="0">
                <a:solidFill>
                  <a:srgbClr val="000000"/>
                </a:solidFill>
                <a:round/>
                <a:headEnd/>
                <a:tailEnd/>
              </a:ln>
            </p:spPr>
            <p:txBody>
              <a:bodyPr/>
              <a:lstStyle/>
              <a:p>
                <a:endParaRPr lang="en-US"/>
              </a:p>
            </p:txBody>
          </p:sp>
          <p:sp>
            <p:nvSpPr>
              <p:cNvPr id="69930" name="Line 1322"/>
              <p:cNvSpPr>
                <a:spLocks noChangeShapeType="1"/>
              </p:cNvSpPr>
              <p:nvPr/>
            </p:nvSpPr>
            <p:spPr bwMode="auto">
              <a:xfrm flipH="1">
                <a:off x="1732" y="1891"/>
                <a:ext cx="3" cy="20"/>
              </a:xfrm>
              <a:prstGeom prst="line">
                <a:avLst/>
              </a:prstGeom>
              <a:noFill/>
              <a:ln w="0">
                <a:solidFill>
                  <a:srgbClr val="000000"/>
                </a:solidFill>
                <a:round/>
                <a:headEnd/>
                <a:tailEnd/>
              </a:ln>
            </p:spPr>
            <p:txBody>
              <a:bodyPr/>
              <a:lstStyle/>
              <a:p>
                <a:endParaRPr lang="en-US"/>
              </a:p>
            </p:txBody>
          </p:sp>
          <p:sp>
            <p:nvSpPr>
              <p:cNvPr id="69931" name="Line 1323"/>
              <p:cNvSpPr>
                <a:spLocks noChangeShapeType="1"/>
              </p:cNvSpPr>
              <p:nvPr/>
            </p:nvSpPr>
            <p:spPr bwMode="auto">
              <a:xfrm flipV="1">
                <a:off x="1732" y="1909"/>
                <a:ext cx="3" cy="2"/>
              </a:xfrm>
              <a:prstGeom prst="line">
                <a:avLst/>
              </a:prstGeom>
              <a:noFill/>
              <a:ln w="0">
                <a:solidFill>
                  <a:srgbClr val="000000"/>
                </a:solidFill>
                <a:round/>
                <a:headEnd/>
                <a:tailEnd/>
              </a:ln>
            </p:spPr>
            <p:txBody>
              <a:bodyPr/>
              <a:lstStyle/>
              <a:p>
                <a:endParaRPr lang="en-US"/>
              </a:p>
            </p:txBody>
          </p:sp>
          <p:sp>
            <p:nvSpPr>
              <p:cNvPr id="69932" name="Line 1324"/>
              <p:cNvSpPr>
                <a:spLocks noChangeShapeType="1"/>
              </p:cNvSpPr>
              <p:nvPr/>
            </p:nvSpPr>
            <p:spPr bwMode="auto">
              <a:xfrm flipV="1">
                <a:off x="1735" y="1906"/>
                <a:ext cx="8" cy="3"/>
              </a:xfrm>
              <a:prstGeom prst="line">
                <a:avLst/>
              </a:prstGeom>
              <a:noFill/>
              <a:ln w="0">
                <a:solidFill>
                  <a:srgbClr val="000000"/>
                </a:solidFill>
                <a:round/>
                <a:headEnd/>
                <a:tailEnd/>
              </a:ln>
            </p:spPr>
            <p:txBody>
              <a:bodyPr/>
              <a:lstStyle/>
              <a:p>
                <a:endParaRPr lang="en-US"/>
              </a:p>
            </p:txBody>
          </p:sp>
          <p:sp>
            <p:nvSpPr>
              <p:cNvPr id="69933" name="Line 1325"/>
              <p:cNvSpPr>
                <a:spLocks noChangeShapeType="1"/>
              </p:cNvSpPr>
              <p:nvPr/>
            </p:nvSpPr>
            <p:spPr bwMode="auto">
              <a:xfrm>
                <a:off x="1743" y="1906"/>
                <a:ext cx="9" cy="1"/>
              </a:xfrm>
              <a:prstGeom prst="line">
                <a:avLst/>
              </a:prstGeom>
              <a:noFill/>
              <a:ln w="0">
                <a:solidFill>
                  <a:srgbClr val="000000"/>
                </a:solidFill>
                <a:round/>
                <a:headEnd/>
                <a:tailEnd/>
              </a:ln>
            </p:spPr>
            <p:txBody>
              <a:bodyPr/>
              <a:lstStyle/>
              <a:p>
                <a:endParaRPr lang="en-US"/>
              </a:p>
            </p:txBody>
          </p:sp>
          <p:sp>
            <p:nvSpPr>
              <p:cNvPr id="69934" name="Line 1326"/>
              <p:cNvSpPr>
                <a:spLocks noChangeShapeType="1"/>
              </p:cNvSpPr>
              <p:nvPr/>
            </p:nvSpPr>
            <p:spPr bwMode="auto">
              <a:xfrm>
                <a:off x="1752" y="1906"/>
                <a:ext cx="8" cy="3"/>
              </a:xfrm>
              <a:prstGeom prst="line">
                <a:avLst/>
              </a:prstGeom>
              <a:noFill/>
              <a:ln w="0">
                <a:solidFill>
                  <a:srgbClr val="000000"/>
                </a:solidFill>
                <a:round/>
                <a:headEnd/>
                <a:tailEnd/>
              </a:ln>
            </p:spPr>
            <p:txBody>
              <a:bodyPr/>
              <a:lstStyle/>
              <a:p>
                <a:endParaRPr lang="en-US"/>
              </a:p>
            </p:txBody>
          </p:sp>
          <p:sp>
            <p:nvSpPr>
              <p:cNvPr id="69935" name="Line 1327"/>
              <p:cNvSpPr>
                <a:spLocks noChangeShapeType="1"/>
              </p:cNvSpPr>
              <p:nvPr/>
            </p:nvSpPr>
            <p:spPr bwMode="auto">
              <a:xfrm>
                <a:off x="1760" y="1909"/>
                <a:ext cx="5" cy="4"/>
              </a:xfrm>
              <a:prstGeom prst="line">
                <a:avLst/>
              </a:prstGeom>
              <a:noFill/>
              <a:ln w="0">
                <a:solidFill>
                  <a:srgbClr val="000000"/>
                </a:solidFill>
                <a:round/>
                <a:headEnd/>
                <a:tailEnd/>
              </a:ln>
            </p:spPr>
            <p:txBody>
              <a:bodyPr/>
              <a:lstStyle/>
              <a:p>
                <a:endParaRPr lang="en-US"/>
              </a:p>
            </p:txBody>
          </p:sp>
          <p:sp>
            <p:nvSpPr>
              <p:cNvPr id="69936" name="Line 1328"/>
              <p:cNvSpPr>
                <a:spLocks noChangeShapeType="1"/>
              </p:cNvSpPr>
              <p:nvPr/>
            </p:nvSpPr>
            <p:spPr bwMode="auto">
              <a:xfrm>
                <a:off x="1765" y="1913"/>
                <a:ext cx="3" cy="6"/>
              </a:xfrm>
              <a:prstGeom prst="line">
                <a:avLst/>
              </a:prstGeom>
              <a:noFill/>
              <a:ln w="0">
                <a:solidFill>
                  <a:srgbClr val="000000"/>
                </a:solidFill>
                <a:round/>
                <a:headEnd/>
                <a:tailEnd/>
              </a:ln>
            </p:spPr>
            <p:txBody>
              <a:bodyPr/>
              <a:lstStyle/>
              <a:p>
                <a:endParaRPr lang="en-US"/>
              </a:p>
            </p:txBody>
          </p:sp>
          <p:sp>
            <p:nvSpPr>
              <p:cNvPr id="69937" name="Line 1329"/>
              <p:cNvSpPr>
                <a:spLocks noChangeShapeType="1"/>
              </p:cNvSpPr>
              <p:nvPr/>
            </p:nvSpPr>
            <p:spPr bwMode="auto">
              <a:xfrm>
                <a:off x="1768" y="1919"/>
                <a:ext cx="1" cy="5"/>
              </a:xfrm>
              <a:prstGeom prst="line">
                <a:avLst/>
              </a:prstGeom>
              <a:noFill/>
              <a:ln w="0">
                <a:solidFill>
                  <a:srgbClr val="000000"/>
                </a:solidFill>
                <a:round/>
                <a:headEnd/>
                <a:tailEnd/>
              </a:ln>
            </p:spPr>
            <p:txBody>
              <a:bodyPr/>
              <a:lstStyle/>
              <a:p>
                <a:endParaRPr lang="en-US"/>
              </a:p>
            </p:txBody>
          </p:sp>
          <p:sp>
            <p:nvSpPr>
              <p:cNvPr id="69938" name="Line 1330"/>
              <p:cNvSpPr>
                <a:spLocks noChangeShapeType="1"/>
              </p:cNvSpPr>
              <p:nvPr/>
            </p:nvSpPr>
            <p:spPr bwMode="auto">
              <a:xfrm flipH="1">
                <a:off x="1765" y="1924"/>
                <a:ext cx="3" cy="6"/>
              </a:xfrm>
              <a:prstGeom prst="line">
                <a:avLst/>
              </a:prstGeom>
              <a:noFill/>
              <a:ln w="0">
                <a:solidFill>
                  <a:srgbClr val="000000"/>
                </a:solidFill>
                <a:round/>
                <a:headEnd/>
                <a:tailEnd/>
              </a:ln>
            </p:spPr>
            <p:txBody>
              <a:bodyPr/>
              <a:lstStyle/>
              <a:p>
                <a:endParaRPr lang="en-US"/>
              </a:p>
            </p:txBody>
          </p:sp>
          <p:sp>
            <p:nvSpPr>
              <p:cNvPr id="69939" name="Line 1331"/>
              <p:cNvSpPr>
                <a:spLocks noChangeShapeType="1"/>
              </p:cNvSpPr>
              <p:nvPr/>
            </p:nvSpPr>
            <p:spPr bwMode="auto">
              <a:xfrm flipH="1">
                <a:off x="1760" y="1930"/>
                <a:ext cx="5" cy="4"/>
              </a:xfrm>
              <a:prstGeom prst="line">
                <a:avLst/>
              </a:prstGeom>
              <a:noFill/>
              <a:ln w="0">
                <a:solidFill>
                  <a:srgbClr val="000000"/>
                </a:solidFill>
                <a:round/>
                <a:headEnd/>
                <a:tailEnd/>
              </a:ln>
            </p:spPr>
            <p:txBody>
              <a:bodyPr/>
              <a:lstStyle/>
              <a:p>
                <a:endParaRPr lang="en-US"/>
              </a:p>
            </p:txBody>
          </p:sp>
          <p:sp>
            <p:nvSpPr>
              <p:cNvPr id="69940" name="Line 1332"/>
              <p:cNvSpPr>
                <a:spLocks noChangeShapeType="1"/>
              </p:cNvSpPr>
              <p:nvPr/>
            </p:nvSpPr>
            <p:spPr bwMode="auto">
              <a:xfrm flipH="1">
                <a:off x="1752" y="1934"/>
                <a:ext cx="8" cy="2"/>
              </a:xfrm>
              <a:prstGeom prst="line">
                <a:avLst/>
              </a:prstGeom>
              <a:noFill/>
              <a:ln w="0">
                <a:solidFill>
                  <a:srgbClr val="000000"/>
                </a:solidFill>
                <a:round/>
                <a:headEnd/>
                <a:tailEnd/>
              </a:ln>
            </p:spPr>
            <p:txBody>
              <a:bodyPr/>
              <a:lstStyle/>
              <a:p>
                <a:endParaRPr lang="en-US"/>
              </a:p>
            </p:txBody>
          </p:sp>
          <p:sp>
            <p:nvSpPr>
              <p:cNvPr id="69941" name="Line 1333"/>
              <p:cNvSpPr>
                <a:spLocks noChangeShapeType="1"/>
              </p:cNvSpPr>
              <p:nvPr/>
            </p:nvSpPr>
            <p:spPr bwMode="auto">
              <a:xfrm flipH="1">
                <a:off x="1743" y="1936"/>
                <a:ext cx="9" cy="1"/>
              </a:xfrm>
              <a:prstGeom prst="line">
                <a:avLst/>
              </a:prstGeom>
              <a:noFill/>
              <a:ln w="0">
                <a:solidFill>
                  <a:srgbClr val="000000"/>
                </a:solidFill>
                <a:round/>
                <a:headEnd/>
                <a:tailEnd/>
              </a:ln>
            </p:spPr>
            <p:txBody>
              <a:bodyPr/>
              <a:lstStyle/>
              <a:p>
                <a:endParaRPr lang="en-US"/>
              </a:p>
            </p:txBody>
          </p:sp>
          <p:sp>
            <p:nvSpPr>
              <p:cNvPr id="69942" name="Line 1334"/>
              <p:cNvSpPr>
                <a:spLocks noChangeShapeType="1"/>
              </p:cNvSpPr>
              <p:nvPr/>
            </p:nvSpPr>
            <p:spPr bwMode="auto">
              <a:xfrm flipH="1" flipV="1">
                <a:off x="1735" y="1934"/>
                <a:ext cx="8" cy="2"/>
              </a:xfrm>
              <a:prstGeom prst="line">
                <a:avLst/>
              </a:prstGeom>
              <a:noFill/>
              <a:ln w="0">
                <a:solidFill>
                  <a:srgbClr val="000000"/>
                </a:solidFill>
                <a:round/>
                <a:headEnd/>
                <a:tailEnd/>
              </a:ln>
            </p:spPr>
            <p:txBody>
              <a:bodyPr/>
              <a:lstStyle/>
              <a:p>
                <a:endParaRPr lang="en-US"/>
              </a:p>
            </p:txBody>
          </p:sp>
          <p:sp>
            <p:nvSpPr>
              <p:cNvPr id="69943" name="Line 1335"/>
              <p:cNvSpPr>
                <a:spLocks noChangeShapeType="1"/>
              </p:cNvSpPr>
              <p:nvPr/>
            </p:nvSpPr>
            <p:spPr bwMode="auto">
              <a:xfrm flipH="1" flipV="1">
                <a:off x="1732" y="1932"/>
                <a:ext cx="3" cy="2"/>
              </a:xfrm>
              <a:prstGeom prst="line">
                <a:avLst/>
              </a:prstGeom>
              <a:noFill/>
              <a:ln w="0">
                <a:solidFill>
                  <a:srgbClr val="000000"/>
                </a:solidFill>
                <a:round/>
                <a:headEnd/>
                <a:tailEnd/>
              </a:ln>
            </p:spPr>
            <p:txBody>
              <a:bodyPr/>
              <a:lstStyle/>
              <a:p>
                <a:endParaRPr lang="en-US"/>
              </a:p>
            </p:txBody>
          </p:sp>
          <p:sp>
            <p:nvSpPr>
              <p:cNvPr id="69944" name="Line 1336"/>
              <p:cNvSpPr>
                <a:spLocks noChangeShapeType="1"/>
              </p:cNvSpPr>
              <p:nvPr/>
            </p:nvSpPr>
            <p:spPr bwMode="auto">
              <a:xfrm flipH="1" flipV="1">
                <a:off x="1729" y="1928"/>
                <a:ext cx="3" cy="4"/>
              </a:xfrm>
              <a:prstGeom prst="line">
                <a:avLst/>
              </a:prstGeom>
              <a:noFill/>
              <a:ln w="0">
                <a:solidFill>
                  <a:srgbClr val="000000"/>
                </a:solidFill>
                <a:round/>
                <a:headEnd/>
                <a:tailEnd/>
              </a:ln>
            </p:spPr>
            <p:txBody>
              <a:bodyPr/>
              <a:lstStyle/>
              <a:p>
                <a:endParaRPr lang="en-US"/>
              </a:p>
            </p:txBody>
          </p:sp>
          <p:sp>
            <p:nvSpPr>
              <p:cNvPr id="69945" name="Line 1337"/>
              <p:cNvSpPr>
                <a:spLocks noChangeShapeType="1"/>
              </p:cNvSpPr>
              <p:nvPr/>
            </p:nvSpPr>
            <p:spPr bwMode="auto">
              <a:xfrm>
                <a:off x="1439" y="1891"/>
                <a:ext cx="30" cy="1"/>
              </a:xfrm>
              <a:prstGeom prst="line">
                <a:avLst/>
              </a:prstGeom>
              <a:noFill/>
              <a:ln w="0">
                <a:solidFill>
                  <a:srgbClr val="000000"/>
                </a:solidFill>
                <a:round/>
                <a:headEnd/>
                <a:tailEnd/>
              </a:ln>
            </p:spPr>
            <p:txBody>
              <a:bodyPr/>
              <a:lstStyle/>
              <a:p>
                <a:endParaRPr lang="en-US"/>
              </a:p>
            </p:txBody>
          </p:sp>
          <p:sp>
            <p:nvSpPr>
              <p:cNvPr id="69946" name="Line 1338"/>
              <p:cNvSpPr>
                <a:spLocks noChangeShapeType="1"/>
              </p:cNvSpPr>
              <p:nvPr/>
            </p:nvSpPr>
            <p:spPr bwMode="auto">
              <a:xfrm flipH="1">
                <a:off x="1452" y="1891"/>
                <a:ext cx="17" cy="18"/>
              </a:xfrm>
              <a:prstGeom prst="line">
                <a:avLst/>
              </a:prstGeom>
              <a:noFill/>
              <a:ln w="0">
                <a:solidFill>
                  <a:srgbClr val="000000"/>
                </a:solidFill>
                <a:round/>
                <a:headEnd/>
                <a:tailEnd/>
              </a:ln>
            </p:spPr>
            <p:txBody>
              <a:bodyPr/>
              <a:lstStyle/>
              <a:p>
                <a:endParaRPr lang="en-US"/>
              </a:p>
            </p:txBody>
          </p:sp>
          <p:sp>
            <p:nvSpPr>
              <p:cNvPr id="69947" name="Line 1339"/>
              <p:cNvSpPr>
                <a:spLocks noChangeShapeType="1"/>
              </p:cNvSpPr>
              <p:nvPr/>
            </p:nvSpPr>
            <p:spPr bwMode="auto">
              <a:xfrm>
                <a:off x="1452" y="1909"/>
                <a:ext cx="9" cy="1"/>
              </a:xfrm>
              <a:prstGeom prst="line">
                <a:avLst/>
              </a:prstGeom>
              <a:noFill/>
              <a:ln w="0">
                <a:solidFill>
                  <a:srgbClr val="000000"/>
                </a:solidFill>
                <a:round/>
                <a:headEnd/>
                <a:tailEnd/>
              </a:ln>
            </p:spPr>
            <p:txBody>
              <a:bodyPr/>
              <a:lstStyle/>
              <a:p>
                <a:endParaRPr lang="en-US"/>
              </a:p>
            </p:txBody>
          </p:sp>
          <p:sp>
            <p:nvSpPr>
              <p:cNvPr id="69948" name="Line 1340"/>
              <p:cNvSpPr>
                <a:spLocks noChangeShapeType="1"/>
              </p:cNvSpPr>
              <p:nvPr/>
            </p:nvSpPr>
            <p:spPr bwMode="auto">
              <a:xfrm>
                <a:off x="1461" y="1909"/>
                <a:ext cx="6" cy="2"/>
              </a:xfrm>
              <a:prstGeom prst="line">
                <a:avLst/>
              </a:prstGeom>
              <a:noFill/>
              <a:ln w="0">
                <a:solidFill>
                  <a:srgbClr val="000000"/>
                </a:solidFill>
                <a:round/>
                <a:headEnd/>
                <a:tailEnd/>
              </a:ln>
            </p:spPr>
            <p:txBody>
              <a:bodyPr/>
              <a:lstStyle/>
              <a:p>
                <a:endParaRPr lang="en-US"/>
              </a:p>
            </p:txBody>
          </p:sp>
          <p:sp>
            <p:nvSpPr>
              <p:cNvPr id="69949" name="Line 1341"/>
              <p:cNvSpPr>
                <a:spLocks noChangeShapeType="1"/>
              </p:cNvSpPr>
              <p:nvPr/>
            </p:nvSpPr>
            <p:spPr bwMode="auto">
              <a:xfrm>
                <a:off x="1467" y="1911"/>
                <a:ext cx="2" cy="2"/>
              </a:xfrm>
              <a:prstGeom prst="line">
                <a:avLst/>
              </a:prstGeom>
              <a:noFill/>
              <a:ln w="0">
                <a:solidFill>
                  <a:srgbClr val="000000"/>
                </a:solidFill>
                <a:round/>
                <a:headEnd/>
                <a:tailEnd/>
              </a:ln>
            </p:spPr>
            <p:txBody>
              <a:bodyPr/>
              <a:lstStyle/>
              <a:p>
                <a:endParaRPr lang="en-US"/>
              </a:p>
            </p:txBody>
          </p:sp>
          <p:sp>
            <p:nvSpPr>
              <p:cNvPr id="69950" name="Line 1342"/>
              <p:cNvSpPr>
                <a:spLocks noChangeShapeType="1"/>
              </p:cNvSpPr>
              <p:nvPr/>
            </p:nvSpPr>
            <p:spPr bwMode="auto">
              <a:xfrm>
                <a:off x="1469" y="1913"/>
                <a:ext cx="3" cy="6"/>
              </a:xfrm>
              <a:prstGeom prst="line">
                <a:avLst/>
              </a:prstGeom>
              <a:noFill/>
              <a:ln w="0">
                <a:solidFill>
                  <a:srgbClr val="000000"/>
                </a:solidFill>
                <a:round/>
                <a:headEnd/>
                <a:tailEnd/>
              </a:ln>
            </p:spPr>
            <p:txBody>
              <a:bodyPr/>
              <a:lstStyle/>
              <a:p>
                <a:endParaRPr lang="en-US"/>
              </a:p>
            </p:txBody>
          </p:sp>
          <p:sp>
            <p:nvSpPr>
              <p:cNvPr id="69951" name="Line 1343"/>
              <p:cNvSpPr>
                <a:spLocks noChangeShapeType="1"/>
              </p:cNvSpPr>
              <p:nvPr/>
            </p:nvSpPr>
            <p:spPr bwMode="auto">
              <a:xfrm>
                <a:off x="1472" y="1919"/>
                <a:ext cx="1" cy="5"/>
              </a:xfrm>
              <a:prstGeom prst="line">
                <a:avLst/>
              </a:prstGeom>
              <a:noFill/>
              <a:ln w="0">
                <a:solidFill>
                  <a:srgbClr val="000000"/>
                </a:solidFill>
                <a:round/>
                <a:headEnd/>
                <a:tailEnd/>
              </a:ln>
            </p:spPr>
            <p:txBody>
              <a:bodyPr/>
              <a:lstStyle/>
              <a:p>
                <a:endParaRPr lang="en-US"/>
              </a:p>
            </p:txBody>
          </p:sp>
          <p:sp>
            <p:nvSpPr>
              <p:cNvPr id="69952" name="Line 1344"/>
              <p:cNvSpPr>
                <a:spLocks noChangeShapeType="1"/>
              </p:cNvSpPr>
              <p:nvPr/>
            </p:nvSpPr>
            <p:spPr bwMode="auto">
              <a:xfrm flipH="1">
                <a:off x="1469" y="1924"/>
                <a:ext cx="3" cy="6"/>
              </a:xfrm>
              <a:prstGeom prst="line">
                <a:avLst/>
              </a:prstGeom>
              <a:noFill/>
              <a:ln w="0">
                <a:solidFill>
                  <a:srgbClr val="000000"/>
                </a:solidFill>
                <a:round/>
                <a:headEnd/>
                <a:tailEnd/>
              </a:ln>
            </p:spPr>
            <p:txBody>
              <a:bodyPr/>
              <a:lstStyle/>
              <a:p>
                <a:endParaRPr lang="en-US"/>
              </a:p>
            </p:txBody>
          </p:sp>
          <p:sp>
            <p:nvSpPr>
              <p:cNvPr id="69953" name="Line 1345"/>
              <p:cNvSpPr>
                <a:spLocks noChangeShapeType="1"/>
              </p:cNvSpPr>
              <p:nvPr/>
            </p:nvSpPr>
            <p:spPr bwMode="auto">
              <a:xfrm flipH="1">
                <a:off x="1464" y="1930"/>
                <a:ext cx="5" cy="4"/>
              </a:xfrm>
              <a:prstGeom prst="line">
                <a:avLst/>
              </a:prstGeom>
              <a:noFill/>
              <a:ln w="0">
                <a:solidFill>
                  <a:srgbClr val="000000"/>
                </a:solidFill>
                <a:round/>
                <a:headEnd/>
                <a:tailEnd/>
              </a:ln>
            </p:spPr>
            <p:txBody>
              <a:bodyPr/>
              <a:lstStyle/>
              <a:p>
                <a:endParaRPr lang="en-US"/>
              </a:p>
            </p:txBody>
          </p:sp>
          <p:sp>
            <p:nvSpPr>
              <p:cNvPr id="69954" name="Line 1346"/>
              <p:cNvSpPr>
                <a:spLocks noChangeShapeType="1"/>
              </p:cNvSpPr>
              <p:nvPr/>
            </p:nvSpPr>
            <p:spPr bwMode="auto">
              <a:xfrm flipH="1">
                <a:off x="1456" y="1934"/>
                <a:ext cx="8" cy="2"/>
              </a:xfrm>
              <a:prstGeom prst="line">
                <a:avLst/>
              </a:prstGeom>
              <a:noFill/>
              <a:ln w="0">
                <a:solidFill>
                  <a:srgbClr val="000000"/>
                </a:solidFill>
                <a:round/>
                <a:headEnd/>
                <a:tailEnd/>
              </a:ln>
            </p:spPr>
            <p:txBody>
              <a:bodyPr/>
              <a:lstStyle/>
              <a:p>
                <a:endParaRPr lang="en-US"/>
              </a:p>
            </p:txBody>
          </p:sp>
          <p:sp>
            <p:nvSpPr>
              <p:cNvPr id="69955" name="Line 1347"/>
              <p:cNvSpPr>
                <a:spLocks noChangeShapeType="1"/>
              </p:cNvSpPr>
              <p:nvPr/>
            </p:nvSpPr>
            <p:spPr bwMode="auto">
              <a:xfrm flipH="1">
                <a:off x="1447" y="1936"/>
                <a:ext cx="9" cy="1"/>
              </a:xfrm>
              <a:prstGeom prst="line">
                <a:avLst/>
              </a:prstGeom>
              <a:noFill/>
              <a:ln w="0">
                <a:solidFill>
                  <a:srgbClr val="000000"/>
                </a:solidFill>
                <a:round/>
                <a:headEnd/>
                <a:tailEnd/>
              </a:ln>
            </p:spPr>
            <p:txBody>
              <a:bodyPr/>
              <a:lstStyle/>
              <a:p>
                <a:endParaRPr lang="en-US"/>
              </a:p>
            </p:txBody>
          </p:sp>
          <p:sp>
            <p:nvSpPr>
              <p:cNvPr id="69956" name="Line 1348"/>
              <p:cNvSpPr>
                <a:spLocks noChangeShapeType="1"/>
              </p:cNvSpPr>
              <p:nvPr/>
            </p:nvSpPr>
            <p:spPr bwMode="auto">
              <a:xfrm flipH="1" flipV="1">
                <a:off x="1439" y="1934"/>
                <a:ext cx="8" cy="2"/>
              </a:xfrm>
              <a:prstGeom prst="line">
                <a:avLst/>
              </a:prstGeom>
              <a:noFill/>
              <a:ln w="0">
                <a:solidFill>
                  <a:srgbClr val="000000"/>
                </a:solidFill>
                <a:round/>
                <a:headEnd/>
                <a:tailEnd/>
              </a:ln>
            </p:spPr>
            <p:txBody>
              <a:bodyPr/>
              <a:lstStyle/>
              <a:p>
                <a:endParaRPr lang="en-US"/>
              </a:p>
            </p:txBody>
          </p:sp>
          <p:sp>
            <p:nvSpPr>
              <p:cNvPr id="69957" name="Line 1349"/>
              <p:cNvSpPr>
                <a:spLocks noChangeShapeType="1"/>
              </p:cNvSpPr>
              <p:nvPr/>
            </p:nvSpPr>
            <p:spPr bwMode="auto">
              <a:xfrm flipH="1" flipV="1">
                <a:off x="1436" y="1932"/>
                <a:ext cx="3" cy="2"/>
              </a:xfrm>
              <a:prstGeom prst="line">
                <a:avLst/>
              </a:prstGeom>
              <a:noFill/>
              <a:ln w="0">
                <a:solidFill>
                  <a:srgbClr val="000000"/>
                </a:solidFill>
                <a:round/>
                <a:headEnd/>
                <a:tailEnd/>
              </a:ln>
            </p:spPr>
            <p:txBody>
              <a:bodyPr/>
              <a:lstStyle/>
              <a:p>
                <a:endParaRPr lang="en-US"/>
              </a:p>
            </p:txBody>
          </p:sp>
          <p:sp>
            <p:nvSpPr>
              <p:cNvPr id="69958" name="Line 1350"/>
              <p:cNvSpPr>
                <a:spLocks noChangeShapeType="1"/>
              </p:cNvSpPr>
              <p:nvPr/>
            </p:nvSpPr>
            <p:spPr bwMode="auto">
              <a:xfrm flipH="1" flipV="1">
                <a:off x="1433" y="1928"/>
                <a:ext cx="3" cy="4"/>
              </a:xfrm>
              <a:prstGeom prst="line">
                <a:avLst/>
              </a:prstGeom>
              <a:noFill/>
              <a:ln w="0">
                <a:solidFill>
                  <a:srgbClr val="000000"/>
                </a:solidFill>
                <a:round/>
                <a:headEnd/>
                <a:tailEnd/>
              </a:ln>
            </p:spPr>
            <p:txBody>
              <a:bodyPr/>
              <a:lstStyle/>
              <a:p>
                <a:endParaRPr lang="en-US"/>
              </a:p>
            </p:txBody>
          </p:sp>
          <p:sp>
            <p:nvSpPr>
              <p:cNvPr id="69959" name="Line 1351"/>
              <p:cNvSpPr>
                <a:spLocks noChangeShapeType="1"/>
              </p:cNvSpPr>
              <p:nvPr/>
            </p:nvSpPr>
            <p:spPr bwMode="auto">
              <a:xfrm flipH="1">
                <a:off x="1580" y="1891"/>
                <a:ext cx="28" cy="30"/>
              </a:xfrm>
              <a:prstGeom prst="line">
                <a:avLst/>
              </a:prstGeom>
              <a:noFill/>
              <a:ln w="0">
                <a:solidFill>
                  <a:srgbClr val="000000"/>
                </a:solidFill>
                <a:round/>
                <a:headEnd/>
                <a:tailEnd/>
              </a:ln>
            </p:spPr>
            <p:txBody>
              <a:bodyPr/>
              <a:lstStyle/>
              <a:p>
                <a:endParaRPr lang="en-US"/>
              </a:p>
            </p:txBody>
          </p:sp>
          <p:sp>
            <p:nvSpPr>
              <p:cNvPr id="69960" name="Line 1352"/>
              <p:cNvSpPr>
                <a:spLocks noChangeShapeType="1"/>
              </p:cNvSpPr>
              <p:nvPr/>
            </p:nvSpPr>
            <p:spPr bwMode="auto">
              <a:xfrm>
                <a:off x="1580" y="1921"/>
                <a:ext cx="42" cy="1"/>
              </a:xfrm>
              <a:prstGeom prst="line">
                <a:avLst/>
              </a:prstGeom>
              <a:noFill/>
              <a:ln w="0">
                <a:solidFill>
                  <a:srgbClr val="000000"/>
                </a:solidFill>
                <a:round/>
                <a:headEnd/>
                <a:tailEnd/>
              </a:ln>
            </p:spPr>
            <p:txBody>
              <a:bodyPr/>
              <a:lstStyle/>
              <a:p>
                <a:endParaRPr lang="en-US"/>
              </a:p>
            </p:txBody>
          </p:sp>
          <p:sp>
            <p:nvSpPr>
              <p:cNvPr id="69961" name="Line 1353"/>
              <p:cNvSpPr>
                <a:spLocks noChangeShapeType="1"/>
              </p:cNvSpPr>
              <p:nvPr/>
            </p:nvSpPr>
            <p:spPr bwMode="auto">
              <a:xfrm>
                <a:off x="1608" y="1891"/>
                <a:ext cx="1" cy="45"/>
              </a:xfrm>
              <a:prstGeom prst="line">
                <a:avLst/>
              </a:prstGeom>
              <a:noFill/>
              <a:ln w="0">
                <a:solidFill>
                  <a:srgbClr val="000000"/>
                </a:solidFill>
                <a:round/>
                <a:headEnd/>
                <a:tailEnd/>
              </a:ln>
            </p:spPr>
            <p:txBody>
              <a:bodyPr/>
              <a:lstStyle/>
              <a:p>
                <a:endParaRPr lang="en-US"/>
              </a:p>
            </p:txBody>
          </p:sp>
          <p:sp>
            <p:nvSpPr>
              <p:cNvPr id="69962" name="Line 1354"/>
              <p:cNvSpPr>
                <a:spLocks noChangeShapeType="1"/>
              </p:cNvSpPr>
              <p:nvPr/>
            </p:nvSpPr>
            <p:spPr bwMode="auto">
              <a:xfrm flipH="1" flipV="1">
                <a:off x="1910" y="1894"/>
                <a:ext cx="2" cy="4"/>
              </a:xfrm>
              <a:prstGeom prst="line">
                <a:avLst/>
              </a:prstGeom>
              <a:noFill/>
              <a:ln w="0">
                <a:solidFill>
                  <a:srgbClr val="000000"/>
                </a:solidFill>
                <a:round/>
                <a:headEnd/>
                <a:tailEnd/>
              </a:ln>
            </p:spPr>
            <p:txBody>
              <a:bodyPr/>
              <a:lstStyle/>
              <a:p>
                <a:endParaRPr lang="en-US"/>
              </a:p>
            </p:txBody>
          </p:sp>
          <p:sp>
            <p:nvSpPr>
              <p:cNvPr id="69963" name="Line 1355"/>
              <p:cNvSpPr>
                <a:spLocks noChangeShapeType="1"/>
              </p:cNvSpPr>
              <p:nvPr/>
            </p:nvSpPr>
            <p:spPr bwMode="auto">
              <a:xfrm flipH="1" flipV="1">
                <a:off x="1901" y="1891"/>
                <a:ext cx="9" cy="3"/>
              </a:xfrm>
              <a:prstGeom prst="line">
                <a:avLst/>
              </a:prstGeom>
              <a:noFill/>
              <a:ln w="0">
                <a:solidFill>
                  <a:srgbClr val="000000"/>
                </a:solidFill>
                <a:round/>
                <a:headEnd/>
                <a:tailEnd/>
              </a:ln>
            </p:spPr>
            <p:txBody>
              <a:bodyPr/>
              <a:lstStyle/>
              <a:p>
                <a:endParaRPr lang="en-US"/>
              </a:p>
            </p:txBody>
          </p:sp>
          <p:sp>
            <p:nvSpPr>
              <p:cNvPr id="69964" name="Line 1356"/>
              <p:cNvSpPr>
                <a:spLocks noChangeShapeType="1"/>
              </p:cNvSpPr>
              <p:nvPr/>
            </p:nvSpPr>
            <p:spPr bwMode="auto">
              <a:xfrm flipH="1">
                <a:off x="1895" y="1891"/>
                <a:ext cx="6" cy="1"/>
              </a:xfrm>
              <a:prstGeom prst="line">
                <a:avLst/>
              </a:prstGeom>
              <a:noFill/>
              <a:ln w="0">
                <a:solidFill>
                  <a:srgbClr val="000000"/>
                </a:solidFill>
                <a:round/>
                <a:headEnd/>
                <a:tailEnd/>
              </a:ln>
            </p:spPr>
            <p:txBody>
              <a:bodyPr/>
              <a:lstStyle/>
              <a:p>
                <a:endParaRPr lang="en-US"/>
              </a:p>
            </p:txBody>
          </p:sp>
          <p:sp>
            <p:nvSpPr>
              <p:cNvPr id="69965" name="Line 1357"/>
              <p:cNvSpPr>
                <a:spLocks noChangeShapeType="1"/>
              </p:cNvSpPr>
              <p:nvPr/>
            </p:nvSpPr>
            <p:spPr bwMode="auto">
              <a:xfrm flipH="1">
                <a:off x="1887" y="1891"/>
                <a:ext cx="8" cy="3"/>
              </a:xfrm>
              <a:prstGeom prst="line">
                <a:avLst/>
              </a:prstGeom>
              <a:noFill/>
              <a:ln w="0">
                <a:solidFill>
                  <a:srgbClr val="000000"/>
                </a:solidFill>
                <a:round/>
                <a:headEnd/>
                <a:tailEnd/>
              </a:ln>
            </p:spPr>
            <p:txBody>
              <a:bodyPr/>
              <a:lstStyle/>
              <a:p>
                <a:endParaRPr lang="en-US"/>
              </a:p>
            </p:txBody>
          </p:sp>
          <p:sp>
            <p:nvSpPr>
              <p:cNvPr id="69966" name="Line 1358"/>
              <p:cNvSpPr>
                <a:spLocks noChangeShapeType="1"/>
              </p:cNvSpPr>
              <p:nvPr/>
            </p:nvSpPr>
            <p:spPr bwMode="auto">
              <a:xfrm flipH="1">
                <a:off x="1882" y="1894"/>
                <a:ext cx="5" cy="6"/>
              </a:xfrm>
              <a:prstGeom prst="line">
                <a:avLst/>
              </a:prstGeom>
              <a:noFill/>
              <a:ln w="0">
                <a:solidFill>
                  <a:srgbClr val="000000"/>
                </a:solidFill>
                <a:round/>
                <a:headEnd/>
                <a:tailEnd/>
              </a:ln>
            </p:spPr>
            <p:txBody>
              <a:bodyPr/>
              <a:lstStyle/>
              <a:p>
                <a:endParaRPr lang="en-US"/>
              </a:p>
            </p:txBody>
          </p:sp>
          <p:sp>
            <p:nvSpPr>
              <p:cNvPr id="69967" name="Line 1359"/>
              <p:cNvSpPr>
                <a:spLocks noChangeShapeType="1"/>
              </p:cNvSpPr>
              <p:nvPr/>
            </p:nvSpPr>
            <p:spPr bwMode="auto">
              <a:xfrm flipH="1">
                <a:off x="1879" y="1900"/>
                <a:ext cx="3" cy="11"/>
              </a:xfrm>
              <a:prstGeom prst="line">
                <a:avLst/>
              </a:prstGeom>
              <a:noFill/>
              <a:ln w="0">
                <a:solidFill>
                  <a:srgbClr val="000000"/>
                </a:solidFill>
                <a:round/>
                <a:headEnd/>
                <a:tailEnd/>
              </a:ln>
            </p:spPr>
            <p:txBody>
              <a:bodyPr/>
              <a:lstStyle/>
              <a:p>
                <a:endParaRPr lang="en-US"/>
              </a:p>
            </p:txBody>
          </p:sp>
          <p:sp>
            <p:nvSpPr>
              <p:cNvPr id="69968" name="Line 1360"/>
              <p:cNvSpPr>
                <a:spLocks noChangeShapeType="1"/>
              </p:cNvSpPr>
              <p:nvPr/>
            </p:nvSpPr>
            <p:spPr bwMode="auto">
              <a:xfrm>
                <a:off x="1879" y="1911"/>
                <a:ext cx="1" cy="10"/>
              </a:xfrm>
              <a:prstGeom prst="line">
                <a:avLst/>
              </a:prstGeom>
              <a:noFill/>
              <a:ln w="0">
                <a:solidFill>
                  <a:srgbClr val="000000"/>
                </a:solidFill>
                <a:round/>
                <a:headEnd/>
                <a:tailEnd/>
              </a:ln>
            </p:spPr>
            <p:txBody>
              <a:bodyPr/>
              <a:lstStyle/>
              <a:p>
                <a:endParaRPr lang="en-US"/>
              </a:p>
            </p:txBody>
          </p:sp>
          <p:sp>
            <p:nvSpPr>
              <p:cNvPr id="69969" name="Line 1361"/>
              <p:cNvSpPr>
                <a:spLocks noChangeShapeType="1"/>
              </p:cNvSpPr>
              <p:nvPr/>
            </p:nvSpPr>
            <p:spPr bwMode="auto">
              <a:xfrm>
                <a:off x="1879" y="1921"/>
                <a:ext cx="3" cy="9"/>
              </a:xfrm>
              <a:prstGeom prst="line">
                <a:avLst/>
              </a:prstGeom>
              <a:noFill/>
              <a:ln w="0">
                <a:solidFill>
                  <a:srgbClr val="000000"/>
                </a:solidFill>
                <a:round/>
                <a:headEnd/>
                <a:tailEnd/>
              </a:ln>
            </p:spPr>
            <p:txBody>
              <a:bodyPr/>
              <a:lstStyle/>
              <a:p>
                <a:endParaRPr lang="en-US"/>
              </a:p>
            </p:txBody>
          </p:sp>
          <p:sp>
            <p:nvSpPr>
              <p:cNvPr id="69970" name="Line 1362"/>
              <p:cNvSpPr>
                <a:spLocks noChangeShapeType="1"/>
              </p:cNvSpPr>
              <p:nvPr/>
            </p:nvSpPr>
            <p:spPr bwMode="auto">
              <a:xfrm>
                <a:off x="1882" y="1930"/>
                <a:ext cx="5" cy="4"/>
              </a:xfrm>
              <a:prstGeom prst="line">
                <a:avLst/>
              </a:prstGeom>
              <a:noFill/>
              <a:ln w="0">
                <a:solidFill>
                  <a:srgbClr val="000000"/>
                </a:solidFill>
                <a:round/>
                <a:headEnd/>
                <a:tailEnd/>
              </a:ln>
            </p:spPr>
            <p:txBody>
              <a:bodyPr/>
              <a:lstStyle/>
              <a:p>
                <a:endParaRPr lang="en-US"/>
              </a:p>
            </p:txBody>
          </p:sp>
          <p:sp>
            <p:nvSpPr>
              <p:cNvPr id="69971" name="Line 1363"/>
              <p:cNvSpPr>
                <a:spLocks noChangeShapeType="1"/>
              </p:cNvSpPr>
              <p:nvPr/>
            </p:nvSpPr>
            <p:spPr bwMode="auto">
              <a:xfrm>
                <a:off x="1887" y="1934"/>
                <a:ext cx="8" cy="2"/>
              </a:xfrm>
              <a:prstGeom prst="line">
                <a:avLst/>
              </a:prstGeom>
              <a:noFill/>
              <a:ln w="0">
                <a:solidFill>
                  <a:srgbClr val="000000"/>
                </a:solidFill>
                <a:round/>
                <a:headEnd/>
                <a:tailEnd/>
              </a:ln>
            </p:spPr>
            <p:txBody>
              <a:bodyPr/>
              <a:lstStyle/>
              <a:p>
                <a:endParaRPr lang="en-US"/>
              </a:p>
            </p:txBody>
          </p:sp>
          <p:sp>
            <p:nvSpPr>
              <p:cNvPr id="69972" name="Line 1364"/>
              <p:cNvSpPr>
                <a:spLocks noChangeShapeType="1"/>
              </p:cNvSpPr>
              <p:nvPr/>
            </p:nvSpPr>
            <p:spPr bwMode="auto">
              <a:xfrm>
                <a:off x="1895" y="1936"/>
                <a:ext cx="4" cy="1"/>
              </a:xfrm>
              <a:prstGeom prst="line">
                <a:avLst/>
              </a:prstGeom>
              <a:noFill/>
              <a:ln w="0">
                <a:solidFill>
                  <a:srgbClr val="000000"/>
                </a:solidFill>
                <a:round/>
                <a:headEnd/>
                <a:tailEnd/>
              </a:ln>
            </p:spPr>
            <p:txBody>
              <a:bodyPr/>
              <a:lstStyle/>
              <a:p>
                <a:endParaRPr lang="en-US"/>
              </a:p>
            </p:txBody>
          </p:sp>
          <p:sp>
            <p:nvSpPr>
              <p:cNvPr id="69973" name="Line 1365"/>
              <p:cNvSpPr>
                <a:spLocks noChangeShapeType="1"/>
              </p:cNvSpPr>
              <p:nvPr/>
            </p:nvSpPr>
            <p:spPr bwMode="auto">
              <a:xfrm flipV="1">
                <a:off x="1899" y="1934"/>
                <a:ext cx="8" cy="2"/>
              </a:xfrm>
              <a:prstGeom prst="line">
                <a:avLst/>
              </a:prstGeom>
              <a:noFill/>
              <a:ln w="0">
                <a:solidFill>
                  <a:srgbClr val="000000"/>
                </a:solidFill>
                <a:round/>
                <a:headEnd/>
                <a:tailEnd/>
              </a:ln>
            </p:spPr>
            <p:txBody>
              <a:bodyPr/>
              <a:lstStyle/>
              <a:p>
                <a:endParaRPr lang="en-US"/>
              </a:p>
            </p:txBody>
          </p:sp>
          <p:sp>
            <p:nvSpPr>
              <p:cNvPr id="69974" name="Line 1366"/>
              <p:cNvSpPr>
                <a:spLocks noChangeShapeType="1"/>
              </p:cNvSpPr>
              <p:nvPr/>
            </p:nvSpPr>
            <p:spPr bwMode="auto">
              <a:xfrm flipV="1">
                <a:off x="1907" y="1930"/>
                <a:ext cx="5" cy="4"/>
              </a:xfrm>
              <a:prstGeom prst="line">
                <a:avLst/>
              </a:prstGeom>
              <a:noFill/>
              <a:ln w="0">
                <a:solidFill>
                  <a:srgbClr val="000000"/>
                </a:solidFill>
                <a:round/>
                <a:headEnd/>
                <a:tailEnd/>
              </a:ln>
            </p:spPr>
            <p:txBody>
              <a:bodyPr/>
              <a:lstStyle/>
              <a:p>
                <a:endParaRPr lang="en-US"/>
              </a:p>
            </p:txBody>
          </p:sp>
          <p:sp>
            <p:nvSpPr>
              <p:cNvPr id="69975" name="Line 1367"/>
              <p:cNvSpPr>
                <a:spLocks noChangeShapeType="1"/>
              </p:cNvSpPr>
              <p:nvPr/>
            </p:nvSpPr>
            <p:spPr bwMode="auto">
              <a:xfrm flipV="1">
                <a:off x="1912" y="1924"/>
                <a:ext cx="3" cy="6"/>
              </a:xfrm>
              <a:prstGeom prst="line">
                <a:avLst/>
              </a:prstGeom>
              <a:noFill/>
              <a:ln w="0">
                <a:solidFill>
                  <a:srgbClr val="000000"/>
                </a:solidFill>
                <a:round/>
                <a:headEnd/>
                <a:tailEnd/>
              </a:ln>
            </p:spPr>
            <p:txBody>
              <a:bodyPr/>
              <a:lstStyle/>
              <a:p>
                <a:endParaRPr lang="en-US"/>
              </a:p>
            </p:txBody>
          </p:sp>
          <p:sp>
            <p:nvSpPr>
              <p:cNvPr id="69976" name="Line 1368"/>
              <p:cNvSpPr>
                <a:spLocks noChangeShapeType="1"/>
              </p:cNvSpPr>
              <p:nvPr/>
            </p:nvSpPr>
            <p:spPr bwMode="auto">
              <a:xfrm flipV="1">
                <a:off x="1915" y="1921"/>
                <a:ext cx="1" cy="3"/>
              </a:xfrm>
              <a:prstGeom prst="line">
                <a:avLst/>
              </a:prstGeom>
              <a:noFill/>
              <a:ln w="0">
                <a:solidFill>
                  <a:srgbClr val="000000"/>
                </a:solidFill>
                <a:round/>
                <a:headEnd/>
                <a:tailEnd/>
              </a:ln>
            </p:spPr>
            <p:txBody>
              <a:bodyPr/>
              <a:lstStyle/>
              <a:p>
                <a:endParaRPr lang="en-US"/>
              </a:p>
            </p:txBody>
          </p:sp>
          <p:sp>
            <p:nvSpPr>
              <p:cNvPr id="69977" name="Line 1369"/>
              <p:cNvSpPr>
                <a:spLocks noChangeShapeType="1"/>
              </p:cNvSpPr>
              <p:nvPr/>
            </p:nvSpPr>
            <p:spPr bwMode="auto">
              <a:xfrm flipH="1" flipV="1">
                <a:off x="1912" y="1915"/>
                <a:ext cx="3" cy="6"/>
              </a:xfrm>
              <a:prstGeom prst="line">
                <a:avLst/>
              </a:prstGeom>
              <a:noFill/>
              <a:ln w="0">
                <a:solidFill>
                  <a:srgbClr val="000000"/>
                </a:solidFill>
                <a:round/>
                <a:headEnd/>
                <a:tailEnd/>
              </a:ln>
            </p:spPr>
            <p:txBody>
              <a:bodyPr/>
              <a:lstStyle/>
              <a:p>
                <a:endParaRPr lang="en-US"/>
              </a:p>
            </p:txBody>
          </p:sp>
          <p:sp>
            <p:nvSpPr>
              <p:cNvPr id="69978" name="Line 1370"/>
              <p:cNvSpPr>
                <a:spLocks noChangeShapeType="1"/>
              </p:cNvSpPr>
              <p:nvPr/>
            </p:nvSpPr>
            <p:spPr bwMode="auto">
              <a:xfrm flipH="1" flipV="1">
                <a:off x="1907" y="1911"/>
                <a:ext cx="5" cy="4"/>
              </a:xfrm>
              <a:prstGeom prst="line">
                <a:avLst/>
              </a:prstGeom>
              <a:noFill/>
              <a:ln w="0">
                <a:solidFill>
                  <a:srgbClr val="000000"/>
                </a:solidFill>
                <a:round/>
                <a:headEnd/>
                <a:tailEnd/>
              </a:ln>
            </p:spPr>
            <p:txBody>
              <a:bodyPr/>
              <a:lstStyle/>
              <a:p>
                <a:endParaRPr lang="en-US"/>
              </a:p>
            </p:txBody>
          </p:sp>
          <p:sp>
            <p:nvSpPr>
              <p:cNvPr id="69979" name="Line 1371"/>
              <p:cNvSpPr>
                <a:spLocks noChangeShapeType="1"/>
              </p:cNvSpPr>
              <p:nvPr/>
            </p:nvSpPr>
            <p:spPr bwMode="auto">
              <a:xfrm flipH="1" flipV="1">
                <a:off x="1899" y="1909"/>
                <a:ext cx="8" cy="2"/>
              </a:xfrm>
              <a:prstGeom prst="line">
                <a:avLst/>
              </a:prstGeom>
              <a:noFill/>
              <a:ln w="0">
                <a:solidFill>
                  <a:srgbClr val="000000"/>
                </a:solidFill>
                <a:round/>
                <a:headEnd/>
                <a:tailEnd/>
              </a:ln>
            </p:spPr>
            <p:txBody>
              <a:bodyPr/>
              <a:lstStyle/>
              <a:p>
                <a:endParaRPr lang="en-US"/>
              </a:p>
            </p:txBody>
          </p:sp>
          <p:sp>
            <p:nvSpPr>
              <p:cNvPr id="69980" name="Line 1372"/>
              <p:cNvSpPr>
                <a:spLocks noChangeShapeType="1"/>
              </p:cNvSpPr>
              <p:nvPr/>
            </p:nvSpPr>
            <p:spPr bwMode="auto">
              <a:xfrm flipH="1">
                <a:off x="1895" y="1909"/>
                <a:ext cx="4" cy="1"/>
              </a:xfrm>
              <a:prstGeom prst="line">
                <a:avLst/>
              </a:prstGeom>
              <a:noFill/>
              <a:ln w="0">
                <a:solidFill>
                  <a:srgbClr val="000000"/>
                </a:solidFill>
                <a:round/>
                <a:headEnd/>
                <a:tailEnd/>
              </a:ln>
            </p:spPr>
            <p:txBody>
              <a:bodyPr/>
              <a:lstStyle/>
              <a:p>
                <a:endParaRPr lang="en-US"/>
              </a:p>
            </p:txBody>
          </p:sp>
          <p:sp>
            <p:nvSpPr>
              <p:cNvPr id="69981" name="Line 1373"/>
              <p:cNvSpPr>
                <a:spLocks noChangeShapeType="1"/>
              </p:cNvSpPr>
              <p:nvPr/>
            </p:nvSpPr>
            <p:spPr bwMode="auto">
              <a:xfrm flipH="1">
                <a:off x="1887" y="1909"/>
                <a:ext cx="8" cy="2"/>
              </a:xfrm>
              <a:prstGeom prst="line">
                <a:avLst/>
              </a:prstGeom>
              <a:noFill/>
              <a:ln w="0">
                <a:solidFill>
                  <a:srgbClr val="000000"/>
                </a:solidFill>
                <a:round/>
                <a:headEnd/>
                <a:tailEnd/>
              </a:ln>
            </p:spPr>
            <p:txBody>
              <a:bodyPr/>
              <a:lstStyle/>
              <a:p>
                <a:endParaRPr lang="en-US"/>
              </a:p>
            </p:txBody>
          </p:sp>
          <p:sp>
            <p:nvSpPr>
              <p:cNvPr id="69982" name="Line 1374"/>
              <p:cNvSpPr>
                <a:spLocks noChangeShapeType="1"/>
              </p:cNvSpPr>
              <p:nvPr/>
            </p:nvSpPr>
            <p:spPr bwMode="auto">
              <a:xfrm flipH="1">
                <a:off x="1882" y="1911"/>
                <a:ext cx="5" cy="4"/>
              </a:xfrm>
              <a:prstGeom prst="line">
                <a:avLst/>
              </a:prstGeom>
              <a:noFill/>
              <a:ln w="0">
                <a:solidFill>
                  <a:srgbClr val="000000"/>
                </a:solidFill>
                <a:round/>
                <a:headEnd/>
                <a:tailEnd/>
              </a:ln>
            </p:spPr>
            <p:txBody>
              <a:bodyPr/>
              <a:lstStyle/>
              <a:p>
                <a:endParaRPr lang="en-US"/>
              </a:p>
            </p:txBody>
          </p:sp>
          <p:sp>
            <p:nvSpPr>
              <p:cNvPr id="69983" name="Line 1375"/>
              <p:cNvSpPr>
                <a:spLocks noChangeShapeType="1"/>
              </p:cNvSpPr>
              <p:nvPr/>
            </p:nvSpPr>
            <p:spPr bwMode="auto">
              <a:xfrm flipH="1">
                <a:off x="1879" y="1915"/>
                <a:ext cx="3" cy="6"/>
              </a:xfrm>
              <a:prstGeom prst="line">
                <a:avLst/>
              </a:prstGeom>
              <a:noFill/>
              <a:ln w="0">
                <a:solidFill>
                  <a:srgbClr val="000000"/>
                </a:solidFill>
                <a:round/>
                <a:headEnd/>
                <a:tailEnd/>
              </a:ln>
            </p:spPr>
            <p:txBody>
              <a:bodyPr/>
              <a:lstStyle/>
              <a:p>
                <a:endParaRPr lang="en-US"/>
              </a:p>
            </p:txBody>
          </p:sp>
          <p:sp>
            <p:nvSpPr>
              <p:cNvPr id="69984" name="Line 1376"/>
              <p:cNvSpPr>
                <a:spLocks noChangeShapeType="1"/>
              </p:cNvSpPr>
              <p:nvPr/>
            </p:nvSpPr>
            <p:spPr bwMode="auto">
              <a:xfrm flipH="1">
                <a:off x="2037" y="1891"/>
                <a:ext cx="28" cy="45"/>
              </a:xfrm>
              <a:prstGeom prst="line">
                <a:avLst/>
              </a:prstGeom>
              <a:noFill/>
              <a:ln w="0">
                <a:solidFill>
                  <a:srgbClr val="000000"/>
                </a:solidFill>
                <a:round/>
                <a:headEnd/>
                <a:tailEnd/>
              </a:ln>
            </p:spPr>
            <p:txBody>
              <a:bodyPr/>
              <a:lstStyle/>
              <a:p>
                <a:endParaRPr lang="en-US"/>
              </a:p>
            </p:txBody>
          </p:sp>
          <p:sp>
            <p:nvSpPr>
              <p:cNvPr id="69985" name="Line 1377"/>
              <p:cNvSpPr>
                <a:spLocks noChangeShapeType="1"/>
              </p:cNvSpPr>
              <p:nvPr/>
            </p:nvSpPr>
            <p:spPr bwMode="auto">
              <a:xfrm>
                <a:off x="2026" y="1891"/>
                <a:ext cx="39" cy="1"/>
              </a:xfrm>
              <a:prstGeom prst="line">
                <a:avLst/>
              </a:prstGeom>
              <a:noFill/>
              <a:ln w="0">
                <a:solidFill>
                  <a:srgbClr val="000000"/>
                </a:solidFill>
                <a:round/>
                <a:headEnd/>
                <a:tailEnd/>
              </a:ln>
            </p:spPr>
            <p:txBody>
              <a:bodyPr/>
              <a:lstStyle/>
              <a:p>
                <a:endParaRPr lang="en-US"/>
              </a:p>
            </p:txBody>
          </p:sp>
          <p:sp>
            <p:nvSpPr>
              <p:cNvPr id="69986" name="Line 1378"/>
              <p:cNvSpPr>
                <a:spLocks noChangeShapeType="1"/>
              </p:cNvSpPr>
              <p:nvPr/>
            </p:nvSpPr>
            <p:spPr bwMode="auto">
              <a:xfrm flipV="1">
                <a:off x="2603" y="1898"/>
                <a:ext cx="5" cy="2"/>
              </a:xfrm>
              <a:prstGeom prst="line">
                <a:avLst/>
              </a:prstGeom>
              <a:noFill/>
              <a:ln w="0">
                <a:solidFill>
                  <a:srgbClr val="000000"/>
                </a:solidFill>
                <a:round/>
                <a:headEnd/>
                <a:tailEnd/>
              </a:ln>
            </p:spPr>
            <p:txBody>
              <a:bodyPr/>
              <a:lstStyle/>
              <a:p>
                <a:endParaRPr lang="en-US"/>
              </a:p>
            </p:txBody>
          </p:sp>
          <p:sp>
            <p:nvSpPr>
              <p:cNvPr id="69987" name="Line 1379"/>
              <p:cNvSpPr>
                <a:spLocks noChangeShapeType="1"/>
              </p:cNvSpPr>
              <p:nvPr/>
            </p:nvSpPr>
            <p:spPr bwMode="auto">
              <a:xfrm flipV="1">
                <a:off x="2608" y="1891"/>
                <a:ext cx="9" cy="7"/>
              </a:xfrm>
              <a:prstGeom prst="line">
                <a:avLst/>
              </a:prstGeom>
              <a:noFill/>
              <a:ln w="0">
                <a:solidFill>
                  <a:srgbClr val="000000"/>
                </a:solidFill>
                <a:round/>
                <a:headEnd/>
                <a:tailEnd/>
              </a:ln>
            </p:spPr>
            <p:txBody>
              <a:bodyPr/>
              <a:lstStyle/>
              <a:p>
                <a:endParaRPr lang="en-US"/>
              </a:p>
            </p:txBody>
          </p:sp>
          <p:sp>
            <p:nvSpPr>
              <p:cNvPr id="69988" name="Line 1380"/>
              <p:cNvSpPr>
                <a:spLocks noChangeShapeType="1"/>
              </p:cNvSpPr>
              <p:nvPr/>
            </p:nvSpPr>
            <p:spPr bwMode="auto">
              <a:xfrm>
                <a:off x="2617" y="1891"/>
                <a:ext cx="1" cy="45"/>
              </a:xfrm>
              <a:prstGeom prst="line">
                <a:avLst/>
              </a:prstGeom>
              <a:noFill/>
              <a:ln w="0">
                <a:solidFill>
                  <a:srgbClr val="000000"/>
                </a:solidFill>
                <a:round/>
                <a:headEnd/>
                <a:tailEnd/>
              </a:ln>
            </p:spPr>
            <p:txBody>
              <a:bodyPr/>
              <a:lstStyle/>
              <a:p>
                <a:endParaRPr lang="en-US"/>
              </a:p>
            </p:txBody>
          </p:sp>
          <p:sp>
            <p:nvSpPr>
              <p:cNvPr id="69989" name="Line 1381"/>
              <p:cNvSpPr>
                <a:spLocks noChangeShapeType="1"/>
              </p:cNvSpPr>
              <p:nvPr/>
            </p:nvSpPr>
            <p:spPr bwMode="auto">
              <a:xfrm flipV="1">
                <a:off x="2658" y="1898"/>
                <a:ext cx="6" cy="2"/>
              </a:xfrm>
              <a:prstGeom prst="line">
                <a:avLst/>
              </a:prstGeom>
              <a:noFill/>
              <a:ln w="0">
                <a:solidFill>
                  <a:srgbClr val="000000"/>
                </a:solidFill>
                <a:round/>
                <a:headEnd/>
                <a:tailEnd/>
              </a:ln>
            </p:spPr>
            <p:txBody>
              <a:bodyPr/>
              <a:lstStyle/>
              <a:p>
                <a:endParaRPr lang="en-US"/>
              </a:p>
            </p:txBody>
          </p:sp>
          <p:sp>
            <p:nvSpPr>
              <p:cNvPr id="69990" name="Line 1382"/>
              <p:cNvSpPr>
                <a:spLocks noChangeShapeType="1"/>
              </p:cNvSpPr>
              <p:nvPr/>
            </p:nvSpPr>
            <p:spPr bwMode="auto">
              <a:xfrm flipV="1">
                <a:off x="2664" y="1891"/>
                <a:ext cx="8" cy="7"/>
              </a:xfrm>
              <a:prstGeom prst="line">
                <a:avLst/>
              </a:prstGeom>
              <a:noFill/>
              <a:ln w="0">
                <a:solidFill>
                  <a:srgbClr val="000000"/>
                </a:solidFill>
                <a:round/>
                <a:headEnd/>
                <a:tailEnd/>
              </a:ln>
            </p:spPr>
            <p:txBody>
              <a:bodyPr/>
              <a:lstStyle/>
              <a:p>
                <a:endParaRPr lang="en-US"/>
              </a:p>
            </p:txBody>
          </p:sp>
          <p:sp>
            <p:nvSpPr>
              <p:cNvPr id="69991" name="Line 1383"/>
              <p:cNvSpPr>
                <a:spLocks noChangeShapeType="1"/>
              </p:cNvSpPr>
              <p:nvPr/>
            </p:nvSpPr>
            <p:spPr bwMode="auto">
              <a:xfrm>
                <a:off x="2672" y="1891"/>
                <a:ext cx="1" cy="45"/>
              </a:xfrm>
              <a:prstGeom prst="line">
                <a:avLst/>
              </a:prstGeom>
              <a:noFill/>
              <a:ln w="0">
                <a:solidFill>
                  <a:srgbClr val="000000"/>
                </a:solidFill>
                <a:round/>
                <a:headEnd/>
                <a:tailEnd/>
              </a:ln>
            </p:spPr>
            <p:txBody>
              <a:bodyPr/>
              <a:lstStyle/>
              <a:p>
                <a:endParaRPr lang="en-US"/>
              </a:p>
            </p:txBody>
          </p:sp>
          <p:sp>
            <p:nvSpPr>
              <p:cNvPr id="69992" name="Line 1384"/>
              <p:cNvSpPr>
                <a:spLocks noChangeShapeType="1"/>
              </p:cNvSpPr>
              <p:nvPr/>
            </p:nvSpPr>
            <p:spPr bwMode="auto">
              <a:xfrm flipH="1">
                <a:off x="2356" y="1906"/>
                <a:ext cx="3" cy="7"/>
              </a:xfrm>
              <a:prstGeom prst="line">
                <a:avLst/>
              </a:prstGeom>
              <a:noFill/>
              <a:ln w="0">
                <a:solidFill>
                  <a:srgbClr val="000000"/>
                </a:solidFill>
                <a:round/>
                <a:headEnd/>
                <a:tailEnd/>
              </a:ln>
            </p:spPr>
            <p:txBody>
              <a:bodyPr/>
              <a:lstStyle/>
              <a:p>
                <a:endParaRPr lang="en-US"/>
              </a:p>
            </p:txBody>
          </p:sp>
          <p:sp>
            <p:nvSpPr>
              <p:cNvPr id="69993" name="Line 1385"/>
              <p:cNvSpPr>
                <a:spLocks noChangeShapeType="1"/>
              </p:cNvSpPr>
              <p:nvPr/>
            </p:nvSpPr>
            <p:spPr bwMode="auto">
              <a:xfrm flipH="1">
                <a:off x="2351" y="1913"/>
                <a:ext cx="5" cy="4"/>
              </a:xfrm>
              <a:prstGeom prst="line">
                <a:avLst/>
              </a:prstGeom>
              <a:noFill/>
              <a:ln w="0">
                <a:solidFill>
                  <a:srgbClr val="000000"/>
                </a:solidFill>
                <a:round/>
                <a:headEnd/>
                <a:tailEnd/>
              </a:ln>
            </p:spPr>
            <p:txBody>
              <a:bodyPr/>
              <a:lstStyle/>
              <a:p>
                <a:endParaRPr lang="en-US"/>
              </a:p>
            </p:txBody>
          </p:sp>
          <p:sp>
            <p:nvSpPr>
              <p:cNvPr id="69994" name="Line 1386"/>
              <p:cNvSpPr>
                <a:spLocks noChangeShapeType="1"/>
              </p:cNvSpPr>
              <p:nvPr/>
            </p:nvSpPr>
            <p:spPr bwMode="auto">
              <a:xfrm flipH="1">
                <a:off x="2343" y="1917"/>
                <a:ext cx="8" cy="2"/>
              </a:xfrm>
              <a:prstGeom prst="line">
                <a:avLst/>
              </a:prstGeom>
              <a:noFill/>
              <a:ln w="0">
                <a:solidFill>
                  <a:srgbClr val="000000"/>
                </a:solidFill>
                <a:round/>
                <a:headEnd/>
                <a:tailEnd/>
              </a:ln>
            </p:spPr>
            <p:txBody>
              <a:bodyPr/>
              <a:lstStyle/>
              <a:p>
                <a:endParaRPr lang="en-US"/>
              </a:p>
            </p:txBody>
          </p:sp>
          <p:sp>
            <p:nvSpPr>
              <p:cNvPr id="69995" name="Line 1387"/>
              <p:cNvSpPr>
                <a:spLocks noChangeShapeType="1"/>
              </p:cNvSpPr>
              <p:nvPr/>
            </p:nvSpPr>
            <p:spPr bwMode="auto">
              <a:xfrm flipH="1">
                <a:off x="2340" y="1919"/>
                <a:ext cx="3" cy="1"/>
              </a:xfrm>
              <a:prstGeom prst="line">
                <a:avLst/>
              </a:prstGeom>
              <a:noFill/>
              <a:ln w="0">
                <a:solidFill>
                  <a:srgbClr val="000000"/>
                </a:solidFill>
                <a:round/>
                <a:headEnd/>
                <a:tailEnd/>
              </a:ln>
            </p:spPr>
            <p:txBody>
              <a:bodyPr/>
              <a:lstStyle/>
              <a:p>
                <a:endParaRPr lang="en-US"/>
              </a:p>
            </p:txBody>
          </p:sp>
          <p:sp>
            <p:nvSpPr>
              <p:cNvPr id="69996" name="Line 1388"/>
              <p:cNvSpPr>
                <a:spLocks noChangeShapeType="1"/>
              </p:cNvSpPr>
              <p:nvPr/>
            </p:nvSpPr>
            <p:spPr bwMode="auto">
              <a:xfrm flipH="1" flipV="1">
                <a:off x="2332" y="1917"/>
                <a:ext cx="8" cy="2"/>
              </a:xfrm>
              <a:prstGeom prst="line">
                <a:avLst/>
              </a:prstGeom>
              <a:noFill/>
              <a:ln w="0">
                <a:solidFill>
                  <a:srgbClr val="000000"/>
                </a:solidFill>
                <a:round/>
                <a:headEnd/>
                <a:tailEnd/>
              </a:ln>
            </p:spPr>
            <p:txBody>
              <a:bodyPr/>
              <a:lstStyle/>
              <a:p>
                <a:endParaRPr lang="en-US"/>
              </a:p>
            </p:txBody>
          </p:sp>
          <p:sp>
            <p:nvSpPr>
              <p:cNvPr id="69997" name="Line 1389"/>
              <p:cNvSpPr>
                <a:spLocks noChangeShapeType="1"/>
              </p:cNvSpPr>
              <p:nvPr/>
            </p:nvSpPr>
            <p:spPr bwMode="auto">
              <a:xfrm flipH="1" flipV="1">
                <a:off x="2326" y="1913"/>
                <a:ext cx="6" cy="4"/>
              </a:xfrm>
              <a:prstGeom prst="line">
                <a:avLst/>
              </a:prstGeom>
              <a:noFill/>
              <a:ln w="0">
                <a:solidFill>
                  <a:srgbClr val="000000"/>
                </a:solidFill>
                <a:round/>
                <a:headEnd/>
                <a:tailEnd/>
              </a:ln>
            </p:spPr>
            <p:txBody>
              <a:bodyPr/>
              <a:lstStyle/>
              <a:p>
                <a:endParaRPr lang="en-US"/>
              </a:p>
            </p:txBody>
          </p:sp>
          <p:sp>
            <p:nvSpPr>
              <p:cNvPr id="69998" name="Line 1390"/>
              <p:cNvSpPr>
                <a:spLocks noChangeShapeType="1"/>
              </p:cNvSpPr>
              <p:nvPr/>
            </p:nvSpPr>
            <p:spPr bwMode="auto">
              <a:xfrm flipH="1" flipV="1">
                <a:off x="2323" y="1906"/>
                <a:ext cx="3" cy="7"/>
              </a:xfrm>
              <a:prstGeom prst="line">
                <a:avLst/>
              </a:prstGeom>
              <a:noFill/>
              <a:ln w="0">
                <a:solidFill>
                  <a:srgbClr val="000000"/>
                </a:solidFill>
                <a:round/>
                <a:headEnd/>
                <a:tailEnd/>
              </a:ln>
            </p:spPr>
            <p:txBody>
              <a:bodyPr/>
              <a:lstStyle/>
              <a:p>
                <a:endParaRPr lang="en-US"/>
              </a:p>
            </p:txBody>
          </p:sp>
          <p:sp>
            <p:nvSpPr>
              <p:cNvPr id="69999" name="Line 1391"/>
              <p:cNvSpPr>
                <a:spLocks noChangeShapeType="1"/>
              </p:cNvSpPr>
              <p:nvPr/>
            </p:nvSpPr>
            <p:spPr bwMode="auto">
              <a:xfrm flipV="1">
                <a:off x="2323" y="1904"/>
                <a:ext cx="1" cy="2"/>
              </a:xfrm>
              <a:prstGeom prst="line">
                <a:avLst/>
              </a:prstGeom>
              <a:noFill/>
              <a:ln w="0">
                <a:solidFill>
                  <a:srgbClr val="000000"/>
                </a:solidFill>
                <a:round/>
                <a:headEnd/>
                <a:tailEnd/>
              </a:ln>
            </p:spPr>
            <p:txBody>
              <a:bodyPr/>
              <a:lstStyle/>
              <a:p>
                <a:endParaRPr lang="en-US"/>
              </a:p>
            </p:txBody>
          </p:sp>
          <p:sp>
            <p:nvSpPr>
              <p:cNvPr id="70000" name="Line 1392"/>
              <p:cNvSpPr>
                <a:spLocks noChangeShapeType="1"/>
              </p:cNvSpPr>
              <p:nvPr/>
            </p:nvSpPr>
            <p:spPr bwMode="auto">
              <a:xfrm flipV="1">
                <a:off x="2323" y="1898"/>
                <a:ext cx="3" cy="6"/>
              </a:xfrm>
              <a:prstGeom prst="line">
                <a:avLst/>
              </a:prstGeom>
              <a:noFill/>
              <a:ln w="0">
                <a:solidFill>
                  <a:srgbClr val="000000"/>
                </a:solidFill>
                <a:round/>
                <a:headEnd/>
                <a:tailEnd/>
              </a:ln>
            </p:spPr>
            <p:txBody>
              <a:bodyPr/>
              <a:lstStyle/>
              <a:p>
                <a:endParaRPr lang="en-US"/>
              </a:p>
            </p:txBody>
          </p:sp>
          <p:sp>
            <p:nvSpPr>
              <p:cNvPr id="70001" name="Line 1393"/>
              <p:cNvSpPr>
                <a:spLocks noChangeShapeType="1"/>
              </p:cNvSpPr>
              <p:nvPr/>
            </p:nvSpPr>
            <p:spPr bwMode="auto">
              <a:xfrm flipV="1">
                <a:off x="2326" y="1894"/>
                <a:ext cx="6" cy="4"/>
              </a:xfrm>
              <a:prstGeom prst="line">
                <a:avLst/>
              </a:prstGeom>
              <a:noFill/>
              <a:ln w="0">
                <a:solidFill>
                  <a:srgbClr val="000000"/>
                </a:solidFill>
                <a:round/>
                <a:headEnd/>
                <a:tailEnd/>
              </a:ln>
            </p:spPr>
            <p:txBody>
              <a:bodyPr/>
              <a:lstStyle/>
              <a:p>
                <a:endParaRPr lang="en-US"/>
              </a:p>
            </p:txBody>
          </p:sp>
          <p:sp>
            <p:nvSpPr>
              <p:cNvPr id="70002" name="Line 1394"/>
              <p:cNvSpPr>
                <a:spLocks noChangeShapeType="1"/>
              </p:cNvSpPr>
              <p:nvPr/>
            </p:nvSpPr>
            <p:spPr bwMode="auto">
              <a:xfrm flipV="1">
                <a:off x="2332" y="1891"/>
                <a:ext cx="8" cy="3"/>
              </a:xfrm>
              <a:prstGeom prst="line">
                <a:avLst/>
              </a:prstGeom>
              <a:noFill/>
              <a:ln w="0">
                <a:solidFill>
                  <a:srgbClr val="000000"/>
                </a:solidFill>
                <a:round/>
                <a:headEnd/>
                <a:tailEnd/>
              </a:ln>
            </p:spPr>
            <p:txBody>
              <a:bodyPr/>
              <a:lstStyle/>
              <a:p>
                <a:endParaRPr lang="en-US"/>
              </a:p>
            </p:txBody>
          </p:sp>
          <p:sp>
            <p:nvSpPr>
              <p:cNvPr id="70003" name="Line 1395"/>
              <p:cNvSpPr>
                <a:spLocks noChangeShapeType="1"/>
              </p:cNvSpPr>
              <p:nvPr/>
            </p:nvSpPr>
            <p:spPr bwMode="auto">
              <a:xfrm>
                <a:off x="2340" y="1891"/>
                <a:ext cx="3" cy="1"/>
              </a:xfrm>
              <a:prstGeom prst="line">
                <a:avLst/>
              </a:prstGeom>
              <a:noFill/>
              <a:ln w="0">
                <a:solidFill>
                  <a:srgbClr val="000000"/>
                </a:solidFill>
                <a:round/>
                <a:headEnd/>
                <a:tailEnd/>
              </a:ln>
            </p:spPr>
            <p:txBody>
              <a:bodyPr/>
              <a:lstStyle/>
              <a:p>
                <a:endParaRPr lang="en-US"/>
              </a:p>
            </p:txBody>
          </p:sp>
          <p:sp>
            <p:nvSpPr>
              <p:cNvPr id="70004" name="Line 1396"/>
              <p:cNvSpPr>
                <a:spLocks noChangeShapeType="1"/>
              </p:cNvSpPr>
              <p:nvPr/>
            </p:nvSpPr>
            <p:spPr bwMode="auto">
              <a:xfrm>
                <a:off x="2343" y="1891"/>
                <a:ext cx="8" cy="3"/>
              </a:xfrm>
              <a:prstGeom prst="line">
                <a:avLst/>
              </a:prstGeom>
              <a:noFill/>
              <a:ln w="0">
                <a:solidFill>
                  <a:srgbClr val="000000"/>
                </a:solidFill>
                <a:round/>
                <a:headEnd/>
                <a:tailEnd/>
              </a:ln>
            </p:spPr>
            <p:txBody>
              <a:bodyPr/>
              <a:lstStyle/>
              <a:p>
                <a:endParaRPr lang="en-US"/>
              </a:p>
            </p:txBody>
          </p:sp>
          <p:sp>
            <p:nvSpPr>
              <p:cNvPr id="70005" name="Line 1397"/>
              <p:cNvSpPr>
                <a:spLocks noChangeShapeType="1"/>
              </p:cNvSpPr>
              <p:nvPr/>
            </p:nvSpPr>
            <p:spPr bwMode="auto">
              <a:xfrm>
                <a:off x="2351" y="1894"/>
                <a:ext cx="5" cy="4"/>
              </a:xfrm>
              <a:prstGeom prst="line">
                <a:avLst/>
              </a:prstGeom>
              <a:noFill/>
              <a:ln w="0">
                <a:solidFill>
                  <a:srgbClr val="000000"/>
                </a:solidFill>
                <a:round/>
                <a:headEnd/>
                <a:tailEnd/>
              </a:ln>
            </p:spPr>
            <p:txBody>
              <a:bodyPr/>
              <a:lstStyle/>
              <a:p>
                <a:endParaRPr lang="en-US"/>
              </a:p>
            </p:txBody>
          </p:sp>
          <p:sp>
            <p:nvSpPr>
              <p:cNvPr id="70006" name="Line 1398"/>
              <p:cNvSpPr>
                <a:spLocks noChangeShapeType="1"/>
              </p:cNvSpPr>
              <p:nvPr/>
            </p:nvSpPr>
            <p:spPr bwMode="auto">
              <a:xfrm>
                <a:off x="2356" y="1898"/>
                <a:ext cx="3" cy="8"/>
              </a:xfrm>
              <a:prstGeom prst="line">
                <a:avLst/>
              </a:prstGeom>
              <a:noFill/>
              <a:ln w="0">
                <a:solidFill>
                  <a:srgbClr val="000000"/>
                </a:solidFill>
                <a:round/>
                <a:headEnd/>
                <a:tailEnd/>
              </a:ln>
            </p:spPr>
            <p:txBody>
              <a:bodyPr/>
              <a:lstStyle/>
              <a:p>
                <a:endParaRPr lang="en-US"/>
              </a:p>
            </p:txBody>
          </p:sp>
          <p:sp>
            <p:nvSpPr>
              <p:cNvPr id="70007" name="Line 1399"/>
              <p:cNvSpPr>
                <a:spLocks noChangeShapeType="1"/>
              </p:cNvSpPr>
              <p:nvPr/>
            </p:nvSpPr>
            <p:spPr bwMode="auto">
              <a:xfrm>
                <a:off x="2359" y="1906"/>
                <a:ext cx="1" cy="11"/>
              </a:xfrm>
              <a:prstGeom prst="line">
                <a:avLst/>
              </a:prstGeom>
              <a:noFill/>
              <a:ln w="0">
                <a:solidFill>
                  <a:srgbClr val="000000"/>
                </a:solidFill>
                <a:round/>
                <a:headEnd/>
                <a:tailEnd/>
              </a:ln>
            </p:spPr>
            <p:txBody>
              <a:bodyPr/>
              <a:lstStyle/>
              <a:p>
                <a:endParaRPr lang="en-US"/>
              </a:p>
            </p:txBody>
          </p:sp>
          <p:sp>
            <p:nvSpPr>
              <p:cNvPr id="70008" name="Line 1400"/>
              <p:cNvSpPr>
                <a:spLocks noChangeShapeType="1"/>
              </p:cNvSpPr>
              <p:nvPr/>
            </p:nvSpPr>
            <p:spPr bwMode="auto">
              <a:xfrm flipH="1">
                <a:off x="2356" y="1917"/>
                <a:ext cx="3" cy="11"/>
              </a:xfrm>
              <a:prstGeom prst="line">
                <a:avLst/>
              </a:prstGeom>
              <a:noFill/>
              <a:ln w="0">
                <a:solidFill>
                  <a:srgbClr val="000000"/>
                </a:solidFill>
                <a:round/>
                <a:headEnd/>
                <a:tailEnd/>
              </a:ln>
            </p:spPr>
            <p:txBody>
              <a:bodyPr/>
              <a:lstStyle/>
              <a:p>
                <a:endParaRPr lang="en-US"/>
              </a:p>
            </p:txBody>
          </p:sp>
          <p:sp>
            <p:nvSpPr>
              <p:cNvPr id="70009" name="Line 1401"/>
              <p:cNvSpPr>
                <a:spLocks noChangeShapeType="1"/>
              </p:cNvSpPr>
              <p:nvPr/>
            </p:nvSpPr>
            <p:spPr bwMode="auto">
              <a:xfrm flipH="1">
                <a:off x="2351" y="1928"/>
                <a:ext cx="5" cy="6"/>
              </a:xfrm>
              <a:prstGeom prst="line">
                <a:avLst/>
              </a:prstGeom>
              <a:noFill/>
              <a:ln w="0">
                <a:solidFill>
                  <a:srgbClr val="000000"/>
                </a:solidFill>
                <a:round/>
                <a:headEnd/>
                <a:tailEnd/>
              </a:ln>
            </p:spPr>
            <p:txBody>
              <a:bodyPr/>
              <a:lstStyle/>
              <a:p>
                <a:endParaRPr lang="en-US"/>
              </a:p>
            </p:txBody>
          </p:sp>
          <p:sp>
            <p:nvSpPr>
              <p:cNvPr id="70010" name="Line 1402"/>
              <p:cNvSpPr>
                <a:spLocks noChangeShapeType="1"/>
              </p:cNvSpPr>
              <p:nvPr/>
            </p:nvSpPr>
            <p:spPr bwMode="auto">
              <a:xfrm flipH="1">
                <a:off x="2343" y="1934"/>
                <a:ext cx="8" cy="2"/>
              </a:xfrm>
              <a:prstGeom prst="line">
                <a:avLst/>
              </a:prstGeom>
              <a:noFill/>
              <a:ln w="0">
                <a:solidFill>
                  <a:srgbClr val="000000"/>
                </a:solidFill>
                <a:round/>
                <a:headEnd/>
                <a:tailEnd/>
              </a:ln>
            </p:spPr>
            <p:txBody>
              <a:bodyPr/>
              <a:lstStyle/>
              <a:p>
                <a:endParaRPr lang="en-US"/>
              </a:p>
            </p:txBody>
          </p:sp>
          <p:sp>
            <p:nvSpPr>
              <p:cNvPr id="70011" name="Line 1403"/>
              <p:cNvSpPr>
                <a:spLocks noChangeShapeType="1"/>
              </p:cNvSpPr>
              <p:nvPr/>
            </p:nvSpPr>
            <p:spPr bwMode="auto">
              <a:xfrm flipH="1">
                <a:off x="2337" y="1936"/>
                <a:ext cx="6" cy="1"/>
              </a:xfrm>
              <a:prstGeom prst="line">
                <a:avLst/>
              </a:prstGeom>
              <a:noFill/>
              <a:ln w="0">
                <a:solidFill>
                  <a:srgbClr val="000000"/>
                </a:solidFill>
                <a:round/>
                <a:headEnd/>
                <a:tailEnd/>
              </a:ln>
            </p:spPr>
            <p:txBody>
              <a:bodyPr/>
              <a:lstStyle/>
              <a:p>
                <a:endParaRPr lang="en-US"/>
              </a:p>
            </p:txBody>
          </p:sp>
          <p:sp>
            <p:nvSpPr>
              <p:cNvPr id="70012" name="Line 1404"/>
              <p:cNvSpPr>
                <a:spLocks noChangeShapeType="1"/>
              </p:cNvSpPr>
              <p:nvPr/>
            </p:nvSpPr>
            <p:spPr bwMode="auto">
              <a:xfrm flipH="1" flipV="1">
                <a:off x="2329" y="1934"/>
                <a:ext cx="8" cy="2"/>
              </a:xfrm>
              <a:prstGeom prst="line">
                <a:avLst/>
              </a:prstGeom>
              <a:noFill/>
              <a:ln w="0">
                <a:solidFill>
                  <a:srgbClr val="000000"/>
                </a:solidFill>
                <a:round/>
                <a:headEnd/>
                <a:tailEnd/>
              </a:ln>
            </p:spPr>
            <p:txBody>
              <a:bodyPr/>
              <a:lstStyle/>
              <a:p>
                <a:endParaRPr lang="en-US"/>
              </a:p>
            </p:txBody>
          </p:sp>
          <p:sp>
            <p:nvSpPr>
              <p:cNvPr id="70013" name="Line 1405"/>
              <p:cNvSpPr>
                <a:spLocks noChangeShapeType="1"/>
              </p:cNvSpPr>
              <p:nvPr/>
            </p:nvSpPr>
            <p:spPr bwMode="auto">
              <a:xfrm flipH="1" flipV="1">
                <a:off x="2326" y="1930"/>
                <a:ext cx="3" cy="4"/>
              </a:xfrm>
              <a:prstGeom prst="line">
                <a:avLst/>
              </a:prstGeom>
              <a:noFill/>
              <a:ln w="0">
                <a:solidFill>
                  <a:srgbClr val="000000"/>
                </a:solidFill>
                <a:round/>
                <a:headEnd/>
                <a:tailEnd/>
              </a:ln>
            </p:spPr>
            <p:txBody>
              <a:bodyPr/>
              <a:lstStyle/>
              <a:p>
                <a:endParaRPr lang="en-US"/>
              </a:p>
            </p:txBody>
          </p:sp>
          <p:sp>
            <p:nvSpPr>
              <p:cNvPr id="70014" name="Line 1406"/>
              <p:cNvSpPr>
                <a:spLocks noChangeShapeType="1"/>
              </p:cNvSpPr>
              <p:nvPr/>
            </p:nvSpPr>
            <p:spPr bwMode="auto">
              <a:xfrm flipV="1">
                <a:off x="2446" y="1898"/>
                <a:ext cx="6" cy="2"/>
              </a:xfrm>
              <a:prstGeom prst="line">
                <a:avLst/>
              </a:prstGeom>
              <a:noFill/>
              <a:ln w="0">
                <a:solidFill>
                  <a:srgbClr val="000000"/>
                </a:solidFill>
                <a:round/>
                <a:headEnd/>
                <a:tailEnd/>
              </a:ln>
            </p:spPr>
            <p:txBody>
              <a:bodyPr/>
              <a:lstStyle/>
              <a:p>
                <a:endParaRPr lang="en-US"/>
              </a:p>
            </p:txBody>
          </p:sp>
          <p:sp>
            <p:nvSpPr>
              <p:cNvPr id="70015" name="Line 1407"/>
              <p:cNvSpPr>
                <a:spLocks noChangeShapeType="1"/>
              </p:cNvSpPr>
              <p:nvPr/>
            </p:nvSpPr>
            <p:spPr bwMode="auto">
              <a:xfrm flipV="1">
                <a:off x="2452" y="1891"/>
                <a:ext cx="8" cy="7"/>
              </a:xfrm>
              <a:prstGeom prst="line">
                <a:avLst/>
              </a:prstGeom>
              <a:noFill/>
              <a:ln w="0">
                <a:solidFill>
                  <a:srgbClr val="000000"/>
                </a:solidFill>
                <a:round/>
                <a:headEnd/>
                <a:tailEnd/>
              </a:ln>
            </p:spPr>
            <p:txBody>
              <a:bodyPr/>
              <a:lstStyle/>
              <a:p>
                <a:endParaRPr lang="en-US"/>
              </a:p>
            </p:txBody>
          </p:sp>
          <p:sp>
            <p:nvSpPr>
              <p:cNvPr id="70016" name="Line 1408"/>
              <p:cNvSpPr>
                <a:spLocks noChangeShapeType="1"/>
              </p:cNvSpPr>
              <p:nvPr/>
            </p:nvSpPr>
            <p:spPr bwMode="auto">
              <a:xfrm>
                <a:off x="2460" y="1891"/>
                <a:ext cx="1" cy="45"/>
              </a:xfrm>
              <a:prstGeom prst="line">
                <a:avLst/>
              </a:prstGeom>
              <a:noFill/>
              <a:ln w="0">
                <a:solidFill>
                  <a:srgbClr val="000000"/>
                </a:solidFill>
                <a:round/>
                <a:headEnd/>
                <a:tailEnd/>
              </a:ln>
            </p:spPr>
            <p:txBody>
              <a:bodyPr/>
              <a:lstStyle/>
              <a:p>
                <a:endParaRPr lang="en-US"/>
              </a:p>
            </p:txBody>
          </p:sp>
          <p:sp>
            <p:nvSpPr>
              <p:cNvPr id="70017" name="Line 1409"/>
              <p:cNvSpPr>
                <a:spLocks noChangeShapeType="1"/>
              </p:cNvSpPr>
              <p:nvPr/>
            </p:nvSpPr>
            <p:spPr bwMode="auto">
              <a:xfrm flipH="1">
                <a:off x="2502" y="1891"/>
                <a:ext cx="8" cy="3"/>
              </a:xfrm>
              <a:prstGeom prst="line">
                <a:avLst/>
              </a:prstGeom>
              <a:noFill/>
              <a:ln w="0">
                <a:solidFill>
                  <a:srgbClr val="000000"/>
                </a:solidFill>
                <a:round/>
                <a:headEnd/>
                <a:tailEnd/>
              </a:ln>
            </p:spPr>
            <p:txBody>
              <a:bodyPr/>
              <a:lstStyle/>
              <a:p>
                <a:endParaRPr lang="en-US"/>
              </a:p>
            </p:txBody>
          </p:sp>
          <p:sp>
            <p:nvSpPr>
              <p:cNvPr id="70018" name="Line 1410"/>
              <p:cNvSpPr>
                <a:spLocks noChangeShapeType="1"/>
              </p:cNvSpPr>
              <p:nvPr/>
            </p:nvSpPr>
            <p:spPr bwMode="auto">
              <a:xfrm flipH="1">
                <a:off x="2496" y="1894"/>
                <a:ext cx="6" cy="6"/>
              </a:xfrm>
              <a:prstGeom prst="line">
                <a:avLst/>
              </a:prstGeom>
              <a:noFill/>
              <a:ln w="0">
                <a:solidFill>
                  <a:srgbClr val="000000"/>
                </a:solidFill>
                <a:round/>
                <a:headEnd/>
                <a:tailEnd/>
              </a:ln>
            </p:spPr>
            <p:txBody>
              <a:bodyPr/>
              <a:lstStyle/>
              <a:p>
                <a:endParaRPr lang="en-US"/>
              </a:p>
            </p:txBody>
          </p:sp>
          <p:sp>
            <p:nvSpPr>
              <p:cNvPr id="70019" name="Line 1411"/>
              <p:cNvSpPr>
                <a:spLocks noChangeShapeType="1"/>
              </p:cNvSpPr>
              <p:nvPr/>
            </p:nvSpPr>
            <p:spPr bwMode="auto">
              <a:xfrm flipH="1">
                <a:off x="2493" y="1900"/>
                <a:ext cx="3" cy="11"/>
              </a:xfrm>
              <a:prstGeom prst="line">
                <a:avLst/>
              </a:prstGeom>
              <a:noFill/>
              <a:ln w="0">
                <a:solidFill>
                  <a:srgbClr val="000000"/>
                </a:solidFill>
                <a:round/>
                <a:headEnd/>
                <a:tailEnd/>
              </a:ln>
            </p:spPr>
            <p:txBody>
              <a:bodyPr/>
              <a:lstStyle/>
              <a:p>
                <a:endParaRPr lang="en-US"/>
              </a:p>
            </p:txBody>
          </p:sp>
          <p:sp>
            <p:nvSpPr>
              <p:cNvPr id="70020" name="Line 1412"/>
              <p:cNvSpPr>
                <a:spLocks noChangeShapeType="1"/>
              </p:cNvSpPr>
              <p:nvPr/>
            </p:nvSpPr>
            <p:spPr bwMode="auto">
              <a:xfrm>
                <a:off x="2493" y="1911"/>
                <a:ext cx="1" cy="6"/>
              </a:xfrm>
              <a:prstGeom prst="line">
                <a:avLst/>
              </a:prstGeom>
              <a:noFill/>
              <a:ln w="0">
                <a:solidFill>
                  <a:srgbClr val="000000"/>
                </a:solidFill>
                <a:round/>
                <a:headEnd/>
                <a:tailEnd/>
              </a:ln>
            </p:spPr>
            <p:txBody>
              <a:bodyPr/>
              <a:lstStyle/>
              <a:p>
                <a:endParaRPr lang="en-US"/>
              </a:p>
            </p:txBody>
          </p:sp>
        </p:grpSp>
        <p:grpSp>
          <p:nvGrpSpPr>
            <p:cNvPr id="70021" name="Group 1413"/>
            <p:cNvGrpSpPr>
              <a:grpSpLocks/>
            </p:cNvGrpSpPr>
            <p:nvPr/>
          </p:nvGrpSpPr>
          <p:grpSpPr bwMode="auto">
            <a:xfrm>
              <a:off x="2493" y="1794"/>
              <a:ext cx="2887" cy="2878"/>
              <a:chOff x="2493" y="1794"/>
              <a:chExt cx="2887" cy="2878"/>
            </a:xfrm>
          </p:grpSpPr>
          <p:sp>
            <p:nvSpPr>
              <p:cNvPr id="70022" name="Line 1414"/>
              <p:cNvSpPr>
                <a:spLocks noChangeShapeType="1"/>
              </p:cNvSpPr>
              <p:nvPr/>
            </p:nvSpPr>
            <p:spPr bwMode="auto">
              <a:xfrm>
                <a:off x="2493" y="1917"/>
                <a:ext cx="3" cy="11"/>
              </a:xfrm>
              <a:prstGeom prst="line">
                <a:avLst/>
              </a:prstGeom>
              <a:noFill/>
              <a:ln w="0">
                <a:solidFill>
                  <a:srgbClr val="000000"/>
                </a:solidFill>
                <a:round/>
                <a:headEnd/>
                <a:tailEnd/>
              </a:ln>
            </p:spPr>
            <p:txBody>
              <a:bodyPr/>
              <a:lstStyle/>
              <a:p>
                <a:endParaRPr lang="en-US"/>
              </a:p>
            </p:txBody>
          </p:sp>
          <p:sp>
            <p:nvSpPr>
              <p:cNvPr id="70023" name="Line 1415"/>
              <p:cNvSpPr>
                <a:spLocks noChangeShapeType="1"/>
              </p:cNvSpPr>
              <p:nvPr/>
            </p:nvSpPr>
            <p:spPr bwMode="auto">
              <a:xfrm>
                <a:off x="2496" y="1928"/>
                <a:ext cx="6" cy="6"/>
              </a:xfrm>
              <a:prstGeom prst="line">
                <a:avLst/>
              </a:prstGeom>
              <a:noFill/>
              <a:ln w="0">
                <a:solidFill>
                  <a:srgbClr val="000000"/>
                </a:solidFill>
                <a:round/>
                <a:headEnd/>
                <a:tailEnd/>
              </a:ln>
            </p:spPr>
            <p:txBody>
              <a:bodyPr/>
              <a:lstStyle/>
              <a:p>
                <a:endParaRPr lang="en-US"/>
              </a:p>
            </p:txBody>
          </p:sp>
          <p:sp>
            <p:nvSpPr>
              <p:cNvPr id="70024" name="Line 1416"/>
              <p:cNvSpPr>
                <a:spLocks noChangeShapeType="1"/>
              </p:cNvSpPr>
              <p:nvPr/>
            </p:nvSpPr>
            <p:spPr bwMode="auto">
              <a:xfrm>
                <a:off x="2502" y="1934"/>
                <a:ext cx="8" cy="2"/>
              </a:xfrm>
              <a:prstGeom prst="line">
                <a:avLst/>
              </a:prstGeom>
              <a:noFill/>
              <a:ln w="0">
                <a:solidFill>
                  <a:srgbClr val="000000"/>
                </a:solidFill>
                <a:round/>
                <a:headEnd/>
                <a:tailEnd/>
              </a:ln>
            </p:spPr>
            <p:txBody>
              <a:bodyPr/>
              <a:lstStyle/>
              <a:p>
                <a:endParaRPr lang="en-US"/>
              </a:p>
            </p:txBody>
          </p:sp>
          <p:sp>
            <p:nvSpPr>
              <p:cNvPr id="70025" name="Line 1417"/>
              <p:cNvSpPr>
                <a:spLocks noChangeShapeType="1"/>
              </p:cNvSpPr>
              <p:nvPr/>
            </p:nvSpPr>
            <p:spPr bwMode="auto">
              <a:xfrm>
                <a:off x="2510" y="1936"/>
                <a:ext cx="6" cy="1"/>
              </a:xfrm>
              <a:prstGeom prst="line">
                <a:avLst/>
              </a:prstGeom>
              <a:noFill/>
              <a:ln w="0">
                <a:solidFill>
                  <a:srgbClr val="000000"/>
                </a:solidFill>
                <a:round/>
                <a:headEnd/>
                <a:tailEnd/>
              </a:ln>
            </p:spPr>
            <p:txBody>
              <a:bodyPr/>
              <a:lstStyle/>
              <a:p>
                <a:endParaRPr lang="en-US"/>
              </a:p>
            </p:txBody>
          </p:sp>
          <p:sp>
            <p:nvSpPr>
              <p:cNvPr id="70026" name="Line 1418"/>
              <p:cNvSpPr>
                <a:spLocks noChangeShapeType="1"/>
              </p:cNvSpPr>
              <p:nvPr/>
            </p:nvSpPr>
            <p:spPr bwMode="auto">
              <a:xfrm flipV="1">
                <a:off x="2516" y="1934"/>
                <a:ext cx="8" cy="2"/>
              </a:xfrm>
              <a:prstGeom prst="line">
                <a:avLst/>
              </a:prstGeom>
              <a:noFill/>
              <a:ln w="0">
                <a:solidFill>
                  <a:srgbClr val="000000"/>
                </a:solidFill>
                <a:round/>
                <a:headEnd/>
                <a:tailEnd/>
              </a:ln>
            </p:spPr>
            <p:txBody>
              <a:bodyPr/>
              <a:lstStyle/>
              <a:p>
                <a:endParaRPr lang="en-US"/>
              </a:p>
            </p:txBody>
          </p:sp>
          <p:sp>
            <p:nvSpPr>
              <p:cNvPr id="70027" name="Line 1419"/>
              <p:cNvSpPr>
                <a:spLocks noChangeShapeType="1"/>
              </p:cNvSpPr>
              <p:nvPr/>
            </p:nvSpPr>
            <p:spPr bwMode="auto">
              <a:xfrm flipV="1">
                <a:off x="2524" y="1928"/>
                <a:ext cx="6" cy="6"/>
              </a:xfrm>
              <a:prstGeom prst="line">
                <a:avLst/>
              </a:prstGeom>
              <a:noFill/>
              <a:ln w="0">
                <a:solidFill>
                  <a:srgbClr val="000000"/>
                </a:solidFill>
                <a:round/>
                <a:headEnd/>
                <a:tailEnd/>
              </a:ln>
            </p:spPr>
            <p:txBody>
              <a:bodyPr/>
              <a:lstStyle/>
              <a:p>
                <a:endParaRPr lang="en-US"/>
              </a:p>
            </p:txBody>
          </p:sp>
          <p:sp>
            <p:nvSpPr>
              <p:cNvPr id="70028" name="Line 1420"/>
              <p:cNvSpPr>
                <a:spLocks noChangeShapeType="1"/>
              </p:cNvSpPr>
              <p:nvPr/>
            </p:nvSpPr>
            <p:spPr bwMode="auto">
              <a:xfrm flipV="1">
                <a:off x="2530" y="1917"/>
                <a:ext cx="2" cy="11"/>
              </a:xfrm>
              <a:prstGeom prst="line">
                <a:avLst/>
              </a:prstGeom>
              <a:noFill/>
              <a:ln w="0">
                <a:solidFill>
                  <a:srgbClr val="000000"/>
                </a:solidFill>
                <a:round/>
                <a:headEnd/>
                <a:tailEnd/>
              </a:ln>
            </p:spPr>
            <p:txBody>
              <a:bodyPr/>
              <a:lstStyle/>
              <a:p>
                <a:endParaRPr lang="en-US"/>
              </a:p>
            </p:txBody>
          </p:sp>
          <p:sp>
            <p:nvSpPr>
              <p:cNvPr id="70029" name="Line 1421"/>
              <p:cNvSpPr>
                <a:spLocks noChangeShapeType="1"/>
              </p:cNvSpPr>
              <p:nvPr/>
            </p:nvSpPr>
            <p:spPr bwMode="auto">
              <a:xfrm flipV="1">
                <a:off x="2532" y="1911"/>
                <a:ext cx="1" cy="6"/>
              </a:xfrm>
              <a:prstGeom prst="line">
                <a:avLst/>
              </a:prstGeom>
              <a:noFill/>
              <a:ln w="0">
                <a:solidFill>
                  <a:srgbClr val="000000"/>
                </a:solidFill>
                <a:round/>
                <a:headEnd/>
                <a:tailEnd/>
              </a:ln>
            </p:spPr>
            <p:txBody>
              <a:bodyPr/>
              <a:lstStyle/>
              <a:p>
                <a:endParaRPr lang="en-US"/>
              </a:p>
            </p:txBody>
          </p:sp>
          <p:sp>
            <p:nvSpPr>
              <p:cNvPr id="70030" name="Line 1422"/>
              <p:cNvSpPr>
                <a:spLocks noChangeShapeType="1"/>
              </p:cNvSpPr>
              <p:nvPr/>
            </p:nvSpPr>
            <p:spPr bwMode="auto">
              <a:xfrm flipH="1" flipV="1">
                <a:off x="2530" y="1900"/>
                <a:ext cx="2" cy="11"/>
              </a:xfrm>
              <a:prstGeom prst="line">
                <a:avLst/>
              </a:prstGeom>
              <a:noFill/>
              <a:ln w="0">
                <a:solidFill>
                  <a:srgbClr val="000000"/>
                </a:solidFill>
                <a:round/>
                <a:headEnd/>
                <a:tailEnd/>
              </a:ln>
            </p:spPr>
            <p:txBody>
              <a:bodyPr/>
              <a:lstStyle/>
              <a:p>
                <a:endParaRPr lang="en-US"/>
              </a:p>
            </p:txBody>
          </p:sp>
          <p:sp>
            <p:nvSpPr>
              <p:cNvPr id="70031" name="Line 1423"/>
              <p:cNvSpPr>
                <a:spLocks noChangeShapeType="1"/>
              </p:cNvSpPr>
              <p:nvPr/>
            </p:nvSpPr>
            <p:spPr bwMode="auto">
              <a:xfrm flipH="1" flipV="1">
                <a:off x="2524" y="1894"/>
                <a:ext cx="6" cy="6"/>
              </a:xfrm>
              <a:prstGeom prst="line">
                <a:avLst/>
              </a:prstGeom>
              <a:noFill/>
              <a:ln w="0">
                <a:solidFill>
                  <a:srgbClr val="000000"/>
                </a:solidFill>
                <a:round/>
                <a:headEnd/>
                <a:tailEnd/>
              </a:ln>
            </p:spPr>
            <p:txBody>
              <a:bodyPr/>
              <a:lstStyle/>
              <a:p>
                <a:endParaRPr lang="en-US"/>
              </a:p>
            </p:txBody>
          </p:sp>
          <p:sp>
            <p:nvSpPr>
              <p:cNvPr id="70032" name="Line 1424"/>
              <p:cNvSpPr>
                <a:spLocks noChangeShapeType="1"/>
              </p:cNvSpPr>
              <p:nvPr/>
            </p:nvSpPr>
            <p:spPr bwMode="auto">
              <a:xfrm flipH="1" flipV="1">
                <a:off x="2516" y="1891"/>
                <a:ext cx="8" cy="3"/>
              </a:xfrm>
              <a:prstGeom prst="line">
                <a:avLst/>
              </a:prstGeom>
              <a:noFill/>
              <a:ln w="0">
                <a:solidFill>
                  <a:srgbClr val="000000"/>
                </a:solidFill>
                <a:round/>
                <a:headEnd/>
                <a:tailEnd/>
              </a:ln>
            </p:spPr>
            <p:txBody>
              <a:bodyPr/>
              <a:lstStyle/>
              <a:p>
                <a:endParaRPr lang="en-US"/>
              </a:p>
            </p:txBody>
          </p:sp>
          <p:sp>
            <p:nvSpPr>
              <p:cNvPr id="70033" name="Line 1425"/>
              <p:cNvSpPr>
                <a:spLocks noChangeShapeType="1"/>
              </p:cNvSpPr>
              <p:nvPr/>
            </p:nvSpPr>
            <p:spPr bwMode="auto">
              <a:xfrm flipH="1">
                <a:off x="2510" y="1891"/>
                <a:ext cx="6" cy="1"/>
              </a:xfrm>
              <a:prstGeom prst="line">
                <a:avLst/>
              </a:prstGeom>
              <a:noFill/>
              <a:ln w="0">
                <a:solidFill>
                  <a:srgbClr val="000000"/>
                </a:solidFill>
                <a:round/>
                <a:headEnd/>
                <a:tailEnd/>
              </a:ln>
            </p:spPr>
            <p:txBody>
              <a:bodyPr/>
              <a:lstStyle/>
              <a:p>
                <a:endParaRPr lang="en-US"/>
              </a:p>
            </p:txBody>
          </p:sp>
          <p:sp>
            <p:nvSpPr>
              <p:cNvPr id="70034" name="Line 1426"/>
              <p:cNvSpPr>
                <a:spLocks noChangeShapeType="1"/>
              </p:cNvSpPr>
              <p:nvPr/>
            </p:nvSpPr>
            <p:spPr bwMode="auto">
              <a:xfrm flipV="1">
                <a:off x="2742" y="1898"/>
                <a:ext cx="6" cy="2"/>
              </a:xfrm>
              <a:prstGeom prst="line">
                <a:avLst/>
              </a:prstGeom>
              <a:noFill/>
              <a:ln w="0">
                <a:solidFill>
                  <a:srgbClr val="000000"/>
                </a:solidFill>
                <a:round/>
                <a:headEnd/>
                <a:tailEnd/>
              </a:ln>
            </p:spPr>
            <p:txBody>
              <a:bodyPr/>
              <a:lstStyle/>
              <a:p>
                <a:endParaRPr lang="en-US"/>
              </a:p>
            </p:txBody>
          </p:sp>
          <p:sp>
            <p:nvSpPr>
              <p:cNvPr id="70035" name="Line 1427"/>
              <p:cNvSpPr>
                <a:spLocks noChangeShapeType="1"/>
              </p:cNvSpPr>
              <p:nvPr/>
            </p:nvSpPr>
            <p:spPr bwMode="auto">
              <a:xfrm flipV="1">
                <a:off x="2748" y="1891"/>
                <a:ext cx="8" cy="7"/>
              </a:xfrm>
              <a:prstGeom prst="line">
                <a:avLst/>
              </a:prstGeom>
              <a:noFill/>
              <a:ln w="0">
                <a:solidFill>
                  <a:srgbClr val="000000"/>
                </a:solidFill>
                <a:round/>
                <a:headEnd/>
                <a:tailEnd/>
              </a:ln>
            </p:spPr>
            <p:txBody>
              <a:bodyPr/>
              <a:lstStyle/>
              <a:p>
                <a:endParaRPr lang="en-US"/>
              </a:p>
            </p:txBody>
          </p:sp>
          <p:sp>
            <p:nvSpPr>
              <p:cNvPr id="70036" name="Line 1428"/>
              <p:cNvSpPr>
                <a:spLocks noChangeShapeType="1"/>
              </p:cNvSpPr>
              <p:nvPr/>
            </p:nvSpPr>
            <p:spPr bwMode="auto">
              <a:xfrm>
                <a:off x="2756" y="1891"/>
                <a:ext cx="1" cy="45"/>
              </a:xfrm>
              <a:prstGeom prst="line">
                <a:avLst/>
              </a:prstGeom>
              <a:noFill/>
              <a:ln w="0">
                <a:solidFill>
                  <a:srgbClr val="000000"/>
                </a:solidFill>
                <a:round/>
                <a:headEnd/>
                <a:tailEnd/>
              </a:ln>
            </p:spPr>
            <p:txBody>
              <a:bodyPr/>
              <a:lstStyle/>
              <a:p>
                <a:endParaRPr lang="en-US"/>
              </a:p>
            </p:txBody>
          </p:sp>
          <p:sp>
            <p:nvSpPr>
              <p:cNvPr id="70037" name="Line 1429"/>
              <p:cNvSpPr>
                <a:spLocks noChangeShapeType="1"/>
              </p:cNvSpPr>
              <p:nvPr/>
            </p:nvSpPr>
            <p:spPr bwMode="auto">
              <a:xfrm flipV="1">
                <a:off x="2793" y="1900"/>
                <a:ext cx="1" cy="2"/>
              </a:xfrm>
              <a:prstGeom prst="line">
                <a:avLst/>
              </a:prstGeom>
              <a:noFill/>
              <a:ln w="0">
                <a:solidFill>
                  <a:srgbClr val="000000"/>
                </a:solidFill>
                <a:round/>
                <a:headEnd/>
                <a:tailEnd/>
              </a:ln>
            </p:spPr>
            <p:txBody>
              <a:bodyPr/>
              <a:lstStyle/>
              <a:p>
                <a:endParaRPr lang="en-US"/>
              </a:p>
            </p:txBody>
          </p:sp>
          <p:sp>
            <p:nvSpPr>
              <p:cNvPr id="70038" name="Line 1430"/>
              <p:cNvSpPr>
                <a:spLocks noChangeShapeType="1"/>
              </p:cNvSpPr>
              <p:nvPr/>
            </p:nvSpPr>
            <p:spPr bwMode="auto">
              <a:xfrm flipV="1">
                <a:off x="2793" y="1896"/>
                <a:ext cx="2" cy="4"/>
              </a:xfrm>
              <a:prstGeom prst="line">
                <a:avLst/>
              </a:prstGeom>
              <a:noFill/>
              <a:ln w="0">
                <a:solidFill>
                  <a:srgbClr val="000000"/>
                </a:solidFill>
                <a:round/>
                <a:headEnd/>
                <a:tailEnd/>
              </a:ln>
            </p:spPr>
            <p:txBody>
              <a:bodyPr/>
              <a:lstStyle/>
              <a:p>
                <a:endParaRPr lang="en-US"/>
              </a:p>
            </p:txBody>
          </p:sp>
          <p:sp>
            <p:nvSpPr>
              <p:cNvPr id="70039" name="Line 1431"/>
              <p:cNvSpPr>
                <a:spLocks noChangeShapeType="1"/>
              </p:cNvSpPr>
              <p:nvPr/>
            </p:nvSpPr>
            <p:spPr bwMode="auto">
              <a:xfrm flipV="1">
                <a:off x="2795" y="1894"/>
                <a:ext cx="3" cy="2"/>
              </a:xfrm>
              <a:prstGeom prst="line">
                <a:avLst/>
              </a:prstGeom>
              <a:noFill/>
              <a:ln w="0">
                <a:solidFill>
                  <a:srgbClr val="000000"/>
                </a:solidFill>
                <a:round/>
                <a:headEnd/>
                <a:tailEnd/>
              </a:ln>
            </p:spPr>
            <p:txBody>
              <a:bodyPr/>
              <a:lstStyle/>
              <a:p>
                <a:endParaRPr lang="en-US"/>
              </a:p>
            </p:txBody>
          </p:sp>
          <p:sp>
            <p:nvSpPr>
              <p:cNvPr id="70040" name="Line 1432"/>
              <p:cNvSpPr>
                <a:spLocks noChangeShapeType="1"/>
              </p:cNvSpPr>
              <p:nvPr/>
            </p:nvSpPr>
            <p:spPr bwMode="auto">
              <a:xfrm flipV="1">
                <a:off x="2798" y="1891"/>
                <a:ext cx="6" cy="3"/>
              </a:xfrm>
              <a:prstGeom prst="line">
                <a:avLst/>
              </a:prstGeom>
              <a:noFill/>
              <a:ln w="0">
                <a:solidFill>
                  <a:srgbClr val="000000"/>
                </a:solidFill>
                <a:round/>
                <a:headEnd/>
                <a:tailEnd/>
              </a:ln>
            </p:spPr>
            <p:txBody>
              <a:bodyPr/>
              <a:lstStyle/>
              <a:p>
                <a:endParaRPr lang="en-US"/>
              </a:p>
            </p:txBody>
          </p:sp>
          <p:sp>
            <p:nvSpPr>
              <p:cNvPr id="70041" name="Line 1433"/>
              <p:cNvSpPr>
                <a:spLocks noChangeShapeType="1"/>
              </p:cNvSpPr>
              <p:nvPr/>
            </p:nvSpPr>
            <p:spPr bwMode="auto">
              <a:xfrm>
                <a:off x="2804" y="1891"/>
                <a:ext cx="11" cy="1"/>
              </a:xfrm>
              <a:prstGeom prst="line">
                <a:avLst/>
              </a:prstGeom>
              <a:noFill/>
              <a:ln w="0">
                <a:solidFill>
                  <a:srgbClr val="000000"/>
                </a:solidFill>
                <a:round/>
                <a:headEnd/>
                <a:tailEnd/>
              </a:ln>
            </p:spPr>
            <p:txBody>
              <a:bodyPr/>
              <a:lstStyle/>
              <a:p>
                <a:endParaRPr lang="en-US"/>
              </a:p>
            </p:txBody>
          </p:sp>
          <p:sp>
            <p:nvSpPr>
              <p:cNvPr id="70042" name="Line 1434"/>
              <p:cNvSpPr>
                <a:spLocks noChangeShapeType="1"/>
              </p:cNvSpPr>
              <p:nvPr/>
            </p:nvSpPr>
            <p:spPr bwMode="auto">
              <a:xfrm>
                <a:off x="2815" y="1891"/>
                <a:ext cx="5" cy="3"/>
              </a:xfrm>
              <a:prstGeom prst="line">
                <a:avLst/>
              </a:prstGeom>
              <a:noFill/>
              <a:ln w="0">
                <a:solidFill>
                  <a:srgbClr val="000000"/>
                </a:solidFill>
                <a:round/>
                <a:headEnd/>
                <a:tailEnd/>
              </a:ln>
            </p:spPr>
            <p:txBody>
              <a:bodyPr/>
              <a:lstStyle/>
              <a:p>
                <a:endParaRPr lang="en-US"/>
              </a:p>
            </p:txBody>
          </p:sp>
          <p:sp>
            <p:nvSpPr>
              <p:cNvPr id="70043" name="Line 1435"/>
              <p:cNvSpPr>
                <a:spLocks noChangeShapeType="1"/>
              </p:cNvSpPr>
              <p:nvPr/>
            </p:nvSpPr>
            <p:spPr bwMode="auto">
              <a:xfrm>
                <a:off x="2820" y="1894"/>
                <a:ext cx="3" cy="2"/>
              </a:xfrm>
              <a:prstGeom prst="line">
                <a:avLst/>
              </a:prstGeom>
              <a:noFill/>
              <a:ln w="0">
                <a:solidFill>
                  <a:srgbClr val="000000"/>
                </a:solidFill>
                <a:round/>
                <a:headEnd/>
                <a:tailEnd/>
              </a:ln>
            </p:spPr>
            <p:txBody>
              <a:bodyPr/>
              <a:lstStyle/>
              <a:p>
                <a:endParaRPr lang="en-US"/>
              </a:p>
            </p:txBody>
          </p:sp>
          <p:sp>
            <p:nvSpPr>
              <p:cNvPr id="70044" name="Line 1436"/>
              <p:cNvSpPr>
                <a:spLocks noChangeShapeType="1"/>
              </p:cNvSpPr>
              <p:nvPr/>
            </p:nvSpPr>
            <p:spPr bwMode="auto">
              <a:xfrm>
                <a:off x="2823" y="1896"/>
                <a:ext cx="3" cy="4"/>
              </a:xfrm>
              <a:prstGeom prst="line">
                <a:avLst/>
              </a:prstGeom>
              <a:noFill/>
              <a:ln w="0">
                <a:solidFill>
                  <a:srgbClr val="000000"/>
                </a:solidFill>
                <a:round/>
                <a:headEnd/>
                <a:tailEnd/>
              </a:ln>
            </p:spPr>
            <p:txBody>
              <a:bodyPr/>
              <a:lstStyle/>
              <a:p>
                <a:endParaRPr lang="en-US"/>
              </a:p>
            </p:txBody>
          </p:sp>
          <p:sp>
            <p:nvSpPr>
              <p:cNvPr id="70045" name="Line 1437"/>
              <p:cNvSpPr>
                <a:spLocks noChangeShapeType="1"/>
              </p:cNvSpPr>
              <p:nvPr/>
            </p:nvSpPr>
            <p:spPr bwMode="auto">
              <a:xfrm>
                <a:off x="2826" y="1900"/>
                <a:ext cx="1" cy="4"/>
              </a:xfrm>
              <a:prstGeom prst="line">
                <a:avLst/>
              </a:prstGeom>
              <a:noFill/>
              <a:ln w="0">
                <a:solidFill>
                  <a:srgbClr val="000000"/>
                </a:solidFill>
                <a:round/>
                <a:headEnd/>
                <a:tailEnd/>
              </a:ln>
            </p:spPr>
            <p:txBody>
              <a:bodyPr/>
              <a:lstStyle/>
              <a:p>
                <a:endParaRPr lang="en-US"/>
              </a:p>
            </p:txBody>
          </p:sp>
          <p:sp>
            <p:nvSpPr>
              <p:cNvPr id="70046" name="Line 1438"/>
              <p:cNvSpPr>
                <a:spLocks noChangeShapeType="1"/>
              </p:cNvSpPr>
              <p:nvPr/>
            </p:nvSpPr>
            <p:spPr bwMode="auto">
              <a:xfrm flipH="1">
                <a:off x="2823" y="1904"/>
                <a:ext cx="3" cy="5"/>
              </a:xfrm>
              <a:prstGeom prst="line">
                <a:avLst/>
              </a:prstGeom>
              <a:noFill/>
              <a:ln w="0">
                <a:solidFill>
                  <a:srgbClr val="000000"/>
                </a:solidFill>
                <a:round/>
                <a:headEnd/>
                <a:tailEnd/>
              </a:ln>
            </p:spPr>
            <p:txBody>
              <a:bodyPr/>
              <a:lstStyle/>
              <a:p>
                <a:endParaRPr lang="en-US"/>
              </a:p>
            </p:txBody>
          </p:sp>
          <p:sp>
            <p:nvSpPr>
              <p:cNvPr id="70047" name="Line 1439"/>
              <p:cNvSpPr>
                <a:spLocks noChangeShapeType="1"/>
              </p:cNvSpPr>
              <p:nvPr/>
            </p:nvSpPr>
            <p:spPr bwMode="auto">
              <a:xfrm flipH="1">
                <a:off x="2818" y="1909"/>
                <a:ext cx="5" cy="6"/>
              </a:xfrm>
              <a:prstGeom prst="line">
                <a:avLst/>
              </a:prstGeom>
              <a:noFill/>
              <a:ln w="0">
                <a:solidFill>
                  <a:srgbClr val="000000"/>
                </a:solidFill>
                <a:round/>
                <a:headEnd/>
                <a:tailEnd/>
              </a:ln>
            </p:spPr>
            <p:txBody>
              <a:bodyPr/>
              <a:lstStyle/>
              <a:p>
                <a:endParaRPr lang="en-US"/>
              </a:p>
            </p:txBody>
          </p:sp>
          <p:sp>
            <p:nvSpPr>
              <p:cNvPr id="70048" name="Line 1440"/>
              <p:cNvSpPr>
                <a:spLocks noChangeShapeType="1"/>
              </p:cNvSpPr>
              <p:nvPr/>
            </p:nvSpPr>
            <p:spPr bwMode="auto">
              <a:xfrm flipH="1">
                <a:off x="2790" y="1915"/>
                <a:ext cx="28" cy="21"/>
              </a:xfrm>
              <a:prstGeom prst="line">
                <a:avLst/>
              </a:prstGeom>
              <a:noFill/>
              <a:ln w="0">
                <a:solidFill>
                  <a:srgbClr val="000000"/>
                </a:solidFill>
                <a:round/>
                <a:headEnd/>
                <a:tailEnd/>
              </a:ln>
            </p:spPr>
            <p:txBody>
              <a:bodyPr/>
              <a:lstStyle/>
              <a:p>
                <a:endParaRPr lang="en-US"/>
              </a:p>
            </p:txBody>
          </p:sp>
          <p:sp>
            <p:nvSpPr>
              <p:cNvPr id="70049" name="Line 1441"/>
              <p:cNvSpPr>
                <a:spLocks noChangeShapeType="1"/>
              </p:cNvSpPr>
              <p:nvPr/>
            </p:nvSpPr>
            <p:spPr bwMode="auto">
              <a:xfrm>
                <a:off x="2790" y="1936"/>
                <a:ext cx="39" cy="1"/>
              </a:xfrm>
              <a:prstGeom prst="line">
                <a:avLst/>
              </a:prstGeom>
              <a:noFill/>
              <a:ln w="0">
                <a:solidFill>
                  <a:srgbClr val="000000"/>
                </a:solidFill>
                <a:round/>
                <a:headEnd/>
                <a:tailEnd/>
              </a:ln>
            </p:spPr>
            <p:txBody>
              <a:bodyPr/>
              <a:lstStyle/>
              <a:p>
                <a:endParaRPr lang="en-US"/>
              </a:p>
            </p:txBody>
          </p:sp>
          <p:sp>
            <p:nvSpPr>
              <p:cNvPr id="70050" name="Line 1442"/>
              <p:cNvSpPr>
                <a:spLocks noChangeShapeType="1"/>
              </p:cNvSpPr>
              <p:nvPr/>
            </p:nvSpPr>
            <p:spPr bwMode="auto">
              <a:xfrm flipV="1">
                <a:off x="2890" y="1898"/>
                <a:ext cx="6" cy="2"/>
              </a:xfrm>
              <a:prstGeom prst="line">
                <a:avLst/>
              </a:prstGeom>
              <a:noFill/>
              <a:ln w="0">
                <a:solidFill>
                  <a:srgbClr val="000000"/>
                </a:solidFill>
                <a:round/>
                <a:headEnd/>
                <a:tailEnd/>
              </a:ln>
            </p:spPr>
            <p:txBody>
              <a:bodyPr/>
              <a:lstStyle/>
              <a:p>
                <a:endParaRPr lang="en-US"/>
              </a:p>
            </p:txBody>
          </p:sp>
          <p:sp>
            <p:nvSpPr>
              <p:cNvPr id="70051" name="Line 1443"/>
              <p:cNvSpPr>
                <a:spLocks noChangeShapeType="1"/>
              </p:cNvSpPr>
              <p:nvPr/>
            </p:nvSpPr>
            <p:spPr bwMode="auto">
              <a:xfrm flipV="1">
                <a:off x="2896" y="1891"/>
                <a:ext cx="9" cy="7"/>
              </a:xfrm>
              <a:prstGeom prst="line">
                <a:avLst/>
              </a:prstGeom>
              <a:noFill/>
              <a:ln w="0">
                <a:solidFill>
                  <a:srgbClr val="000000"/>
                </a:solidFill>
                <a:round/>
                <a:headEnd/>
                <a:tailEnd/>
              </a:ln>
            </p:spPr>
            <p:txBody>
              <a:bodyPr/>
              <a:lstStyle/>
              <a:p>
                <a:endParaRPr lang="en-US"/>
              </a:p>
            </p:txBody>
          </p:sp>
          <p:sp>
            <p:nvSpPr>
              <p:cNvPr id="70052" name="Line 1444"/>
              <p:cNvSpPr>
                <a:spLocks noChangeShapeType="1"/>
              </p:cNvSpPr>
              <p:nvPr/>
            </p:nvSpPr>
            <p:spPr bwMode="auto">
              <a:xfrm>
                <a:off x="2905" y="1891"/>
                <a:ext cx="1" cy="45"/>
              </a:xfrm>
              <a:prstGeom prst="line">
                <a:avLst/>
              </a:prstGeom>
              <a:noFill/>
              <a:ln w="0">
                <a:solidFill>
                  <a:srgbClr val="000000"/>
                </a:solidFill>
                <a:round/>
                <a:headEnd/>
                <a:tailEnd/>
              </a:ln>
            </p:spPr>
            <p:txBody>
              <a:bodyPr/>
              <a:lstStyle/>
              <a:p>
                <a:endParaRPr lang="en-US"/>
              </a:p>
            </p:txBody>
          </p:sp>
          <p:sp>
            <p:nvSpPr>
              <p:cNvPr id="70053" name="Line 1445"/>
              <p:cNvSpPr>
                <a:spLocks noChangeShapeType="1"/>
              </p:cNvSpPr>
              <p:nvPr/>
            </p:nvSpPr>
            <p:spPr bwMode="auto">
              <a:xfrm>
                <a:off x="2943" y="1891"/>
                <a:ext cx="31" cy="1"/>
              </a:xfrm>
              <a:prstGeom prst="line">
                <a:avLst/>
              </a:prstGeom>
              <a:noFill/>
              <a:ln w="0">
                <a:solidFill>
                  <a:srgbClr val="000000"/>
                </a:solidFill>
                <a:round/>
                <a:headEnd/>
                <a:tailEnd/>
              </a:ln>
            </p:spPr>
            <p:txBody>
              <a:bodyPr/>
              <a:lstStyle/>
              <a:p>
                <a:endParaRPr lang="en-US"/>
              </a:p>
            </p:txBody>
          </p:sp>
          <p:sp>
            <p:nvSpPr>
              <p:cNvPr id="70054" name="Line 1446"/>
              <p:cNvSpPr>
                <a:spLocks noChangeShapeType="1"/>
              </p:cNvSpPr>
              <p:nvPr/>
            </p:nvSpPr>
            <p:spPr bwMode="auto">
              <a:xfrm flipH="1">
                <a:off x="2957" y="1891"/>
                <a:ext cx="17" cy="18"/>
              </a:xfrm>
              <a:prstGeom prst="line">
                <a:avLst/>
              </a:prstGeom>
              <a:noFill/>
              <a:ln w="0">
                <a:solidFill>
                  <a:srgbClr val="000000"/>
                </a:solidFill>
                <a:round/>
                <a:headEnd/>
                <a:tailEnd/>
              </a:ln>
            </p:spPr>
            <p:txBody>
              <a:bodyPr/>
              <a:lstStyle/>
              <a:p>
                <a:endParaRPr lang="en-US"/>
              </a:p>
            </p:txBody>
          </p:sp>
          <p:sp>
            <p:nvSpPr>
              <p:cNvPr id="70055" name="Line 1447"/>
              <p:cNvSpPr>
                <a:spLocks noChangeShapeType="1"/>
              </p:cNvSpPr>
              <p:nvPr/>
            </p:nvSpPr>
            <p:spPr bwMode="auto">
              <a:xfrm>
                <a:off x="2957" y="1909"/>
                <a:ext cx="9" cy="1"/>
              </a:xfrm>
              <a:prstGeom prst="line">
                <a:avLst/>
              </a:prstGeom>
              <a:noFill/>
              <a:ln w="0">
                <a:solidFill>
                  <a:srgbClr val="000000"/>
                </a:solidFill>
                <a:round/>
                <a:headEnd/>
                <a:tailEnd/>
              </a:ln>
            </p:spPr>
            <p:txBody>
              <a:bodyPr/>
              <a:lstStyle/>
              <a:p>
                <a:endParaRPr lang="en-US"/>
              </a:p>
            </p:txBody>
          </p:sp>
          <p:sp>
            <p:nvSpPr>
              <p:cNvPr id="70056" name="Line 1448"/>
              <p:cNvSpPr>
                <a:spLocks noChangeShapeType="1"/>
              </p:cNvSpPr>
              <p:nvPr/>
            </p:nvSpPr>
            <p:spPr bwMode="auto">
              <a:xfrm>
                <a:off x="2966" y="1909"/>
                <a:ext cx="5" cy="2"/>
              </a:xfrm>
              <a:prstGeom prst="line">
                <a:avLst/>
              </a:prstGeom>
              <a:noFill/>
              <a:ln w="0">
                <a:solidFill>
                  <a:srgbClr val="000000"/>
                </a:solidFill>
                <a:round/>
                <a:headEnd/>
                <a:tailEnd/>
              </a:ln>
            </p:spPr>
            <p:txBody>
              <a:bodyPr/>
              <a:lstStyle/>
              <a:p>
                <a:endParaRPr lang="en-US"/>
              </a:p>
            </p:txBody>
          </p:sp>
          <p:sp>
            <p:nvSpPr>
              <p:cNvPr id="70057" name="Line 1449"/>
              <p:cNvSpPr>
                <a:spLocks noChangeShapeType="1"/>
              </p:cNvSpPr>
              <p:nvPr/>
            </p:nvSpPr>
            <p:spPr bwMode="auto">
              <a:xfrm>
                <a:off x="2971" y="1911"/>
                <a:ext cx="3" cy="2"/>
              </a:xfrm>
              <a:prstGeom prst="line">
                <a:avLst/>
              </a:prstGeom>
              <a:noFill/>
              <a:ln w="0">
                <a:solidFill>
                  <a:srgbClr val="000000"/>
                </a:solidFill>
                <a:round/>
                <a:headEnd/>
                <a:tailEnd/>
              </a:ln>
            </p:spPr>
            <p:txBody>
              <a:bodyPr/>
              <a:lstStyle/>
              <a:p>
                <a:endParaRPr lang="en-US"/>
              </a:p>
            </p:txBody>
          </p:sp>
          <p:sp>
            <p:nvSpPr>
              <p:cNvPr id="70058" name="Line 1450"/>
              <p:cNvSpPr>
                <a:spLocks noChangeShapeType="1"/>
              </p:cNvSpPr>
              <p:nvPr/>
            </p:nvSpPr>
            <p:spPr bwMode="auto">
              <a:xfrm>
                <a:off x="2974" y="1913"/>
                <a:ext cx="3" cy="6"/>
              </a:xfrm>
              <a:prstGeom prst="line">
                <a:avLst/>
              </a:prstGeom>
              <a:noFill/>
              <a:ln w="0">
                <a:solidFill>
                  <a:srgbClr val="000000"/>
                </a:solidFill>
                <a:round/>
                <a:headEnd/>
                <a:tailEnd/>
              </a:ln>
            </p:spPr>
            <p:txBody>
              <a:bodyPr/>
              <a:lstStyle/>
              <a:p>
                <a:endParaRPr lang="en-US"/>
              </a:p>
            </p:txBody>
          </p:sp>
          <p:sp>
            <p:nvSpPr>
              <p:cNvPr id="70059" name="Line 1451"/>
              <p:cNvSpPr>
                <a:spLocks noChangeShapeType="1"/>
              </p:cNvSpPr>
              <p:nvPr/>
            </p:nvSpPr>
            <p:spPr bwMode="auto">
              <a:xfrm>
                <a:off x="2977" y="1919"/>
                <a:ext cx="1" cy="5"/>
              </a:xfrm>
              <a:prstGeom prst="line">
                <a:avLst/>
              </a:prstGeom>
              <a:noFill/>
              <a:ln w="0">
                <a:solidFill>
                  <a:srgbClr val="000000"/>
                </a:solidFill>
                <a:round/>
                <a:headEnd/>
                <a:tailEnd/>
              </a:ln>
            </p:spPr>
            <p:txBody>
              <a:bodyPr/>
              <a:lstStyle/>
              <a:p>
                <a:endParaRPr lang="en-US"/>
              </a:p>
            </p:txBody>
          </p:sp>
          <p:sp>
            <p:nvSpPr>
              <p:cNvPr id="70060" name="Line 1452"/>
              <p:cNvSpPr>
                <a:spLocks noChangeShapeType="1"/>
              </p:cNvSpPr>
              <p:nvPr/>
            </p:nvSpPr>
            <p:spPr bwMode="auto">
              <a:xfrm flipH="1">
                <a:off x="2974" y="1924"/>
                <a:ext cx="3" cy="6"/>
              </a:xfrm>
              <a:prstGeom prst="line">
                <a:avLst/>
              </a:prstGeom>
              <a:noFill/>
              <a:ln w="0">
                <a:solidFill>
                  <a:srgbClr val="000000"/>
                </a:solidFill>
                <a:round/>
                <a:headEnd/>
                <a:tailEnd/>
              </a:ln>
            </p:spPr>
            <p:txBody>
              <a:bodyPr/>
              <a:lstStyle/>
              <a:p>
                <a:endParaRPr lang="en-US"/>
              </a:p>
            </p:txBody>
          </p:sp>
          <p:sp>
            <p:nvSpPr>
              <p:cNvPr id="70061" name="Line 1453"/>
              <p:cNvSpPr>
                <a:spLocks noChangeShapeType="1"/>
              </p:cNvSpPr>
              <p:nvPr/>
            </p:nvSpPr>
            <p:spPr bwMode="auto">
              <a:xfrm flipH="1">
                <a:off x="2969" y="1930"/>
                <a:ext cx="5" cy="4"/>
              </a:xfrm>
              <a:prstGeom prst="line">
                <a:avLst/>
              </a:prstGeom>
              <a:noFill/>
              <a:ln w="0">
                <a:solidFill>
                  <a:srgbClr val="000000"/>
                </a:solidFill>
                <a:round/>
                <a:headEnd/>
                <a:tailEnd/>
              </a:ln>
            </p:spPr>
            <p:txBody>
              <a:bodyPr/>
              <a:lstStyle/>
              <a:p>
                <a:endParaRPr lang="en-US"/>
              </a:p>
            </p:txBody>
          </p:sp>
          <p:sp>
            <p:nvSpPr>
              <p:cNvPr id="70062" name="Line 1454"/>
              <p:cNvSpPr>
                <a:spLocks noChangeShapeType="1"/>
              </p:cNvSpPr>
              <p:nvPr/>
            </p:nvSpPr>
            <p:spPr bwMode="auto">
              <a:xfrm flipH="1">
                <a:off x="2960" y="1934"/>
                <a:ext cx="9" cy="2"/>
              </a:xfrm>
              <a:prstGeom prst="line">
                <a:avLst/>
              </a:prstGeom>
              <a:noFill/>
              <a:ln w="0">
                <a:solidFill>
                  <a:srgbClr val="000000"/>
                </a:solidFill>
                <a:round/>
                <a:headEnd/>
                <a:tailEnd/>
              </a:ln>
            </p:spPr>
            <p:txBody>
              <a:bodyPr/>
              <a:lstStyle/>
              <a:p>
                <a:endParaRPr lang="en-US"/>
              </a:p>
            </p:txBody>
          </p:sp>
          <p:sp>
            <p:nvSpPr>
              <p:cNvPr id="70063" name="Line 1455"/>
              <p:cNvSpPr>
                <a:spLocks noChangeShapeType="1"/>
              </p:cNvSpPr>
              <p:nvPr/>
            </p:nvSpPr>
            <p:spPr bwMode="auto">
              <a:xfrm flipH="1">
                <a:off x="2952" y="1936"/>
                <a:ext cx="8" cy="1"/>
              </a:xfrm>
              <a:prstGeom prst="line">
                <a:avLst/>
              </a:prstGeom>
              <a:noFill/>
              <a:ln w="0">
                <a:solidFill>
                  <a:srgbClr val="000000"/>
                </a:solidFill>
                <a:round/>
                <a:headEnd/>
                <a:tailEnd/>
              </a:ln>
            </p:spPr>
            <p:txBody>
              <a:bodyPr/>
              <a:lstStyle/>
              <a:p>
                <a:endParaRPr lang="en-US"/>
              </a:p>
            </p:txBody>
          </p:sp>
          <p:sp>
            <p:nvSpPr>
              <p:cNvPr id="70064" name="Line 1456"/>
              <p:cNvSpPr>
                <a:spLocks noChangeShapeType="1"/>
              </p:cNvSpPr>
              <p:nvPr/>
            </p:nvSpPr>
            <p:spPr bwMode="auto">
              <a:xfrm flipH="1" flipV="1">
                <a:off x="2943" y="1934"/>
                <a:ext cx="9" cy="2"/>
              </a:xfrm>
              <a:prstGeom prst="line">
                <a:avLst/>
              </a:prstGeom>
              <a:noFill/>
              <a:ln w="0">
                <a:solidFill>
                  <a:srgbClr val="000000"/>
                </a:solidFill>
                <a:round/>
                <a:headEnd/>
                <a:tailEnd/>
              </a:ln>
            </p:spPr>
            <p:txBody>
              <a:bodyPr/>
              <a:lstStyle/>
              <a:p>
                <a:endParaRPr lang="en-US"/>
              </a:p>
            </p:txBody>
          </p:sp>
          <p:sp>
            <p:nvSpPr>
              <p:cNvPr id="70065" name="Line 1457"/>
              <p:cNvSpPr>
                <a:spLocks noChangeShapeType="1"/>
              </p:cNvSpPr>
              <p:nvPr/>
            </p:nvSpPr>
            <p:spPr bwMode="auto">
              <a:xfrm flipH="1" flipV="1">
                <a:off x="2941" y="1932"/>
                <a:ext cx="2" cy="2"/>
              </a:xfrm>
              <a:prstGeom prst="line">
                <a:avLst/>
              </a:prstGeom>
              <a:noFill/>
              <a:ln w="0">
                <a:solidFill>
                  <a:srgbClr val="000000"/>
                </a:solidFill>
                <a:round/>
                <a:headEnd/>
                <a:tailEnd/>
              </a:ln>
            </p:spPr>
            <p:txBody>
              <a:bodyPr/>
              <a:lstStyle/>
              <a:p>
                <a:endParaRPr lang="en-US"/>
              </a:p>
            </p:txBody>
          </p:sp>
          <p:sp>
            <p:nvSpPr>
              <p:cNvPr id="70066" name="Line 1458"/>
              <p:cNvSpPr>
                <a:spLocks noChangeShapeType="1"/>
              </p:cNvSpPr>
              <p:nvPr/>
            </p:nvSpPr>
            <p:spPr bwMode="auto">
              <a:xfrm flipH="1" flipV="1">
                <a:off x="2938" y="1928"/>
                <a:ext cx="3" cy="4"/>
              </a:xfrm>
              <a:prstGeom prst="line">
                <a:avLst/>
              </a:prstGeom>
              <a:noFill/>
              <a:ln w="0">
                <a:solidFill>
                  <a:srgbClr val="000000"/>
                </a:solidFill>
                <a:round/>
                <a:headEnd/>
                <a:tailEnd/>
              </a:ln>
            </p:spPr>
            <p:txBody>
              <a:bodyPr/>
              <a:lstStyle/>
              <a:p>
                <a:endParaRPr lang="en-US"/>
              </a:p>
            </p:txBody>
          </p:sp>
          <p:sp>
            <p:nvSpPr>
              <p:cNvPr id="70067" name="Line 1459"/>
              <p:cNvSpPr>
                <a:spLocks noChangeShapeType="1"/>
              </p:cNvSpPr>
              <p:nvPr/>
            </p:nvSpPr>
            <p:spPr bwMode="auto">
              <a:xfrm>
                <a:off x="5379" y="1794"/>
                <a:ext cx="1" cy="2878"/>
              </a:xfrm>
              <a:prstGeom prst="line">
                <a:avLst/>
              </a:prstGeom>
              <a:noFill/>
              <a:ln w="0">
                <a:solidFill>
                  <a:srgbClr val="000000"/>
                </a:solidFill>
                <a:round/>
                <a:headEnd/>
                <a:tailEnd/>
              </a:ln>
            </p:spPr>
            <p:txBody>
              <a:bodyPr/>
              <a:lstStyle/>
              <a:p>
                <a:endParaRPr lang="en-US"/>
              </a:p>
            </p:txBody>
          </p:sp>
          <p:sp>
            <p:nvSpPr>
              <p:cNvPr id="70068" name="Line 1460"/>
              <p:cNvSpPr>
                <a:spLocks noChangeShapeType="1"/>
              </p:cNvSpPr>
              <p:nvPr/>
            </p:nvSpPr>
            <p:spPr bwMode="auto">
              <a:xfrm>
                <a:off x="5230" y="1794"/>
                <a:ext cx="1" cy="2878"/>
              </a:xfrm>
              <a:prstGeom prst="line">
                <a:avLst/>
              </a:prstGeom>
              <a:noFill/>
              <a:ln w="0">
                <a:solidFill>
                  <a:srgbClr val="000000"/>
                </a:solidFill>
                <a:round/>
                <a:headEnd/>
                <a:tailEnd/>
              </a:ln>
            </p:spPr>
            <p:txBody>
              <a:bodyPr/>
              <a:lstStyle/>
              <a:p>
                <a:endParaRPr lang="en-US"/>
              </a:p>
            </p:txBody>
          </p:sp>
          <p:sp>
            <p:nvSpPr>
              <p:cNvPr id="70069" name="Line 1461"/>
              <p:cNvSpPr>
                <a:spLocks noChangeShapeType="1"/>
              </p:cNvSpPr>
              <p:nvPr/>
            </p:nvSpPr>
            <p:spPr bwMode="auto">
              <a:xfrm>
                <a:off x="5082" y="1794"/>
                <a:ext cx="1" cy="2878"/>
              </a:xfrm>
              <a:prstGeom prst="line">
                <a:avLst/>
              </a:prstGeom>
              <a:noFill/>
              <a:ln w="0">
                <a:solidFill>
                  <a:srgbClr val="000000"/>
                </a:solidFill>
                <a:round/>
                <a:headEnd/>
                <a:tailEnd/>
              </a:ln>
            </p:spPr>
            <p:txBody>
              <a:bodyPr/>
              <a:lstStyle/>
              <a:p>
                <a:endParaRPr lang="en-US"/>
              </a:p>
            </p:txBody>
          </p:sp>
          <p:sp>
            <p:nvSpPr>
              <p:cNvPr id="70070" name="Line 1462"/>
              <p:cNvSpPr>
                <a:spLocks noChangeShapeType="1"/>
              </p:cNvSpPr>
              <p:nvPr/>
            </p:nvSpPr>
            <p:spPr bwMode="auto">
              <a:xfrm>
                <a:off x="4934" y="1794"/>
                <a:ext cx="1" cy="2878"/>
              </a:xfrm>
              <a:prstGeom prst="line">
                <a:avLst/>
              </a:prstGeom>
              <a:noFill/>
              <a:ln w="0">
                <a:solidFill>
                  <a:srgbClr val="000000"/>
                </a:solidFill>
                <a:round/>
                <a:headEnd/>
                <a:tailEnd/>
              </a:ln>
            </p:spPr>
            <p:txBody>
              <a:bodyPr/>
              <a:lstStyle/>
              <a:p>
                <a:endParaRPr lang="en-US"/>
              </a:p>
            </p:txBody>
          </p:sp>
          <p:sp>
            <p:nvSpPr>
              <p:cNvPr id="70071" name="Line 1463"/>
              <p:cNvSpPr>
                <a:spLocks noChangeShapeType="1"/>
              </p:cNvSpPr>
              <p:nvPr/>
            </p:nvSpPr>
            <p:spPr bwMode="auto">
              <a:xfrm>
                <a:off x="4786" y="1794"/>
                <a:ext cx="1" cy="2878"/>
              </a:xfrm>
              <a:prstGeom prst="line">
                <a:avLst/>
              </a:prstGeom>
              <a:noFill/>
              <a:ln w="0">
                <a:solidFill>
                  <a:srgbClr val="000000"/>
                </a:solidFill>
                <a:round/>
                <a:headEnd/>
                <a:tailEnd/>
              </a:ln>
            </p:spPr>
            <p:txBody>
              <a:bodyPr/>
              <a:lstStyle/>
              <a:p>
                <a:endParaRPr lang="en-US"/>
              </a:p>
            </p:txBody>
          </p:sp>
          <p:sp>
            <p:nvSpPr>
              <p:cNvPr id="70072" name="Line 1464"/>
              <p:cNvSpPr>
                <a:spLocks noChangeShapeType="1"/>
              </p:cNvSpPr>
              <p:nvPr/>
            </p:nvSpPr>
            <p:spPr bwMode="auto">
              <a:xfrm>
                <a:off x="4638" y="1794"/>
                <a:ext cx="1" cy="2878"/>
              </a:xfrm>
              <a:prstGeom prst="line">
                <a:avLst/>
              </a:prstGeom>
              <a:noFill/>
              <a:ln w="0">
                <a:solidFill>
                  <a:srgbClr val="000000"/>
                </a:solidFill>
                <a:round/>
                <a:headEnd/>
                <a:tailEnd/>
              </a:ln>
            </p:spPr>
            <p:txBody>
              <a:bodyPr/>
              <a:lstStyle/>
              <a:p>
                <a:endParaRPr lang="en-US"/>
              </a:p>
            </p:txBody>
          </p:sp>
          <p:sp>
            <p:nvSpPr>
              <p:cNvPr id="70073" name="Line 1465"/>
              <p:cNvSpPr>
                <a:spLocks noChangeShapeType="1"/>
              </p:cNvSpPr>
              <p:nvPr/>
            </p:nvSpPr>
            <p:spPr bwMode="auto">
              <a:xfrm>
                <a:off x="4490" y="1794"/>
                <a:ext cx="1" cy="2878"/>
              </a:xfrm>
              <a:prstGeom prst="line">
                <a:avLst/>
              </a:prstGeom>
              <a:noFill/>
              <a:ln w="0">
                <a:solidFill>
                  <a:srgbClr val="000000"/>
                </a:solidFill>
                <a:round/>
                <a:headEnd/>
                <a:tailEnd/>
              </a:ln>
            </p:spPr>
            <p:txBody>
              <a:bodyPr/>
              <a:lstStyle/>
              <a:p>
                <a:endParaRPr lang="en-US"/>
              </a:p>
            </p:txBody>
          </p:sp>
          <p:sp>
            <p:nvSpPr>
              <p:cNvPr id="70074" name="Line 1466"/>
              <p:cNvSpPr>
                <a:spLocks noChangeShapeType="1"/>
              </p:cNvSpPr>
              <p:nvPr/>
            </p:nvSpPr>
            <p:spPr bwMode="auto">
              <a:xfrm>
                <a:off x="4342" y="1794"/>
                <a:ext cx="1" cy="2878"/>
              </a:xfrm>
              <a:prstGeom prst="line">
                <a:avLst/>
              </a:prstGeom>
              <a:noFill/>
              <a:ln w="0">
                <a:solidFill>
                  <a:srgbClr val="000000"/>
                </a:solidFill>
                <a:round/>
                <a:headEnd/>
                <a:tailEnd/>
              </a:ln>
            </p:spPr>
            <p:txBody>
              <a:bodyPr/>
              <a:lstStyle/>
              <a:p>
                <a:endParaRPr lang="en-US"/>
              </a:p>
            </p:txBody>
          </p:sp>
          <p:sp>
            <p:nvSpPr>
              <p:cNvPr id="70075" name="Line 1467"/>
              <p:cNvSpPr>
                <a:spLocks noChangeShapeType="1"/>
              </p:cNvSpPr>
              <p:nvPr/>
            </p:nvSpPr>
            <p:spPr bwMode="auto">
              <a:xfrm>
                <a:off x="4193" y="1794"/>
                <a:ext cx="1" cy="2878"/>
              </a:xfrm>
              <a:prstGeom prst="line">
                <a:avLst/>
              </a:prstGeom>
              <a:noFill/>
              <a:ln w="0">
                <a:solidFill>
                  <a:srgbClr val="000000"/>
                </a:solidFill>
                <a:round/>
                <a:headEnd/>
                <a:tailEnd/>
              </a:ln>
            </p:spPr>
            <p:txBody>
              <a:bodyPr/>
              <a:lstStyle/>
              <a:p>
                <a:endParaRPr lang="en-US"/>
              </a:p>
            </p:txBody>
          </p:sp>
          <p:sp>
            <p:nvSpPr>
              <p:cNvPr id="70076" name="Line 1468"/>
              <p:cNvSpPr>
                <a:spLocks noChangeShapeType="1"/>
              </p:cNvSpPr>
              <p:nvPr/>
            </p:nvSpPr>
            <p:spPr bwMode="auto">
              <a:xfrm>
                <a:off x="4045" y="1794"/>
                <a:ext cx="1" cy="2878"/>
              </a:xfrm>
              <a:prstGeom prst="line">
                <a:avLst/>
              </a:prstGeom>
              <a:noFill/>
              <a:ln w="0">
                <a:solidFill>
                  <a:srgbClr val="000000"/>
                </a:solidFill>
                <a:round/>
                <a:headEnd/>
                <a:tailEnd/>
              </a:ln>
            </p:spPr>
            <p:txBody>
              <a:bodyPr/>
              <a:lstStyle/>
              <a:p>
                <a:endParaRPr lang="en-US"/>
              </a:p>
            </p:txBody>
          </p:sp>
          <p:sp>
            <p:nvSpPr>
              <p:cNvPr id="70077" name="Line 1469"/>
              <p:cNvSpPr>
                <a:spLocks noChangeShapeType="1"/>
              </p:cNvSpPr>
              <p:nvPr/>
            </p:nvSpPr>
            <p:spPr bwMode="auto">
              <a:xfrm>
                <a:off x="3897" y="1794"/>
                <a:ext cx="1" cy="2878"/>
              </a:xfrm>
              <a:prstGeom prst="line">
                <a:avLst/>
              </a:prstGeom>
              <a:noFill/>
              <a:ln w="0">
                <a:solidFill>
                  <a:srgbClr val="000000"/>
                </a:solidFill>
                <a:round/>
                <a:headEnd/>
                <a:tailEnd/>
              </a:ln>
            </p:spPr>
            <p:txBody>
              <a:bodyPr/>
              <a:lstStyle/>
              <a:p>
                <a:endParaRPr lang="en-US"/>
              </a:p>
            </p:txBody>
          </p:sp>
          <p:sp>
            <p:nvSpPr>
              <p:cNvPr id="70078" name="Line 1470"/>
              <p:cNvSpPr>
                <a:spLocks noChangeShapeType="1"/>
              </p:cNvSpPr>
              <p:nvPr/>
            </p:nvSpPr>
            <p:spPr bwMode="auto">
              <a:xfrm>
                <a:off x="3749" y="1794"/>
                <a:ext cx="1" cy="2878"/>
              </a:xfrm>
              <a:prstGeom prst="line">
                <a:avLst/>
              </a:prstGeom>
              <a:noFill/>
              <a:ln w="0">
                <a:solidFill>
                  <a:srgbClr val="000000"/>
                </a:solidFill>
                <a:round/>
                <a:headEnd/>
                <a:tailEnd/>
              </a:ln>
            </p:spPr>
            <p:txBody>
              <a:bodyPr/>
              <a:lstStyle/>
              <a:p>
                <a:endParaRPr lang="en-US"/>
              </a:p>
            </p:txBody>
          </p:sp>
          <p:sp>
            <p:nvSpPr>
              <p:cNvPr id="70079" name="Line 1471"/>
              <p:cNvSpPr>
                <a:spLocks noChangeShapeType="1"/>
              </p:cNvSpPr>
              <p:nvPr/>
            </p:nvSpPr>
            <p:spPr bwMode="auto">
              <a:xfrm>
                <a:off x="3601" y="1794"/>
                <a:ext cx="1" cy="2878"/>
              </a:xfrm>
              <a:prstGeom prst="line">
                <a:avLst/>
              </a:prstGeom>
              <a:noFill/>
              <a:ln w="0">
                <a:solidFill>
                  <a:srgbClr val="000000"/>
                </a:solidFill>
                <a:round/>
                <a:headEnd/>
                <a:tailEnd/>
              </a:ln>
            </p:spPr>
            <p:txBody>
              <a:bodyPr/>
              <a:lstStyle/>
              <a:p>
                <a:endParaRPr lang="en-US"/>
              </a:p>
            </p:txBody>
          </p:sp>
          <p:sp>
            <p:nvSpPr>
              <p:cNvPr id="70080" name="Line 1472"/>
              <p:cNvSpPr>
                <a:spLocks noChangeShapeType="1"/>
              </p:cNvSpPr>
              <p:nvPr/>
            </p:nvSpPr>
            <p:spPr bwMode="auto">
              <a:xfrm>
                <a:off x="3453" y="1794"/>
                <a:ext cx="1" cy="2878"/>
              </a:xfrm>
              <a:prstGeom prst="line">
                <a:avLst/>
              </a:prstGeom>
              <a:noFill/>
              <a:ln w="0">
                <a:solidFill>
                  <a:srgbClr val="000000"/>
                </a:solidFill>
                <a:round/>
                <a:headEnd/>
                <a:tailEnd/>
              </a:ln>
            </p:spPr>
            <p:txBody>
              <a:bodyPr/>
              <a:lstStyle/>
              <a:p>
                <a:endParaRPr lang="en-US"/>
              </a:p>
            </p:txBody>
          </p:sp>
          <p:sp>
            <p:nvSpPr>
              <p:cNvPr id="70081" name="Line 1473"/>
              <p:cNvSpPr>
                <a:spLocks noChangeShapeType="1"/>
              </p:cNvSpPr>
              <p:nvPr/>
            </p:nvSpPr>
            <p:spPr bwMode="auto">
              <a:xfrm>
                <a:off x="3305" y="1794"/>
                <a:ext cx="1" cy="2878"/>
              </a:xfrm>
              <a:prstGeom prst="line">
                <a:avLst/>
              </a:prstGeom>
              <a:noFill/>
              <a:ln w="0">
                <a:solidFill>
                  <a:srgbClr val="000000"/>
                </a:solidFill>
                <a:round/>
                <a:headEnd/>
                <a:tailEnd/>
              </a:ln>
            </p:spPr>
            <p:txBody>
              <a:bodyPr/>
              <a:lstStyle/>
              <a:p>
                <a:endParaRPr lang="en-US"/>
              </a:p>
            </p:txBody>
          </p:sp>
          <p:sp>
            <p:nvSpPr>
              <p:cNvPr id="70082" name="Line 1474"/>
              <p:cNvSpPr>
                <a:spLocks noChangeShapeType="1"/>
              </p:cNvSpPr>
              <p:nvPr/>
            </p:nvSpPr>
            <p:spPr bwMode="auto">
              <a:xfrm>
                <a:off x="3157" y="1794"/>
                <a:ext cx="1" cy="2878"/>
              </a:xfrm>
              <a:prstGeom prst="line">
                <a:avLst/>
              </a:prstGeom>
              <a:noFill/>
              <a:ln w="0">
                <a:solidFill>
                  <a:srgbClr val="000000"/>
                </a:solidFill>
                <a:round/>
                <a:headEnd/>
                <a:tailEnd/>
              </a:ln>
            </p:spPr>
            <p:txBody>
              <a:bodyPr/>
              <a:lstStyle/>
              <a:p>
                <a:endParaRPr lang="en-US"/>
              </a:p>
            </p:txBody>
          </p:sp>
          <p:sp>
            <p:nvSpPr>
              <p:cNvPr id="70083" name="Line 1475"/>
              <p:cNvSpPr>
                <a:spLocks noChangeShapeType="1"/>
              </p:cNvSpPr>
              <p:nvPr/>
            </p:nvSpPr>
            <p:spPr bwMode="auto">
              <a:xfrm flipV="1">
                <a:off x="4815" y="1900"/>
                <a:ext cx="1" cy="2"/>
              </a:xfrm>
              <a:prstGeom prst="line">
                <a:avLst/>
              </a:prstGeom>
              <a:noFill/>
              <a:ln w="0">
                <a:solidFill>
                  <a:srgbClr val="000000"/>
                </a:solidFill>
                <a:round/>
                <a:headEnd/>
                <a:tailEnd/>
              </a:ln>
            </p:spPr>
            <p:txBody>
              <a:bodyPr/>
              <a:lstStyle/>
              <a:p>
                <a:endParaRPr lang="en-US"/>
              </a:p>
            </p:txBody>
          </p:sp>
          <p:sp>
            <p:nvSpPr>
              <p:cNvPr id="70084" name="Line 1476"/>
              <p:cNvSpPr>
                <a:spLocks noChangeShapeType="1"/>
              </p:cNvSpPr>
              <p:nvPr/>
            </p:nvSpPr>
            <p:spPr bwMode="auto">
              <a:xfrm flipV="1">
                <a:off x="4815" y="1896"/>
                <a:ext cx="2" cy="4"/>
              </a:xfrm>
              <a:prstGeom prst="line">
                <a:avLst/>
              </a:prstGeom>
              <a:noFill/>
              <a:ln w="0">
                <a:solidFill>
                  <a:srgbClr val="000000"/>
                </a:solidFill>
                <a:round/>
                <a:headEnd/>
                <a:tailEnd/>
              </a:ln>
            </p:spPr>
            <p:txBody>
              <a:bodyPr/>
              <a:lstStyle/>
              <a:p>
                <a:endParaRPr lang="en-US"/>
              </a:p>
            </p:txBody>
          </p:sp>
          <p:sp>
            <p:nvSpPr>
              <p:cNvPr id="70085" name="Line 1477"/>
              <p:cNvSpPr>
                <a:spLocks noChangeShapeType="1"/>
              </p:cNvSpPr>
              <p:nvPr/>
            </p:nvSpPr>
            <p:spPr bwMode="auto">
              <a:xfrm flipV="1">
                <a:off x="4817" y="1894"/>
                <a:ext cx="3" cy="2"/>
              </a:xfrm>
              <a:prstGeom prst="line">
                <a:avLst/>
              </a:prstGeom>
              <a:noFill/>
              <a:ln w="0">
                <a:solidFill>
                  <a:srgbClr val="000000"/>
                </a:solidFill>
                <a:round/>
                <a:headEnd/>
                <a:tailEnd/>
              </a:ln>
            </p:spPr>
            <p:txBody>
              <a:bodyPr/>
              <a:lstStyle/>
              <a:p>
                <a:endParaRPr lang="en-US"/>
              </a:p>
            </p:txBody>
          </p:sp>
          <p:sp>
            <p:nvSpPr>
              <p:cNvPr id="70086" name="Line 1478"/>
              <p:cNvSpPr>
                <a:spLocks noChangeShapeType="1"/>
              </p:cNvSpPr>
              <p:nvPr/>
            </p:nvSpPr>
            <p:spPr bwMode="auto">
              <a:xfrm flipV="1">
                <a:off x="4820" y="1891"/>
                <a:ext cx="6" cy="3"/>
              </a:xfrm>
              <a:prstGeom prst="line">
                <a:avLst/>
              </a:prstGeom>
              <a:noFill/>
              <a:ln w="0">
                <a:solidFill>
                  <a:srgbClr val="000000"/>
                </a:solidFill>
                <a:round/>
                <a:headEnd/>
                <a:tailEnd/>
              </a:ln>
            </p:spPr>
            <p:txBody>
              <a:bodyPr/>
              <a:lstStyle/>
              <a:p>
                <a:endParaRPr lang="en-US"/>
              </a:p>
            </p:txBody>
          </p:sp>
          <p:sp>
            <p:nvSpPr>
              <p:cNvPr id="70087" name="Line 1479"/>
              <p:cNvSpPr>
                <a:spLocks noChangeShapeType="1"/>
              </p:cNvSpPr>
              <p:nvPr/>
            </p:nvSpPr>
            <p:spPr bwMode="auto">
              <a:xfrm>
                <a:off x="4826" y="1891"/>
                <a:ext cx="11" cy="1"/>
              </a:xfrm>
              <a:prstGeom prst="line">
                <a:avLst/>
              </a:prstGeom>
              <a:noFill/>
              <a:ln w="0">
                <a:solidFill>
                  <a:srgbClr val="000000"/>
                </a:solidFill>
                <a:round/>
                <a:headEnd/>
                <a:tailEnd/>
              </a:ln>
            </p:spPr>
            <p:txBody>
              <a:bodyPr/>
              <a:lstStyle/>
              <a:p>
                <a:endParaRPr lang="en-US"/>
              </a:p>
            </p:txBody>
          </p:sp>
          <p:sp>
            <p:nvSpPr>
              <p:cNvPr id="70088" name="Line 1480"/>
              <p:cNvSpPr>
                <a:spLocks noChangeShapeType="1"/>
              </p:cNvSpPr>
              <p:nvPr/>
            </p:nvSpPr>
            <p:spPr bwMode="auto">
              <a:xfrm>
                <a:off x="4837" y="1891"/>
                <a:ext cx="5" cy="3"/>
              </a:xfrm>
              <a:prstGeom prst="line">
                <a:avLst/>
              </a:prstGeom>
              <a:noFill/>
              <a:ln w="0">
                <a:solidFill>
                  <a:srgbClr val="000000"/>
                </a:solidFill>
                <a:round/>
                <a:headEnd/>
                <a:tailEnd/>
              </a:ln>
            </p:spPr>
            <p:txBody>
              <a:bodyPr/>
              <a:lstStyle/>
              <a:p>
                <a:endParaRPr lang="en-US"/>
              </a:p>
            </p:txBody>
          </p:sp>
          <p:sp>
            <p:nvSpPr>
              <p:cNvPr id="70089" name="Line 1481"/>
              <p:cNvSpPr>
                <a:spLocks noChangeShapeType="1"/>
              </p:cNvSpPr>
              <p:nvPr/>
            </p:nvSpPr>
            <p:spPr bwMode="auto">
              <a:xfrm>
                <a:off x="4842" y="1894"/>
                <a:ext cx="3" cy="2"/>
              </a:xfrm>
              <a:prstGeom prst="line">
                <a:avLst/>
              </a:prstGeom>
              <a:noFill/>
              <a:ln w="0">
                <a:solidFill>
                  <a:srgbClr val="000000"/>
                </a:solidFill>
                <a:round/>
                <a:headEnd/>
                <a:tailEnd/>
              </a:ln>
            </p:spPr>
            <p:txBody>
              <a:bodyPr/>
              <a:lstStyle/>
              <a:p>
                <a:endParaRPr lang="en-US"/>
              </a:p>
            </p:txBody>
          </p:sp>
          <p:sp>
            <p:nvSpPr>
              <p:cNvPr id="70090" name="Line 1482"/>
              <p:cNvSpPr>
                <a:spLocks noChangeShapeType="1"/>
              </p:cNvSpPr>
              <p:nvPr/>
            </p:nvSpPr>
            <p:spPr bwMode="auto">
              <a:xfrm>
                <a:off x="4845" y="1896"/>
                <a:ext cx="3" cy="4"/>
              </a:xfrm>
              <a:prstGeom prst="line">
                <a:avLst/>
              </a:prstGeom>
              <a:noFill/>
              <a:ln w="0">
                <a:solidFill>
                  <a:srgbClr val="000000"/>
                </a:solidFill>
                <a:round/>
                <a:headEnd/>
                <a:tailEnd/>
              </a:ln>
            </p:spPr>
            <p:txBody>
              <a:bodyPr/>
              <a:lstStyle/>
              <a:p>
                <a:endParaRPr lang="en-US"/>
              </a:p>
            </p:txBody>
          </p:sp>
          <p:sp>
            <p:nvSpPr>
              <p:cNvPr id="70091" name="Line 1483"/>
              <p:cNvSpPr>
                <a:spLocks noChangeShapeType="1"/>
              </p:cNvSpPr>
              <p:nvPr/>
            </p:nvSpPr>
            <p:spPr bwMode="auto">
              <a:xfrm>
                <a:off x="4848" y="1900"/>
                <a:ext cx="1" cy="4"/>
              </a:xfrm>
              <a:prstGeom prst="line">
                <a:avLst/>
              </a:prstGeom>
              <a:noFill/>
              <a:ln w="0">
                <a:solidFill>
                  <a:srgbClr val="000000"/>
                </a:solidFill>
                <a:round/>
                <a:headEnd/>
                <a:tailEnd/>
              </a:ln>
            </p:spPr>
            <p:txBody>
              <a:bodyPr/>
              <a:lstStyle/>
              <a:p>
                <a:endParaRPr lang="en-US"/>
              </a:p>
            </p:txBody>
          </p:sp>
          <p:sp>
            <p:nvSpPr>
              <p:cNvPr id="70092" name="Line 1484"/>
              <p:cNvSpPr>
                <a:spLocks noChangeShapeType="1"/>
              </p:cNvSpPr>
              <p:nvPr/>
            </p:nvSpPr>
            <p:spPr bwMode="auto">
              <a:xfrm flipH="1">
                <a:off x="4845" y="1904"/>
                <a:ext cx="3" cy="5"/>
              </a:xfrm>
              <a:prstGeom prst="line">
                <a:avLst/>
              </a:prstGeom>
              <a:noFill/>
              <a:ln w="0">
                <a:solidFill>
                  <a:srgbClr val="000000"/>
                </a:solidFill>
                <a:round/>
                <a:headEnd/>
                <a:tailEnd/>
              </a:ln>
            </p:spPr>
            <p:txBody>
              <a:bodyPr/>
              <a:lstStyle/>
              <a:p>
                <a:endParaRPr lang="en-US"/>
              </a:p>
            </p:txBody>
          </p:sp>
          <p:sp>
            <p:nvSpPr>
              <p:cNvPr id="70093" name="Line 1485"/>
              <p:cNvSpPr>
                <a:spLocks noChangeShapeType="1"/>
              </p:cNvSpPr>
              <p:nvPr/>
            </p:nvSpPr>
            <p:spPr bwMode="auto">
              <a:xfrm flipH="1">
                <a:off x="4840" y="1909"/>
                <a:ext cx="5" cy="6"/>
              </a:xfrm>
              <a:prstGeom prst="line">
                <a:avLst/>
              </a:prstGeom>
              <a:noFill/>
              <a:ln w="0">
                <a:solidFill>
                  <a:srgbClr val="000000"/>
                </a:solidFill>
                <a:round/>
                <a:headEnd/>
                <a:tailEnd/>
              </a:ln>
            </p:spPr>
            <p:txBody>
              <a:bodyPr/>
              <a:lstStyle/>
              <a:p>
                <a:endParaRPr lang="en-US"/>
              </a:p>
            </p:txBody>
          </p:sp>
          <p:sp>
            <p:nvSpPr>
              <p:cNvPr id="70094" name="Line 1486"/>
              <p:cNvSpPr>
                <a:spLocks noChangeShapeType="1"/>
              </p:cNvSpPr>
              <p:nvPr/>
            </p:nvSpPr>
            <p:spPr bwMode="auto">
              <a:xfrm flipH="1">
                <a:off x="4812" y="1915"/>
                <a:ext cx="28" cy="21"/>
              </a:xfrm>
              <a:prstGeom prst="line">
                <a:avLst/>
              </a:prstGeom>
              <a:noFill/>
              <a:ln w="0">
                <a:solidFill>
                  <a:srgbClr val="000000"/>
                </a:solidFill>
                <a:round/>
                <a:headEnd/>
                <a:tailEnd/>
              </a:ln>
            </p:spPr>
            <p:txBody>
              <a:bodyPr/>
              <a:lstStyle/>
              <a:p>
                <a:endParaRPr lang="en-US"/>
              </a:p>
            </p:txBody>
          </p:sp>
          <p:sp>
            <p:nvSpPr>
              <p:cNvPr id="70095" name="Line 1487"/>
              <p:cNvSpPr>
                <a:spLocks noChangeShapeType="1"/>
              </p:cNvSpPr>
              <p:nvPr/>
            </p:nvSpPr>
            <p:spPr bwMode="auto">
              <a:xfrm>
                <a:off x="4812" y="1936"/>
                <a:ext cx="39" cy="1"/>
              </a:xfrm>
              <a:prstGeom prst="line">
                <a:avLst/>
              </a:prstGeom>
              <a:noFill/>
              <a:ln w="0">
                <a:solidFill>
                  <a:srgbClr val="000000"/>
                </a:solidFill>
                <a:round/>
                <a:headEnd/>
                <a:tailEnd/>
              </a:ln>
            </p:spPr>
            <p:txBody>
              <a:bodyPr/>
              <a:lstStyle/>
              <a:p>
                <a:endParaRPr lang="en-US"/>
              </a:p>
            </p:txBody>
          </p:sp>
          <p:sp>
            <p:nvSpPr>
              <p:cNvPr id="70096" name="Line 1488"/>
              <p:cNvSpPr>
                <a:spLocks noChangeShapeType="1"/>
              </p:cNvSpPr>
              <p:nvPr/>
            </p:nvSpPr>
            <p:spPr bwMode="auto">
              <a:xfrm flipH="1" flipV="1">
                <a:off x="4901" y="1894"/>
                <a:ext cx="3" cy="4"/>
              </a:xfrm>
              <a:prstGeom prst="line">
                <a:avLst/>
              </a:prstGeom>
              <a:noFill/>
              <a:ln w="0">
                <a:solidFill>
                  <a:srgbClr val="000000"/>
                </a:solidFill>
                <a:round/>
                <a:headEnd/>
                <a:tailEnd/>
              </a:ln>
            </p:spPr>
            <p:txBody>
              <a:bodyPr/>
              <a:lstStyle/>
              <a:p>
                <a:endParaRPr lang="en-US"/>
              </a:p>
            </p:txBody>
          </p:sp>
          <p:sp>
            <p:nvSpPr>
              <p:cNvPr id="70097" name="Line 1489"/>
              <p:cNvSpPr>
                <a:spLocks noChangeShapeType="1"/>
              </p:cNvSpPr>
              <p:nvPr/>
            </p:nvSpPr>
            <p:spPr bwMode="auto">
              <a:xfrm flipH="1" flipV="1">
                <a:off x="4892" y="1891"/>
                <a:ext cx="9" cy="3"/>
              </a:xfrm>
              <a:prstGeom prst="line">
                <a:avLst/>
              </a:prstGeom>
              <a:noFill/>
              <a:ln w="0">
                <a:solidFill>
                  <a:srgbClr val="000000"/>
                </a:solidFill>
                <a:round/>
                <a:headEnd/>
                <a:tailEnd/>
              </a:ln>
            </p:spPr>
            <p:txBody>
              <a:bodyPr/>
              <a:lstStyle/>
              <a:p>
                <a:endParaRPr lang="en-US"/>
              </a:p>
            </p:txBody>
          </p:sp>
          <p:sp>
            <p:nvSpPr>
              <p:cNvPr id="70098" name="Line 1490"/>
              <p:cNvSpPr>
                <a:spLocks noChangeShapeType="1"/>
              </p:cNvSpPr>
              <p:nvPr/>
            </p:nvSpPr>
            <p:spPr bwMode="auto">
              <a:xfrm flipH="1">
                <a:off x="4887" y="1891"/>
                <a:ext cx="5" cy="1"/>
              </a:xfrm>
              <a:prstGeom prst="line">
                <a:avLst/>
              </a:prstGeom>
              <a:noFill/>
              <a:ln w="0">
                <a:solidFill>
                  <a:srgbClr val="000000"/>
                </a:solidFill>
                <a:round/>
                <a:headEnd/>
                <a:tailEnd/>
              </a:ln>
            </p:spPr>
            <p:txBody>
              <a:bodyPr/>
              <a:lstStyle/>
              <a:p>
                <a:endParaRPr lang="en-US"/>
              </a:p>
            </p:txBody>
          </p:sp>
          <p:sp>
            <p:nvSpPr>
              <p:cNvPr id="70099" name="Line 1491"/>
              <p:cNvSpPr>
                <a:spLocks noChangeShapeType="1"/>
              </p:cNvSpPr>
              <p:nvPr/>
            </p:nvSpPr>
            <p:spPr bwMode="auto">
              <a:xfrm flipH="1">
                <a:off x="4879" y="1891"/>
                <a:ext cx="8" cy="3"/>
              </a:xfrm>
              <a:prstGeom prst="line">
                <a:avLst/>
              </a:prstGeom>
              <a:noFill/>
              <a:ln w="0">
                <a:solidFill>
                  <a:srgbClr val="000000"/>
                </a:solidFill>
                <a:round/>
                <a:headEnd/>
                <a:tailEnd/>
              </a:ln>
            </p:spPr>
            <p:txBody>
              <a:bodyPr/>
              <a:lstStyle/>
              <a:p>
                <a:endParaRPr lang="en-US"/>
              </a:p>
            </p:txBody>
          </p:sp>
          <p:sp>
            <p:nvSpPr>
              <p:cNvPr id="70100" name="Line 1492"/>
              <p:cNvSpPr>
                <a:spLocks noChangeShapeType="1"/>
              </p:cNvSpPr>
              <p:nvPr/>
            </p:nvSpPr>
            <p:spPr bwMode="auto">
              <a:xfrm flipH="1">
                <a:off x="4873" y="1894"/>
                <a:ext cx="6" cy="6"/>
              </a:xfrm>
              <a:prstGeom prst="line">
                <a:avLst/>
              </a:prstGeom>
              <a:noFill/>
              <a:ln w="0">
                <a:solidFill>
                  <a:srgbClr val="000000"/>
                </a:solidFill>
                <a:round/>
                <a:headEnd/>
                <a:tailEnd/>
              </a:ln>
            </p:spPr>
            <p:txBody>
              <a:bodyPr/>
              <a:lstStyle/>
              <a:p>
                <a:endParaRPr lang="en-US"/>
              </a:p>
            </p:txBody>
          </p:sp>
          <p:sp>
            <p:nvSpPr>
              <p:cNvPr id="70101" name="Line 1493"/>
              <p:cNvSpPr>
                <a:spLocks noChangeShapeType="1"/>
              </p:cNvSpPr>
              <p:nvPr/>
            </p:nvSpPr>
            <p:spPr bwMode="auto">
              <a:xfrm flipH="1">
                <a:off x="4870" y="1900"/>
                <a:ext cx="3" cy="11"/>
              </a:xfrm>
              <a:prstGeom prst="line">
                <a:avLst/>
              </a:prstGeom>
              <a:noFill/>
              <a:ln w="0">
                <a:solidFill>
                  <a:srgbClr val="000000"/>
                </a:solidFill>
                <a:round/>
                <a:headEnd/>
                <a:tailEnd/>
              </a:ln>
            </p:spPr>
            <p:txBody>
              <a:bodyPr/>
              <a:lstStyle/>
              <a:p>
                <a:endParaRPr lang="en-US"/>
              </a:p>
            </p:txBody>
          </p:sp>
          <p:sp>
            <p:nvSpPr>
              <p:cNvPr id="70102" name="Line 1494"/>
              <p:cNvSpPr>
                <a:spLocks noChangeShapeType="1"/>
              </p:cNvSpPr>
              <p:nvPr/>
            </p:nvSpPr>
            <p:spPr bwMode="auto">
              <a:xfrm>
                <a:off x="4870" y="1911"/>
                <a:ext cx="1" cy="10"/>
              </a:xfrm>
              <a:prstGeom prst="line">
                <a:avLst/>
              </a:prstGeom>
              <a:noFill/>
              <a:ln w="0">
                <a:solidFill>
                  <a:srgbClr val="000000"/>
                </a:solidFill>
                <a:round/>
                <a:headEnd/>
                <a:tailEnd/>
              </a:ln>
            </p:spPr>
            <p:txBody>
              <a:bodyPr/>
              <a:lstStyle/>
              <a:p>
                <a:endParaRPr lang="en-US"/>
              </a:p>
            </p:txBody>
          </p:sp>
          <p:sp>
            <p:nvSpPr>
              <p:cNvPr id="70103" name="Line 1495"/>
              <p:cNvSpPr>
                <a:spLocks noChangeShapeType="1"/>
              </p:cNvSpPr>
              <p:nvPr/>
            </p:nvSpPr>
            <p:spPr bwMode="auto">
              <a:xfrm>
                <a:off x="4870" y="1921"/>
                <a:ext cx="3" cy="9"/>
              </a:xfrm>
              <a:prstGeom prst="line">
                <a:avLst/>
              </a:prstGeom>
              <a:noFill/>
              <a:ln w="0">
                <a:solidFill>
                  <a:srgbClr val="000000"/>
                </a:solidFill>
                <a:round/>
                <a:headEnd/>
                <a:tailEnd/>
              </a:ln>
            </p:spPr>
            <p:txBody>
              <a:bodyPr/>
              <a:lstStyle/>
              <a:p>
                <a:endParaRPr lang="en-US"/>
              </a:p>
            </p:txBody>
          </p:sp>
          <p:sp>
            <p:nvSpPr>
              <p:cNvPr id="70104" name="Line 1496"/>
              <p:cNvSpPr>
                <a:spLocks noChangeShapeType="1"/>
              </p:cNvSpPr>
              <p:nvPr/>
            </p:nvSpPr>
            <p:spPr bwMode="auto">
              <a:xfrm>
                <a:off x="4873" y="1930"/>
                <a:ext cx="6" cy="4"/>
              </a:xfrm>
              <a:prstGeom prst="line">
                <a:avLst/>
              </a:prstGeom>
              <a:noFill/>
              <a:ln w="0">
                <a:solidFill>
                  <a:srgbClr val="000000"/>
                </a:solidFill>
                <a:round/>
                <a:headEnd/>
                <a:tailEnd/>
              </a:ln>
            </p:spPr>
            <p:txBody>
              <a:bodyPr/>
              <a:lstStyle/>
              <a:p>
                <a:endParaRPr lang="en-US"/>
              </a:p>
            </p:txBody>
          </p:sp>
          <p:sp>
            <p:nvSpPr>
              <p:cNvPr id="70105" name="Line 1497"/>
              <p:cNvSpPr>
                <a:spLocks noChangeShapeType="1"/>
              </p:cNvSpPr>
              <p:nvPr/>
            </p:nvSpPr>
            <p:spPr bwMode="auto">
              <a:xfrm>
                <a:off x="4879" y="1934"/>
                <a:ext cx="8" cy="2"/>
              </a:xfrm>
              <a:prstGeom prst="line">
                <a:avLst/>
              </a:prstGeom>
              <a:noFill/>
              <a:ln w="0">
                <a:solidFill>
                  <a:srgbClr val="000000"/>
                </a:solidFill>
                <a:round/>
                <a:headEnd/>
                <a:tailEnd/>
              </a:ln>
            </p:spPr>
            <p:txBody>
              <a:bodyPr/>
              <a:lstStyle/>
              <a:p>
                <a:endParaRPr lang="en-US"/>
              </a:p>
            </p:txBody>
          </p:sp>
          <p:sp>
            <p:nvSpPr>
              <p:cNvPr id="70106" name="Line 1498"/>
              <p:cNvSpPr>
                <a:spLocks noChangeShapeType="1"/>
              </p:cNvSpPr>
              <p:nvPr/>
            </p:nvSpPr>
            <p:spPr bwMode="auto">
              <a:xfrm>
                <a:off x="4887" y="1936"/>
                <a:ext cx="3" cy="1"/>
              </a:xfrm>
              <a:prstGeom prst="line">
                <a:avLst/>
              </a:prstGeom>
              <a:noFill/>
              <a:ln w="0">
                <a:solidFill>
                  <a:srgbClr val="000000"/>
                </a:solidFill>
                <a:round/>
                <a:headEnd/>
                <a:tailEnd/>
              </a:ln>
            </p:spPr>
            <p:txBody>
              <a:bodyPr/>
              <a:lstStyle/>
              <a:p>
                <a:endParaRPr lang="en-US"/>
              </a:p>
            </p:txBody>
          </p:sp>
          <p:sp>
            <p:nvSpPr>
              <p:cNvPr id="70107" name="Line 1499"/>
              <p:cNvSpPr>
                <a:spLocks noChangeShapeType="1"/>
              </p:cNvSpPr>
              <p:nvPr/>
            </p:nvSpPr>
            <p:spPr bwMode="auto">
              <a:xfrm flipV="1">
                <a:off x="4890" y="1934"/>
                <a:ext cx="8" cy="2"/>
              </a:xfrm>
              <a:prstGeom prst="line">
                <a:avLst/>
              </a:prstGeom>
              <a:noFill/>
              <a:ln w="0">
                <a:solidFill>
                  <a:srgbClr val="000000"/>
                </a:solidFill>
                <a:round/>
                <a:headEnd/>
                <a:tailEnd/>
              </a:ln>
            </p:spPr>
            <p:txBody>
              <a:bodyPr/>
              <a:lstStyle/>
              <a:p>
                <a:endParaRPr lang="en-US"/>
              </a:p>
            </p:txBody>
          </p:sp>
          <p:sp>
            <p:nvSpPr>
              <p:cNvPr id="70108" name="Line 1500"/>
              <p:cNvSpPr>
                <a:spLocks noChangeShapeType="1"/>
              </p:cNvSpPr>
              <p:nvPr/>
            </p:nvSpPr>
            <p:spPr bwMode="auto">
              <a:xfrm flipV="1">
                <a:off x="4898" y="1930"/>
                <a:ext cx="6" cy="4"/>
              </a:xfrm>
              <a:prstGeom prst="line">
                <a:avLst/>
              </a:prstGeom>
              <a:noFill/>
              <a:ln w="0">
                <a:solidFill>
                  <a:srgbClr val="000000"/>
                </a:solidFill>
                <a:round/>
                <a:headEnd/>
                <a:tailEnd/>
              </a:ln>
            </p:spPr>
            <p:txBody>
              <a:bodyPr/>
              <a:lstStyle/>
              <a:p>
                <a:endParaRPr lang="en-US"/>
              </a:p>
            </p:txBody>
          </p:sp>
          <p:sp>
            <p:nvSpPr>
              <p:cNvPr id="70109" name="Line 1501"/>
              <p:cNvSpPr>
                <a:spLocks noChangeShapeType="1"/>
              </p:cNvSpPr>
              <p:nvPr/>
            </p:nvSpPr>
            <p:spPr bwMode="auto">
              <a:xfrm flipV="1">
                <a:off x="4904" y="1924"/>
                <a:ext cx="3" cy="6"/>
              </a:xfrm>
              <a:prstGeom prst="line">
                <a:avLst/>
              </a:prstGeom>
              <a:noFill/>
              <a:ln w="0">
                <a:solidFill>
                  <a:srgbClr val="000000"/>
                </a:solidFill>
                <a:round/>
                <a:headEnd/>
                <a:tailEnd/>
              </a:ln>
            </p:spPr>
            <p:txBody>
              <a:bodyPr/>
              <a:lstStyle/>
              <a:p>
                <a:endParaRPr lang="en-US"/>
              </a:p>
            </p:txBody>
          </p:sp>
          <p:sp>
            <p:nvSpPr>
              <p:cNvPr id="70110" name="Line 1502"/>
              <p:cNvSpPr>
                <a:spLocks noChangeShapeType="1"/>
              </p:cNvSpPr>
              <p:nvPr/>
            </p:nvSpPr>
            <p:spPr bwMode="auto">
              <a:xfrm flipV="1">
                <a:off x="4907" y="1921"/>
                <a:ext cx="1" cy="3"/>
              </a:xfrm>
              <a:prstGeom prst="line">
                <a:avLst/>
              </a:prstGeom>
              <a:noFill/>
              <a:ln w="0">
                <a:solidFill>
                  <a:srgbClr val="000000"/>
                </a:solidFill>
                <a:round/>
                <a:headEnd/>
                <a:tailEnd/>
              </a:ln>
            </p:spPr>
            <p:txBody>
              <a:bodyPr/>
              <a:lstStyle/>
              <a:p>
                <a:endParaRPr lang="en-US"/>
              </a:p>
            </p:txBody>
          </p:sp>
          <p:sp>
            <p:nvSpPr>
              <p:cNvPr id="70111" name="Line 1503"/>
              <p:cNvSpPr>
                <a:spLocks noChangeShapeType="1"/>
              </p:cNvSpPr>
              <p:nvPr/>
            </p:nvSpPr>
            <p:spPr bwMode="auto">
              <a:xfrm flipH="1" flipV="1">
                <a:off x="4904" y="1915"/>
                <a:ext cx="3" cy="6"/>
              </a:xfrm>
              <a:prstGeom prst="line">
                <a:avLst/>
              </a:prstGeom>
              <a:noFill/>
              <a:ln w="0">
                <a:solidFill>
                  <a:srgbClr val="000000"/>
                </a:solidFill>
                <a:round/>
                <a:headEnd/>
                <a:tailEnd/>
              </a:ln>
            </p:spPr>
            <p:txBody>
              <a:bodyPr/>
              <a:lstStyle/>
              <a:p>
                <a:endParaRPr lang="en-US"/>
              </a:p>
            </p:txBody>
          </p:sp>
          <p:sp>
            <p:nvSpPr>
              <p:cNvPr id="70112" name="Line 1504"/>
              <p:cNvSpPr>
                <a:spLocks noChangeShapeType="1"/>
              </p:cNvSpPr>
              <p:nvPr/>
            </p:nvSpPr>
            <p:spPr bwMode="auto">
              <a:xfrm flipH="1" flipV="1">
                <a:off x="4898" y="1911"/>
                <a:ext cx="6" cy="4"/>
              </a:xfrm>
              <a:prstGeom prst="line">
                <a:avLst/>
              </a:prstGeom>
              <a:noFill/>
              <a:ln w="0">
                <a:solidFill>
                  <a:srgbClr val="000000"/>
                </a:solidFill>
                <a:round/>
                <a:headEnd/>
                <a:tailEnd/>
              </a:ln>
            </p:spPr>
            <p:txBody>
              <a:bodyPr/>
              <a:lstStyle/>
              <a:p>
                <a:endParaRPr lang="en-US"/>
              </a:p>
            </p:txBody>
          </p:sp>
          <p:sp>
            <p:nvSpPr>
              <p:cNvPr id="70113" name="Line 1505"/>
              <p:cNvSpPr>
                <a:spLocks noChangeShapeType="1"/>
              </p:cNvSpPr>
              <p:nvPr/>
            </p:nvSpPr>
            <p:spPr bwMode="auto">
              <a:xfrm flipH="1" flipV="1">
                <a:off x="4890" y="1909"/>
                <a:ext cx="8" cy="2"/>
              </a:xfrm>
              <a:prstGeom prst="line">
                <a:avLst/>
              </a:prstGeom>
              <a:noFill/>
              <a:ln w="0">
                <a:solidFill>
                  <a:srgbClr val="000000"/>
                </a:solidFill>
                <a:round/>
                <a:headEnd/>
                <a:tailEnd/>
              </a:ln>
            </p:spPr>
            <p:txBody>
              <a:bodyPr/>
              <a:lstStyle/>
              <a:p>
                <a:endParaRPr lang="en-US"/>
              </a:p>
            </p:txBody>
          </p:sp>
          <p:sp>
            <p:nvSpPr>
              <p:cNvPr id="70114" name="Line 1506"/>
              <p:cNvSpPr>
                <a:spLocks noChangeShapeType="1"/>
              </p:cNvSpPr>
              <p:nvPr/>
            </p:nvSpPr>
            <p:spPr bwMode="auto">
              <a:xfrm flipH="1">
                <a:off x="4887" y="1909"/>
                <a:ext cx="3" cy="1"/>
              </a:xfrm>
              <a:prstGeom prst="line">
                <a:avLst/>
              </a:prstGeom>
              <a:noFill/>
              <a:ln w="0">
                <a:solidFill>
                  <a:srgbClr val="000000"/>
                </a:solidFill>
                <a:round/>
                <a:headEnd/>
                <a:tailEnd/>
              </a:ln>
            </p:spPr>
            <p:txBody>
              <a:bodyPr/>
              <a:lstStyle/>
              <a:p>
                <a:endParaRPr lang="en-US"/>
              </a:p>
            </p:txBody>
          </p:sp>
          <p:sp>
            <p:nvSpPr>
              <p:cNvPr id="70115" name="Line 1507"/>
              <p:cNvSpPr>
                <a:spLocks noChangeShapeType="1"/>
              </p:cNvSpPr>
              <p:nvPr/>
            </p:nvSpPr>
            <p:spPr bwMode="auto">
              <a:xfrm flipH="1">
                <a:off x="4879" y="1909"/>
                <a:ext cx="8" cy="2"/>
              </a:xfrm>
              <a:prstGeom prst="line">
                <a:avLst/>
              </a:prstGeom>
              <a:noFill/>
              <a:ln w="0">
                <a:solidFill>
                  <a:srgbClr val="000000"/>
                </a:solidFill>
                <a:round/>
                <a:headEnd/>
                <a:tailEnd/>
              </a:ln>
            </p:spPr>
            <p:txBody>
              <a:bodyPr/>
              <a:lstStyle/>
              <a:p>
                <a:endParaRPr lang="en-US"/>
              </a:p>
            </p:txBody>
          </p:sp>
          <p:sp>
            <p:nvSpPr>
              <p:cNvPr id="70116" name="Line 1508"/>
              <p:cNvSpPr>
                <a:spLocks noChangeShapeType="1"/>
              </p:cNvSpPr>
              <p:nvPr/>
            </p:nvSpPr>
            <p:spPr bwMode="auto">
              <a:xfrm flipH="1">
                <a:off x="4873" y="1911"/>
                <a:ext cx="6" cy="4"/>
              </a:xfrm>
              <a:prstGeom prst="line">
                <a:avLst/>
              </a:prstGeom>
              <a:noFill/>
              <a:ln w="0">
                <a:solidFill>
                  <a:srgbClr val="000000"/>
                </a:solidFill>
                <a:round/>
                <a:headEnd/>
                <a:tailEnd/>
              </a:ln>
            </p:spPr>
            <p:txBody>
              <a:bodyPr/>
              <a:lstStyle/>
              <a:p>
                <a:endParaRPr lang="en-US"/>
              </a:p>
            </p:txBody>
          </p:sp>
          <p:sp>
            <p:nvSpPr>
              <p:cNvPr id="70117" name="Line 1509"/>
              <p:cNvSpPr>
                <a:spLocks noChangeShapeType="1"/>
              </p:cNvSpPr>
              <p:nvPr/>
            </p:nvSpPr>
            <p:spPr bwMode="auto">
              <a:xfrm flipH="1">
                <a:off x="4870" y="1915"/>
                <a:ext cx="3" cy="6"/>
              </a:xfrm>
              <a:prstGeom prst="line">
                <a:avLst/>
              </a:prstGeom>
              <a:noFill/>
              <a:ln w="0">
                <a:solidFill>
                  <a:srgbClr val="000000"/>
                </a:solidFill>
                <a:round/>
                <a:headEnd/>
                <a:tailEnd/>
              </a:ln>
            </p:spPr>
            <p:txBody>
              <a:bodyPr/>
              <a:lstStyle/>
              <a:p>
                <a:endParaRPr lang="en-US"/>
              </a:p>
            </p:txBody>
          </p:sp>
          <p:sp>
            <p:nvSpPr>
              <p:cNvPr id="70118" name="Line 1510"/>
              <p:cNvSpPr>
                <a:spLocks noChangeShapeType="1"/>
              </p:cNvSpPr>
              <p:nvPr/>
            </p:nvSpPr>
            <p:spPr bwMode="auto">
              <a:xfrm flipV="1">
                <a:off x="3926" y="1900"/>
                <a:ext cx="1" cy="2"/>
              </a:xfrm>
              <a:prstGeom prst="line">
                <a:avLst/>
              </a:prstGeom>
              <a:noFill/>
              <a:ln w="0">
                <a:solidFill>
                  <a:srgbClr val="000000"/>
                </a:solidFill>
                <a:round/>
                <a:headEnd/>
                <a:tailEnd/>
              </a:ln>
            </p:spPr>
            <p:txBody>
              <a:bodyPr/>
              <a:lstStyle/>
              <a:p>
                <a:endParaRPr lang="en-US"/>
              </a:p>
            </p:txBody>
          </p:sp>
          <p:sp>
            <p:nvSpPr>
              <p:cNvPr id="70119" name="Line 1511"/>
              <p:cNvSpPr>
                <a:spLocks noChangeShapeType="1"/>
              </p:cNvSpPr>
              <p:nvPr/>
            </p:nvSpPr>
            <p:spPr bwMode="auto">
              <a:xfrm flipV="1">
                <a:off x="3926" y="1896"/>
                <a:ext cx="3" cy="4"/>
              </a:xfrm>
              <a:prstGeom prst="line">
                <a:avLst/>
              </a:prstGeom>
              <a:noFill/>
              <a:ln w="0">
                <a:solidFill>
                  <a:srgbClr val="000000"/>
                </a:solidFill>
                <a:round/>
                <a:headEnd/>
                <a:tailEnd/>
              </a:ln>
            </p:spPr>
            <p:txBody>
              <a:bodyPr/>
              <a:lstStyle/>
              <a:p>
                <a:endParaRPr lang="en-US"/>
              </a:p>
            </p:txBody>
          </p:sp>
          <p:sp>
            <p:nvSpPr>
              <p:cNvPr id="70120" name="Line 1512"/>
              <p:cNvSpPr>
                <a:spLocks noChangeShapeType="1"/>
              </p:cNvSpPr>
              <p:nvPr/>
            </p:nvSpPr>
            <p:spPr bwMode="auto">
              <a:xfrm flipV="1">
                <a:off x="3929" y="1894"/>
                <a:ext cx="2" cy="2"/>
              </a:xfrm>
              <a:prstGeom prst="line">
                <a:avLst/>
              </a:prstGeom>
              <a:noFill/>
              <a:ln w="0">
                <a:solidFill>
                  <a:srgbClr val="000000"/>
                </a:solidFill>
                <a:round/>
                <a:headEnd/>
                <a:tailEnd/>
              </a:ln>
            </p:spPr>
            <p:txBody>
              <a:bodyPr/>
              <a:lstStyle/>
              <a:p>
                <a:endParaRPr lang="en-US"/>
              </a:p>
            </p:txBody>
          </p:sp>
          <p:sp>
            <p:nvSpPr>
              <p:cNvPr id="70121" name="Line 1513"/>
              <p:cNvSpPr>
                <a:spLocks noChangeShapeType="1"/>
              </p:cNvSpPr>
              <p:nvPr/>
            </p:nvSpPr>
            <p:spPr bwMode="auto">
              <a:xfrm flipV="1">
                <a:off x="3931" y="1891"/>
                <a:ext cx="6" cy="3"/>
              </a:xfrm>
              <a:prstGeom prst="line">
                <a:avLst/>
              </a:prstGeom>
              <a:noFill/>
              <a:ln w="0">
                <a:solidFill>
                  <a:srgbClr val="000000"/>
                </a:solidFill>
                <a:round/>
                <a:headEnd/>
                <a:tailEnd/>
              </a:ln>
            </p:spPr>
            <p:txBody>
              <a:bodyPr/>
              <a:lstStyle/>
              <a:p>
                <a:endParaRPr lang="en-US"/>
              </a:p>
            </p:txBody>
          </p:sp>
          <p:sp>
            <p:nvSpPr>
              <p:cNvPr id="70122" name="Line 1514"/>
              <p:cNvSpPr>
                <a:spLocks noChangeShapeType="1"/>
              </p:cNvSpPr>
              <p:nvPr/>
            </p:nvSpPr>
            <p:spPr bwMode="auto">
              <a:xfrm>
                <a:off x="3937" y="1891"/>
                <a:ext cx="11" cy="1"/>
              </a:xfrm>
              <a:prstGeom prst="line">
                <a:avLst/>
              </a:prstGeom>
              <a:noFill/>
              <a:ln w="0">
                <a:solidFill>
                  <a:srgbClr val="000000"/>
                </a:solidFill>
                <a:round/>
                <a:headEnd/>
                <a:tailEnd/>
              </a:ln>
            </p:spPr>
            <p:txBody>
              <a:bodyPr/>
              <a:lstStyle/>
              <a:p>
                <a:endParaRPr lang="en-US"/>
              </a:p>
            </p:txBody>
          </p:sp>
          <p:sp>
            <p:nvSpPr>
              <p:cNvPr id="70123" name="Line 1515"/>
              <p:cNvSpPr>
                <a:spLocks noChangeShapeType="1"/>
              </p:cNvSpPr>
              <p:nvPr/>
            </p:nvSpPr>
            <p:spPr bwMode="auto">
              <a:xfrm>
                <a:off x="3948" y="1891"/>
                <a:ext cx="6" cy="3"/>
              </a:xfrm>
              <a:prstGeom prst="line">
                <a:avLst/>
              </a:prstGeom>
              <a:noFill/>
              <a:ln w="0">
                <a:solidFill>
                  <a:srgbClr val="000000"/>
                </a:solidFill>
                <a:round/>
                <a:headEnd/>
                <a:tailEnd/>
              </a:ln>
            </p:spPr>
            <p:txBody>
              <a:bodyPr/>
              <a:lstStyle/>
              <a:p>
                <a:endParaRPr lang="en-US"/>
              </a:p>
            </p:txBody>
          </p:sp>
          <p:sp>
            <p:nvSpPr>
              <p:cNvPr id="70124" name="Line 1516"/>
              <p:cNvSpPr>
                <a:spLocks noChangeShapeType="1"/>
              </p:cNvSpPr>
              <p:nvPr/>
            </p:nvSpPr>
            <p:spPr bwMode="auto">
              <a:xfrm>
                <a:off x="3954" y="1894"/>
                <a:ext cx="3" cy="2"/>
              </a:xfrm>
              <a:prstGeom prst="line">
                <a:avLst/>
              </a:prstGeom>
              <a:noFill/>
              <a:ln w="0">
                <a:solidFill>
                  <a:srgbClr val="000000"/>
                </a:solidFill>
                <a:round/>
                <a:headEnd/>
                <a:tailEnd/>
              </a:ln>
            </p:spPr>
            <p:txBody>
              <a:bodyPr/>
              <a:lstStyle/>
              <a:p>
                <a:endParaRPr lang="en-US"/>
              </a:p>
            </p:txBody>
          </p:sp>
          <p:sp>
            <p:nvSpPr>
              <p:cNvPr id="70125" name="Line 1517"/>
              <p:cNvSpPr>
                <a:spLocks noChangeShapeType="1"/>
              </p:cNvSpPr>
              <p:nvPr/>
            </p:nvSpPr>
            <p:spPr bwMode="auto">
              <a:xfrm>
                <a:off x="3957" y="1896"/>
                <a:ext cx="2" cy="4"/>
              </a:xfrm>
              <a:prstGeom prst="line">
                <a:avLst/>
              </a:prstGeom>
              <a:noFill/>
              <a:ln w="0">
                <a:solidFill>
                  <a:srgbClr val="000000"/>
                </a:solidFill>
                <a:round/>
                <a:headEnd/>
                <a:tailEnd/>
              </a:ln>
            </p:spPr>
            <p:txBody>
              <a:bodyPr/>
              <a:lstStyle/>
              <a:p>
                <a:endParaRPr lang="en-US"/>
              </a:p>
            </p:txBody>
          </p:sp>
          <p:sp>
            <p:nvSpPr>
              <p:cNvPr id="70126" name="Line 1518"/>
              <p:cNvSpPr>
                <a:spLocks noChangeShapeType="1"/>
              </p:cNvSpPr>
              <p:nvPr/>
            </p:nvSpPr>
            <p:spPr bwMode="auto">
              <a:xfrm>
                <a:off x="3959" y="1900"/>
                <a:ext cx="1" cy="4"/>
              </a:xfrm>
              <a:prstGeom prst="line">
                <a:avLst/>
              </a:prstGeom>
              <a:noFill/>
              <a:ln w="0">
                <a:solidFill>
                  <a:srgbClr val="000000"/>
                </a:solidFill>
                <a:round/>
                <a:headEnd/>
                <a:tailEnd/>
              </a:ln>
            </p:spPr>
            <p:txBody>
              <a:bodyPr/>
              <a:lstStyle/>
              <a:p>
                <a:endParaRPr lang="en-US"/>
              </a:p>
            </p:txBody>
          </p:sp>
          <p:sp>
            <p:nvSpPr>
              <p:cNvPr id="70127" name="Line 1519"/>
              <p:cNvSpPr>
                <a:spLocks noChangeShapeType="1"/>
              </p:cNvSpPr>
              <p:nvPr/>
            </p:nvSpPr>
            <p:spPr bwMode="auto">
              <a:xfrm flipH="1">
                <a:off x="3957" y="1904"/>
                <a:ext cx="2" cy="5"/>
              </a:xfrm>
              <a:prstGeom prst="line">
                <a:avLst/>
              </a:prstGeom>
              <a:noFill/>
              <a:ln w="0">
                <a:solidFill>
                  <a:srgbClr val="000000"/>
                </a:solidFill>
                <a:round/>
                <a:headEnd/>
                <a:tailEnd/>
              </a:ln>
            </p:spPr>
            <p:txBody>
              <a:bodyPr/>
              <a:lstStyle/>
              <a:p>
                <a:endParaRPr lang="en-US"/>
              </a:p>
            </p:txBody>
          </p:sp>
          <p:sp>
            <p:nvSpPr>
              <p:cNvPr id="70128" name="Line 1520"/>
              <p:cNvSpPr>
                <a:spLocks noChangeShapeType="1"/>
              </p:cNvSpPr>
              <p:nvPr/>
            </p:nvSpPr>
            <p:spPr bwMode="auto">
              <a:xfrm flipH="1">
                <a:off x="3951" y="1909"/>
                <a:ext cx="6" cy="6"/>
              </a:xfrm>
              <a:prstGeom prst="line">
                <a:avLst/>
              </a:prstGeom>
              <a:noFill/>
              <a:ln w="0">
                <a:solidFill>
                  <a:srgbClr val="000000"/>
                </a:solidFill>
                <a:round/>
                <a:headEnd/>
                <a:tailEnd/>
              </a:ln>
            </p:spPr>
            <p:txBody>
              <a:bodyPr/>
              <a:lstStyle/>
              <a:p>
                <a:endParaRPr lang="en-US"/>
              </a:p>
            </p:txBody>
          </p:sp>
          <p:sp>
            <p:nvSpPr>
              <p:cNvPr id="70129" name="Line 1521"/>
              <p:cNvSpPr>
                <a:spLocks noChangeShapeType="1"/>
              </p:cNvSpPr>
              <p:nvPr/>
            </p:nvSpPr>
            <p:spPr bwMode="auto">
              <a:xfrm flipH="1">
                <a:off x="3923" y="1915"/>
                <a:ext cx="28" cy="21"/>
              </a:xfrm>
              <a:prstGeom prst="line">
                <a:avLst/>
              </a:prstGeom>
              <a:noFill/>
              <a:ln w="0">
                <a:solidFill>
                  <a:srgbClr val="000000"/>
                </a:solidFill>
                <a:round/>
                <a:headEnd/>
                <a:tailEnd/>
              </a:ln>
            </p:spPr>
            <p:txBody>
              <a:bodyPr/>
              <a:lstStyle/>
              <a:p>
                <a:endParaRPr lang="en-US"/>
              </a:p>
            </p:txBody>
          </p:sp>
          <p:sp>
            <p:nvSpPr>
              <p:cNvPr id="70130" name="Line 1522"/>
              <p:cNvSpPr>
                <a:spLocks noChangeShapeType="1"/>
              </p:cNvSpPr>
              <p:nvPr/>
            </p:nvSpPr>
            <p:spPr bwMode="auto">
              <a:xfrm>
                <a:off x="3923" y="1936"/>
                <a:ext cx="39" cy="1"/>
              </a:xfrm>
              <a:prstGeom prst="line">
                <a:avLst/>
              </a:prstGeom>
              <a:noFill/>
              <a:ln w="0">
                <a:solidFill>
                  <a:srgbClr val="000000"/>
                </a:solidFill>
                <a:round/>
                <a:headEnd/>
                <a:tailEnd/>
              </a:ln>
            </p:spPr>
            <p:txBody>
              <a:bodyPr/>
              <a:lstStyle/>
              <a:p>
                <a:endParaRPr lang="en-US"/>
              </a:p>
            </p:txBody>
          </p:sp>
          <p:sp>
            <p:nvSpPr>
              <p:cNvPr id="70131" name="Line 1523"/>
              <p:cNvSpPr>
                <a:spLocks noChangeShapeType="1"/>
              </p:cNvSpPr>
              <p:nvPr/>
            </p:nvSpPr>
            <p:spPr bwMode="auto">
              <a:xfrm flipH="1">
                <a:off x="3987" y="1891"/>
                <a:ext cx="9" cy="3"/>
              </a:xfrm>
              <a:prstGeom prst="line">
                <a:avLst/>
              </a:prstGeom>
              <a:noFill/>
              <a:ln w="0">
                <a:solidFill>
                  <a:srgbClr val="000000"/>
                </a:solidFill>
                <a:round/>
                <a:headEnd/>
                <a:tailEnd/>
              </a:ln>
            </p:spPr>
            <p:txBody>
              <a:bodyPr/>
              <a:lstStyle/>
              <a:p>
                <a:endParaRPr lang="en-US"/>
              </a:p>
            </p:txBody>
          </p:sp>
          <p:sp>
            <p:nvSpPr>
              <p:cNvPr id="70132" name="Line 1524"/>
              <p:cNvSpPr>
                <a:spLocks noChangeShapeType="1"/>
              </p:cNvSpPr>
              <p:nvPr/>
            </p:nvSpPr>
            <p:spPr bwMode="auto">
              <a:xfrm flipH="1">
                <a:off x="3982" y="1894"/>
                <a:ext cx="5" cy="6"/>
              </a:xfrm>
              <a:prstGeom prst="line">
                <a:avLst/>
              </a:prstGeom>
              <a:noFill/>
              <a:ln w="0">
                <a:solidFill>
                  <a:srgbClr val="000000"/>
                </a:solidFill>
                <a:round/>
                <a:headEnd/>
                <a:tailEnd/>
              </a:ln>
            </p:spPr>
            <p:txBody>
              <a:bodyPr/>
              <a:lstStyle/>
              <a:p>
                <a:endParaRPr lang="en-US"/>
              </a:p>
            </p:txBody>
          </p:sp>
          <p:sp>
            <p:nvSpPr>
              <p:cNvPr id="70133" name="Line 1525"/>
              <p:cNvSpPr>
                <a:spLocks noChangeShapeType="1"/>
              </p:cNvSpPr>
              <p:nvPr/>
            </p:nvSpPr>
            <p:spPr bwMode="auto">
              <a:xfrm flipH="1">
                <a:off x="3979" y="1900"/>
                <a:ext cx="3" cy="11"/>
              </a:xfrm>
              <a:prstGeom prst="line">
                <a:avLst/>
              </a:prstGeom>
              <a:noFill/>
              <a:ln w="0">
                <a:solidFill>
                  <a:srgbClr val="000000"/>
                </a:solidFill>
                <a:round/>
                <a:headEnd/>
                <a:tailEnd/>
              </a:ln>
            </p:spPr>
            <p:txBody>
              <a:bodyPr/>
              <a:lstStyle/>
              <a:p>
                <a:endParaRPr lang="en-US"/>
              </a:p>
            </p:txBody>
          </p:sp>
          <p:sp>
            <p:nvSpPr>
              <p:cNvPr id="70134" name="Line 1526"/>
              <p:cNvSpPr>
                <a:spLocks noChangeShapeType="1"/>
              </p:cNvSpPr>
              <p:nvPr/>
            </p:nvSpPr>
            <p:spPr bwMode="auto">
              <a:xfrm>
                <a:off x="3979" y="1911"/>
                <a:ext cx="1" cy="6"/>
              </a:xfrm>
              <a:prstGeom prst="line">
                <a:avLst/>
              </a:prstGeom>
              <a:noFill/>
              <a:ln w="0">
                <a:solidFill>
                  <a:srgbClr val="000000"/>
                </a:solidFill>
                <a:round/>
                <a:headEnd/>
                <a:tailEnd/>
              </a:ln>
            </p:spPr>
            <p:txBody>
              <a:bodyPr/>
              <a:lstStyle/>
              <a:p>
                <a:endParaRPr lang="en-US"/>
              </a:p>
            </p:txBody>
          </p:sp>
          <p:sp>
            <p:nvSpPr>
              <p:cNvPr id="70135" name="Line 1527"/>
              <p:cNvSpPr>
                <a:spLocks noChangeShapeType="1"/>
              </p:cNvSpPr>
              <p:nvPr/>
            </p:nvSpPr>
            <p:spPr bwMode="auto">
              <a:xfrm>
                <a:off x="3979" y="1917"/>
                <a:ext cx="3" cy="11"/>
              </a:xfrm>
              <a:prstGeom prst="line">
                <a:avLst/>
              </a:prstGeom>
              <a:noFill/>
              <a:ln w="0">
                <a:solidFill>
                  <a:srgbClr val="000000"/>
                </a:solidFill>
                <a:round/>
                <a:headEnd/>
                <a:tailEnd/>
              </a:ln>
            </p:spPr>
            <p:txBody>
              <a:bodyPr/>
              <a:lstStyle/>
              <a:p>
                <a:endParaRPr lang="en-US"/>
              </a:p>
            </p:txBody>
          </p:sp>
          <p:sp>
            <p:nvSpPr>
              <p:cNvPr id="70136" name="Line 1528"/>
              <p:cNvSpPr>
                <a:spLocks noChangeShapeType="1"/>
              </p:cNvSpPr>
              <p:nvPr/>
            </p:nvSpPr>
            <p:spPr bwMode="auto">
              <a:xfrm>
                <a:off x="3982" y="1928"/>
                <a:ext cx="5" cy="6"/>
              </a:xfrm>
              <a:prstGeom prst="line">
                <a:avLst/>
              </a:prstGeom>
              <a:noFill/>
              <a:ln w="0">
                <a:solidFill>
                  <a:srgbClr val="000000"/>
                </a:solidFill>
                <a:round/>
                <a:headEnd/>
                <a:tailEnd/>
              </a:ln>
            </p:spPr>
            <p:txBody>
              <a:bodyPr/>
              <a:lstStyle/>
              <a:p>
                <a:endParaRPr lang="en-US"/>
              </a:p>
            </p:txBody>
          </p:sp>
          <p:sp>
            <p:nvSpPr>
              <p:cNvPr id="70137" name="Line 1529"/>
              <p:cNvSpPr>
                <a:spLocks noChangeShapeType="1"/>
              </p:cNvSpPr>
              <p:nvPr/>
            </p:nvSpPr>
            <p:spPr bwMode="auto">
              <a:xfrm>
                <a:off x="3987" y="1934"/>
                <a:ext cx="9" cy="2"/>
              </a:xfrm>
              <a:prstGeom prst="line">
                <a:avLst/>
              </a:prstGeom>
              <a:noFill/>
              <a:ln w="0">
                <a:solidFill>
                  <a:srgbClr val="000000"/>
                </a:solidFill>
                <a:round/>
                <a:headEnd/>
                <a:tailEnd/>
              </a:ln>
            </p:spPr>
            <p:txBody>
              <a:bodyPr/>
              <a:lstStyle/>
              <a:p>
                <a:endParaRPr lang="en-US"/>
              </a:p>
            </p:txBody>
          </p:sp>
          <p:sp>
            <p:nvSpPr>
              <p:cNvPr id="70138" name="Line 1530"/>
              <p:cNvSpPr>
                <a:spLocks noChangeShapeType="1"/>
              </p:cNvSpPr>
              <p:nvPr/>
            </p:nvSpPr>
            <p:spPr bwMode="auto">
              <a:xfrm>
                <a:off x="3996" y="1936"/>
                <a:ext cx="5" cy="1"/>
              </a:xfrm>
              <a:prstGeom prst="line">
                <a:avLst/>
              </a:prstGeom>
              <a:noFill/>
              <a:ln w="0">
                <a:solidFill>
                  <a:srgbClr val="000000"/>
                </a:solidFill>
                <a:round/>
                <a:headEnd/>
                <a:tailEnd/>
              </a:ln>
            </p:spPr>
            <p:txBody>
              <a:bodyPr/>
              <a:lstStyle/>
              <a:p>
                <a:endParaRPr lang="en-US"/>
              </a:p>
            </p:txBody>
          </p:sp>
          <p:sp>
            <p:nvSpPr>
              <p:cNvPr id="70139" name="Line 1531"/>
              <p:cNvSpPr>
                <a:spLocks noChangeShapeType="1"/>
              </p:cNvSpPr>
              <p:nvPr/>
            </p:nvSpPr>
            <p:spPr bwMode="auto">
              <a:xfrm flipV="1">
                <a:off x="4001" y="1934"/>
                <a:ext cx="8" cy="2"/>
              </a:xfrm>
              <a:prstGeom prst="line">
                <a:avLst/>
              </a:prstGeom>
              <a:noFill/>
              <a:ln w="0">
                <a:solidFill>
                  <a:srgbClr val="000000"/>
                </a:solidFill>
                <a:round/>
                <a:headEnd/>
                <a:tailEnd/>
              </a:ln>
            </p:spPr>
            <p:txBody>
              <a:bodyPr/>
              <a:lstStyle/>
              <a:p>
                <a:endParaRPr lang="en-US"/>
              </a:p>
            </p:txBody>
          </p:sp>
          <p:sp>
            <p:nvSpPr>
              <p:cNvPr id="70140" name="Line 1532"/>
              <p:cNvSpPr>
                <a:spLocks noChangeShapeType="1"/>
              </p:cNvSpPr>
              <p:nvPr/>
            </p:nvSpPr>
            <p:spPr bwMode="auto">
              <a:xfrm flipV="1">
                <a:off x="4009" y="1928"/>
                <a:ext cx="6" cy="6"/>
              </a:xfrm>
              <a:prstGeom prst="line">
                <a:avLst/>
              </a:prstGeom>
              <a:noFill/>
              <a:ln w="0">
                <a:solidFill>
                  <a:srgbClr val="000000"/>
                </a:solidFill>
                <a:round/>
                <a:headEnd/>
                <a:tailEnd/>
              </a:ln>
            </p:spPr>
            <p:txBody>
              <a:bodyPr/>
              <a:lstStyle/>
              <a:p>
                <a:endParaRPr lang="en-US"/>
              </a:p>
            </p:txBody>
          </p:sp>
          <p:sp>
            <p:nvSpPr>
              <p:cNvPr id="70141" name="Line 1533"/>
              <p:cNvSpPr>
                <a:spLocks noChangeShapeType="1"/>
              </p:cNvSpPr>
              <p:nvPr/>
            </p:nvSpPr>
            <p:spPr bwMode="auto">
              <a:xfrm flipV="1">
                <a:off x="4015" y="1917"/>
                <a:ext cx="3" cy="11"/>
              </a:xfrm>
              <a:prstGeom prst="line">
                <a:avLst/>
              </a:prstGeom>
              <a:noFill/>
              <a:ln w="0">
                <a:solidFill>
                  <a:srgbClr val="000000"/>
                </a:solidFill>
                <a:round/>
                <a:headEnd/>
                <a:tailEnd/>
              </a:ln>
            </p:spPr>
            <p:txBody>
              <a:bodyPr/>
              <a:lstStyle/>
              <a:p>
                <a:endParaRPr lang="en-US"/>
              </a:p>
            </p:txBody>
          </p:sp>
          <p:sp>
            <p:nvSpPr>
              <p:cNvPr id="70142" name="Line 1534"/>
              <p:cNvSpPr>
                <a:spLocks noChangeShapeType="1"/>
              </p:cNvSpPr>
              <p:nvPr/>
            </p:nvSpPr>
            <p:spPr bwMode="auto">
              <a:xfrm flipV="1">
                <a:off x="4018" y="1911"/>
                <a:ext cx="1" cy="6"/>
              </a:xfrm>
              <a:prstGeom prst="line">
                <a:avLst/>
              </a:prstGeom>
              <a:noFill/>
              <a:ln w="0">
                <a:solidFill>
                  <a:srgbClr val="000000"/>
                </a:solidFill>
                <a:round/>
                <a:headEnd/>
                <a:tailEnd/>
              </a:ln>
            </p:spPr>
            <p:txBody>
              <a:bodyPr/>
              <a:lstStyle/>
              <a:p>
                <a:endParaRPr lang="en-US"/>
              </a:p>
            </p:txBody>
          </p:sp>
          <p:sp>
            <p:nvSpPr>
              <p:cNvPr id="70143" name="Line 1535"/>
              <p:cNvSpPr>
                <a:spLocks noChangeShapeType="1"/>
              </p:cNvSpPr>
              <p:nvPr/>
            </p:nvSpPr>
            <p:spPr bwMode="auto">
              <a:xfrm flipH="1" flipV="1">
                <a:off x="4015" y="1900"/>
                <a:ext cx="3" cy="11"/>
              </a:xfrm>
              <a:prstGeom prst="line">
                <a:avLst/>
              </a:prstGeom>
              <a:noFill/>
              <a:ln w="0">
                <a:solidFill>
                  <a:srgbClr val="000000"/>
                </a:solidFill>
                <a:round/>
                <a:headEnd/>
                <a:tailEnd/>
              </a:ln>
            </p:spPr>
            <p:txBody>
              <a:bodyPr/>
              <a:lstStyle/>
              <a:p>
                <a:endParaRPr lang="en-US"/>
              </a:p>
            </p:txBody>
          </p:sp>
          <p:sp>
            <p:nvSpPr>
              <p:cNvPr id="70144" name="Line 1536"/>
              <p:cNvSpPr>
                <a:spLocks noChangeShapeType="1"/>
              </p:cNvSpPr>
              <p:nvPr/>
            </p:nvSpPr>
            <p:spPr bwMode="auto">
              <a:xfrm flipH="1" flipV="1">
                <a:off x="4009" y="1894"/>
                <a:ext cx="6" cy="6"/>
              </a:xfrm>
              <a:prstGeom prst="line">
                <a:avLst/>
              </a:prstGeom>
              <a:noFill/>
              <a:ln w="0">
                <a:solidFill>
                  <a:srgbClr val="000000"/>
                </a:solidFill>
                <a:round/>
                <a:headEnd/>
                <a:tailEnd/>
              </a:ln>
            </p:spPr>
            <p:txBody>
              <a:bodyPr/>
              <a:lstStyle/>
              <a:p>
                <a:endParaRPr lang="en-US"/>
              </a:p>
            </p:txBody>
          </p:sp>
          <p:sp>
            <p:nvSpPr>
              <p:cNvPr id="70145" name="Line 1537"/>
              <p:cNvSpPr>
                <a:spLocks noChangeShapeType="1"/>
              </p:cNvSpPr>
              <p:nvPr/>
            </p:nvSpPr>
            <p:spPr bwMode="auto">
              <a:xfrm flipH="1" flipV="1">
                <a:off x="4001" y="1891"/>
                <a:ext cx="8" cy="3"/>
              </a:xfrm>
              <a:prstGeom prst="line">
                <a:avLst/>
              </a:prstGeom>
              <a:noFill/>
              <a:ln w="0">
                <a:solidFill>
                  <a:srgbClr val="000000"/>
                </a:solidFill>
                <a:round/>
                <a:headEnd/>
                <a:tailEnd/>
              </a:ln>
            </p:spPr>
            <p:txBody>
              <a:bodyPr/>
              <a:lstStyle/>
              <a:p>
                <a:endParaRPr lang="en-US"/>
              </a:p>
            </p:txBody>
          </p:sp>
          <p:sp>
            <p:nvSpPr>
              <p:cNvPr id="70146" name="Line 1538"/>
              <p:cNvSpPr>
                <a:spLocks noChangeShapeType="1"/>
              </p:cNvSpPr>
              <p:nvPr/>
            </p:nvSpPr>
            <p:spPr bwMode="auto">
              <a:xfrm flipH="1">
                <a:off x="3996" y="1891"/>
                <a:ext cx="5" cy="1"/>
              </a:xfrm>
              <a:prstGeom prst="line">
                <a:avLst/>
              </a:prstGeom>
              <a:noFill/>
              <a:ln w="0">
                <a:solidFill>
                  <a:srgbClr val="000000"/>
                </a:solidFill>
                <a:round/>
                <a:headEnd/>
                <a:tailEnd/>
              </a:ln>
            </p:spPr>
            <p:txBody>
              <a:bodyPr/>
              <a:lstStyle/>
              <a:p>
                <a:endParaRPr lang="en-US"/>
              </a:p>
            </p:txBody>
          </p:sp>
          <p:sp>
            <p:nvSpPr>
              <p:cNvPr id="70147" name="Line 1539"/>
              <p:cNvSpPr>
                <a:spLocks noChangeShapeType="1"/>
              </p:cNvSpPr>
              <p:nvPr/>
            </p:nvSpPr>
            <p:spPr bwMode="auto">
              <a:xfrm flipV="1">
                <a:off x="3483" y="1898"/>
                <a:ext cx="5" cy="2"/>
              </a:xfrm>
              <a:prstGeom prst="line">
                <a:avLst/>
              </a:prstGeom>
              <a:noFill/>
              <a:ln w="0">
                <a:solidFill>
                  <a:srgbClr val="000000"/>
                </a:solidFill>
                <a:round/>
                <a:headEnd/>
                <a:tailEnd/>
              </a:ln>
            </p:spPr>
            <p:txBody>
              <a:bodyPr/>
              <a:lstStyle/>
              <a:p>
                <a:endParaRPr lang="en-US"/>
              </a:p>
            </p:txBody>
          </p:sp>
          <p:sp>
            <p:nvSpPr>
              <p:cNvPr id="70148" name="Line 1540"/>
              <p:cNvSpPr>
                <a:spLocks noChangeShapeType="1"/>
              </p:cNvSpPr>
              <p:nvPr/>
            </p:nvSpPr>
            <p:spPr bwMode="auto">
              <a:xfrm flipV="1">
                <a:off x="3488" y="1891"/>
                <a:ext cx="9" cy="7"/>
              </a:xfrm>
              <a:prstGeom prst="line">
                <a:avLst/>
              </a:prstGeom>
              <a:noFill/>
              <a:ln w="0">
                <a:solidFill>
                  <a:srgbClr val="000000"/>
                </a:solidFill>
                <a:round/>
                <a:headEnd/>
                <a:tailEnd/>
              </a:ln>
            </p:spPr>
            <p:txBody>
              <a:bodyPr/>
              <a:lstStyle/>
              <a:p>
                <a:endParaRPr lang="en-US"/>
              </a:p>
            </p:txBody>
          </p:sp>
          <p:sp>
            <p:nvSpPr>
              <p:cNvPr id="70149" name="Line 1541"/>
              <p:cNvSpPr>
                <a:spLocks noChangeShapeType="1"/>
              </p:cNvSpPr>
              <p:nvPr/>
            </p:nvSpPr>
            <p:spPr bwMode="auto">
              <a:xfrm>
                <a:off x="3497" y="1891"/>
                <a:ext cx="1" cy="45"/>
              </a:xfrm>
              <a:prstGeom prst="line">
                <a:avLst/>
              </a:prstGeom>
              <a:noFill/>
              <a:ln w="0">
                <a:solidFill>
                  <a:srgbClr val="000000"/>
                </a:solidFill>
                <a:round/>
                <a:headEnd/>
                <a:tailEnd/>
              </a:ln>
            </p:spPr>
            <p:txBody>
              <a:bodyPr/>
              <a:lstStyle/>
              <a:p>
                <a:endParaRPr lang="en-US"/>
              </a:p>
            </p:txBody>
          </p:sp>
          <p:sp>
            <p:nvSpPr>
              <p:cNvPr id="70150" name="Line 1542"/>
              <p:cNvSpPr>
                <a:spLocks noChangeShapeType="1"/>
              </p:cNvSpPr>
              <p:nvPr/>
            </p:nvSpPr>
            <p:spPr bwMode="auto">
              <a:xfrm flipH="1">
                <a:off x="3542" y="1891"/>
                <a:ext cx="28" cy="45"/>
              </a:xfrm>
              <a:prstGeom prst="line">
                <a:avLst/>
              </a:prstGeom>
              <a:noFill/>
              <a:ln w="0">
                <a:solidFill>
                  <a:srgbClr val="000000"/>
                </a:solidFill>
                <a:round/>
                <a:headEnd/>
                <a:tailEnd/>
              </a:ln>
            </p:spPr>
            <p:txBody>
              <a:bodyPr/>
              <a:lstStyle/>
              <a:p>
                <a:endParaRPr lang="en-US"/>
              </a:p>
            </p:txBody>
          </p:sp>
          <p:sp>
            <p:nvSpPr>
              <p:cNvPr id="70151" name="Line 1543"/>
              <p:cNvSpPr>
                <a:spLocks noChangeShapeType="1"/>
              </p:cNvSpPr>
              <p:nvPr/>
            </p:nvSpPr>
            <p:spPr bwMode="auto">
              <a:xfrm>
                <a:off x="3530" y="1891"/>
                <a:ext cx="40" cy="1"/>
              </a:xfrm>
              <a:prstGeom prst="line">
                <a:avLst/>
              </a:prstGeom>
              <a:noFill/>
              <a:ln w="0">
                <a:solidFill>
                  <a:srgbClr val="000000"/>
                </a:solidFill>
                <a:round/>
                <a:headEnd/>
                <a:tailEnd/>
              </a:ln>
            </p:spPr>
            <p:txBody>
              <a:bodyPr/>
              <a:lstStyle/>
              <a:p>
                <a:endParaRPr lang="en-US"/>
              </a:p>
            </p:txBody>
          </p:sp>
          <p:sp>
            <p:nvSpPr>
              <p:cNvPr id="70152" name="Line 1544"/>
              <p:cNvSpPr>
                <a:spLocks noChangeShapeType="1"/>
              </p:cNvSpPr>
              <p:nvPr/>
            </p:nvSpPr>
            <p:spPr bwMode="auto">
              <a:xfrm flipV="1">
                <a:off x="3187" y="1898"/>
                <a:ext cx="5" cy="2"/>
              </a:xfrm>
              <a:prstGeom prst="line">
                <a:avLst/>
              </a:prstGeom>
              <a:noFill/>
              <a:ln w="0">
                <a:solidFill>
                  <a:srgbClr val="000000"/>
                </a:solidFill>
                <a:round/>
                <a:headEnd/>
                <a:tailEnd/>
              </a:ln>
            </p:spPr>
            <p:txBody>
              <a:bodyPr/>
              <a:lstStyle/>
              <a:p>
                <a:endParaRPr lang="en-US"/>
              </a:p>
            </p:txBody>
          </p:sp>
          <p:sp>
            <p:nvSpPr>
              <p:cNvPr id="70153" name="Line 1545"/>
              <p:cNvSpPr>
                <a:spLocks noChangeShapeType="1"/>
              </p:cNvSpPr>
              <p:nvPr/>
            </p:nvSpPr>
            <p:spPr bwMode="auto">
              <a:xfrm flipV="1">
                <a:off x="3192" y="1891"/>
                <a:ext cx="9" cy="7"/>
              </a:xfrm>
              <a:prstGeom prst="line">
                <a:avLst/>
              </a:prstGeom>
              <a:noFill/>
              <a:ln w="0">
                <a:solidFill>
                  <a:srgbClr val="000000"/>
                </a:solidFill>
                <a:round/>
                <a:headEnd/>
                <a:tailEnd/>
              </a:ln>
            </p:spPr>
            <p:txBody>
              <a:bodyPr/>
              <a:lstStyle/>
              <a:p>
                <a:endParaRPr lang="en-US"/>
              </a:p>
            </p:txBody>
          </p:sp>
          <p:sp>
            <p:nvSpPr>
              <p:cNvPr id="70154" name="Line 1546"/>
              <p:cNvSpPr>
                <a:spLocks noChangeShapeType="1"/>
              </p:cNvSpPr>
              <p:nvPr/>
            </p:nvSpPr>
            <p:spPr bwMode="auto">
              <a:xfrm>
                <a:off x="3201" y="1891"/>
                <a:ext cx="1" cy="45"/>
              </a:xfrm>
              <a:prstGeom prst="line">
                <a:avLst/>
              </a:prstGeom>
              <a:noFill/>
              <a:ln w="0">
                <a:solidFill>
                  <a:srgbClr val="000000"/>
                </a:solidFill>
                <a:round/>
                <a:headEnd/>
                <a:tailEnd/>
              </a:ln>
            </p:spPr>
            <p:txBody>
              <a:bodyPr/>
              <a:lstStyle/>
              <a:p>
                <a:endParaRPr lang="en-US"/>
              </a:p>
            </p:txBody>
          </p:sp>
          <p:sp>
            <p:nvSpPr>
              <p:cNvPr id="70155" name="Line 1547"/>
              <p:cNvSpPr>
                <a:spLocks noChangeShapeType="1"/>
              </p:cNvSpPr>
              <p:nvPr/>
            </p:nvSpPr>
            <p:spPr bwMode="auto">
              <a:xfrm flipH="1">
                <a:off x="3240" y="1891"/>
                <a:ext cx="28" cy="1"/>
              </a:xfrm>
              <a:prstGeom prst="line">
                <a:avLst/>
              </a:prstGeom>
              <a:noFill/>
              <a:ln w="0">
                <a:solidFill>
                  <a:srgbClr val="000000"/>
                </a:solidFill>
                <a:round/>
                <a:headEnd/>
                <a:tailEnd/>
              </a:ln>
            </p:spPr>
            <p:txBody>
              <a:bodyPr/>
              <a:lstStyle/>
              <a:p>
                <a:endParaRPr lang="en-US"/>
              </a:p>
            </p:txBody>
          </p:sp>
          <p:sp>
            <p:nvSpPr>
              <p:cNvPr id="70156" name="Line 1548"/>
              <p:cNvSpPr>
                <a:spLocks noChangeShapeType="1"/>
              </p:cNvSpPr>
              <p:nvPr/>
            </p:nvSpPr>
            <p:spPr bwMode="auto">
              <a:xfrm flipH="1">
                <a:off x="3237" y="1891"/>
                <a:ext cx="3" cy="20"/>
              </a:xfrm>
              <a:prstGeom prst="line">
                <a:avLst/>
              </a:prstGeom>
              <a:noFill/>
              <a:ln w="0">
                <a:solidFill>
                  <a:srgbClr val="000000"/>
                </a:solidFill>
                <a:round/>
                <a:headEnd/>
                <a:tailEnd/>
              </a:ln>
            </p:spPr>
            <p:txBody>
              <a:bodyPr/>
              <a:lstStyle/>
              <a:p>
                <a:endParaRPr lang="en-US"/>
              </a:p>
            </p:txBody>
          </p:sp>
          <p:sp>
            <p:nvSpPr>
              <p:cNvPr id="70157" name="Line 1549"/>
              <p:cNvSpPr>
                <a:spLocks noChangeShapeType="1"/>
              </p:cNvSpPr>
              <p:nvPr/>
            </p:nvSpPr>
            <p:spPr bwMode="auto">
              <a:xfrm flipV="1">
                <a:off x="3237" y="1909"/>
                <a:ext cx="3" cy="2"/>
              </a:xfrm>
              <a:prstGeom prst="line">
                <a:avLst/>
              </a:prstGeom>
              <a:noFill/>
              <a:ln w="0">
                <a:solidFill>
                  <a:srgbClr val="000000"/>
                </a:solidFill>
                <a:round/>
                <a:headEnd/>
                <a:tailEnd/>
              </a:ln>
            </p:spPr>
            <p:txBody>
              <a:bodyPr/>
              <a:lstStyle/>
              <a:p>
                <a:endParaRPr lang="en-US"/>
              </a:p>
            </p:txBody>
          </p:sp>
          <p:sp>
            <p:nvSpPr>
              <p:cNvPr id="70158" name="Line 1550"/>
              <p:cNvSpPr>
                <a:spLocks noChangeShapeType="1"/>
              </p:cNvSpPr>
              <p:nvPr/>
            </p:nvSpPr>
            <p:spPr bwMode="auto">
              <a:xfrm flipV="1">
                <a:off x="3240" y="1906"/>
                <a:ext cx="8" cy="3"/>
              </a:xfrm>
              <a:prstGeom prst="line">
                <a:avLst/>
              </a:prstGeom>
              <a:noFill/>
              <a:ln w="0">
                <a:solidFill>
                  <a:srgbClr val="000000"/>
                </a:solidFill>
                <a:round/>
                <a:headEnd/>
                <a:tailEnd/>
              </a:ln>
            </p:spPr>
            <p:txBody>
              <a:bodyPr/>
              <a:lstStyle/>
              <a:p>
                <a:endParaRPr lang="en-US"/>
              </a:p>
            </p:txBody>
          </p:sp>
          <p:sp>
            <p:nvSpPr>
              <p:cNvPr id="70159" name="Line 1551"/>
              <p:cNvSpPr>
                <a:spLocks noChangeShapeType="1"/>
              </p:cNvSpPr>
              <p:nvPr/>
            </p:nvSpPr>
            <p:spPr bwMode="auto">
              <a:xfrm>
                <a:off x="3248" y="1906"/>
                <a:ext cx="9" cy="1"/>
              </a:xfrm>
              <a:prstGeom prst="line">
                <a:avLst/>
              </a:prstGeom>
              <a:noFill/>
              <a:ln w="0">
                <a:solidFill>
                  <a:srgbClr val="000000"/>
                </a:solidFill>
                <a:round/>
                <a:headEnd/>
                <a:tailEnd/>
              </a:ln>
            </p:spPr>
            <p:txBody>
              <a:bodyPr/>
              <a:lstStyle/>
              <a:p>
                <a:endParaRPr lang="en-US"/>
              </a:p>
            </p:txBody>
          </p:sp>
          <p:sp>
            <p:nvSpPr>
              <p:cNvPr id="70160" name="Line 1552"/>
              <p:cNvSpPr>
                <a:spLocks noChangeShapeType="1"/>
              </p:cNvSpPr>
              <p:nvPr/>
            </p:nvSpPr>
            <p:spPr bwMode="auto">
              <a:xfrm>
                <a:off x="3257" y="1906"/>
                <a:ext cx="8" cy="3"/>
              </a:xfrm>
              <a:prstGeom prst="line">
                <a:avLst/>
              </a:prstGeom>
              <a:noFill/>
              <a:ln w="0">
                <a:solidFill>
                  <a:srgbClr val="000000"/>
                </a:solidFill>
                <a:round/>
                <a:headEnd/>
                <a:tailEnd/>
              </a:ln>
            </p:spPr>
            <p:txBody>
              <a:bodyPr/>
              <a:lstStyle/>
              <a:p>
                <a:endParaRPr lang="en-US"/>
              </a:p>
            </p:txBody>
          </p:sp>
          <p:sp>
            <p:nvSpPr>
              <p:cNvPr id="70161" name="Line 1553"/>
              <p:cNvSpPr>
                <a:spLocks noChangeShapeType="1"/>
              </p:cNvSpPr>
              <p:nvPr/>
            </p:nvSpPr>
            <p:spPr bwMode="auto">
              <a:xfrm>
                <a:off x="3265" y="1909"/>
                <a:ext cx="5" cy="4"/>
              </a:xfrm>
              <a:prstGeom prst="line">
                <a:avLst/>
              </a:prstGeom>
              <a:noFill/>
              <a:ln w="0">
                <a:solidFill>
                  <a:srgbClr val="000000"/>
                </a:solidFill>
                <a:round/>
                <a:headEnd/>
                <a:tailEnd/>
              </a:ln>
            </p:spPr>
            <p:txBody>
              <a:bodyPr/>
              <a:lstStyle/>
              <a:p>
                <a:endParaRPr lang="en-US"/>
              </a:p>
            </p:txBody>
          </p:sp>
          <p:sp>
            <p:nvSpPr>
              <p:cNvPr id="70162" name="Line 1554"/>
              <p:cNvSpPr>
                <a:spLocks noChangeShapeType="1"/>
              </p:cNvSpPr>
              <p:nvPr/>
            </p:nvSpPr>
            <p:spPr bwMode="auto">
              <a:xfrm>
                <a:off x="3270" y="1913"/>
                <a:ext cx="3" cy="6"/>
              </a:xfrm>
              <a:prstGeom prst="line">
                <a:avLst/>
              </a:prstGeom>
              <a:noFill/>
              <a:ln w="0">
                <a:solidFill>
                  <a:srgbClr val="000000"/>
                </a:solidFill>
                <a:round/>
                <a:headEnd/>
                <a:tailEnd/>
              </a:ln>
            </p:spPr>
            <p:txBody>
              <a:bodyPr/>
              <a:lstStyle/>
              <a:p>
                <a:endParaRPr lang="en-US"/>
              </a:p>
            </p:txBody>
          </p:sp>
          <p:sp>
            <p:nvSpPr>
              <p:cNvPr id="70163" name="Line 1555"/>
              <p:cNvSpPr>
                <a:spLocks noChangeShapeType="1"/>
              </p:cNvSpPr>
              <p:nvPr/>
            </p:nvSpPr>
            <p:spPr bwMode="auto">
              <a:xfrm>
                <a:off x="3273" y="1919"/>
                <a:ext cx="1" cy="5"/>
              </a:xfrm>
              <a:prstGeom prst="line">
                <a:avLst/>
              </a:prstGeom>
              <a:noFill/>
              <a:ln w="0">
                <a:solidFill>
                  <a:srgbClr val="000000"/>
                </a:solidFill>
                <a:round/>
                <a:headEnd/>
                <a:tailEnd/>
              </a:ln>
            </p:spPr>
            <p:txBody>
              <a:bodyPr/>
              <a:lstStyle/>
              <a:p>
                <a:endParaRPr lang="en-US"/>
              </a:p>
            </p:txBody>
          </p:sp>
          <p:sp>
            <p:nvSpPr>
              <p:cNvPr id="70164" name="Line 1556"/>
              <p:cNvSpPr>
                <a:spLocks noChangeShapeType="1"/>
              </p:cNvSpPr>
              <p:nvPr/>
            </p:nvSpPr>
            <p:spPr bwMode="auto">
              <a:xfrm flipH="1">
                <a:off x="3270" y="1924"/>
                <a:ext cx="3" cy="6"/>
              </a:xfrm>
              <a:prstGeom prst="line">
                <a:avLst/>
              </a:prstGeom>
              <a:noFill/>
              <a:ln w="0">
                <a:solidFill>
                  <a:srgbClr val="000000"/>
                </a:solidFill>
                <a:round/>
                <a:headEnd/>
                <a:tailEnd/>
              </a:ln>
            </p:spPr>
            <p:txBody>
              <a:bodyPr/>
              <a:lstStyle/>
              <a:p>
                <a:endParaRPr lang="en-US"/>
              </a:p>
            </p:txBody>
          </p:sp>
          <p:sp>
            <p:nvSpPr>
              <p:cNvPr id="70165" name="Line 1557"/>
              <p:cNvSpPr>
                <a:spLocks noChangeShapeType="1"/>
              </p:cNvSpPr>
              <p:nvPr/>
            </p:nvSpPr>
            <p:spPr bwMode="auto">
              <a:xfrm flipH="1">
                <a:off x="3265" y="1930"/>
                <a:ext cx="5" cy="4"/>
              </a:xfrm>
              <a:prstGeom prst="line">
                <a:avLst/>
              </a:prstGeom>
              <a:noFill/>
              <a:ln w="0">
                <a:solidFill>
                  <a:srgbClr val="000000"/>
                </a:solidFill>
                <a:round/>
                <a:headEnd/>
                <a:tailEnd/>
              </a:ln>
            </p:spPr>
            <p:txBody>
              <a:bodyPr/>
              <a:lstStyle/>
              <a:p>
                <a:endParaRPr lang="en-US"/>
              </a:p>
            </p:txBody>
          </p:sp>
          <p:sp>
            <p:nvSpPr>
              <p:cNvPr id="70166" name="Line 1558"/>
              <p:cNvSpPr>
                <a:spLocks noChangeShapeType="1"/>
              </p:cNvSpPr>
              <p:nvPr/>
            </p:nvSpPr>
            <p:spPr bwMode="auto">
              <a:xfrm flipH="1">
                <a:off x="3257" y="1934"/>
                <a:ext cx="8" cy="2"/>
              </a:xfrm>
              <a:prstGeom prst="line">
                <a:avLst/>
              </a:prstGeom>
              <a:noFill/>
              <a:ln w="0">
                <a:solidFill>
                  <a:srgbClr val="000000"/>
                </a:solidFill>
                <a:round/>
                <a:headEnd/>
                <a:tailEnd/>
              </a:ln>
            </p:spPr>
            <p:txBody>
              <a:bodyPr/>
              <a:lstStyle/>
              <a:p>
                <a:endParaRPr lang="en-US"/>
              </a:p>
            </p:txBody>
          </p:sp>
          <p:sp>
            <p:nvSpPr>
              <p:cNvPr id="70167" name="Line 1559"/>
              <p:cNvSpPr>
                <a:spLocks noChangeShapeType="1"/>
              </p:cNvSpPr>
              <p:nvPr/>
            </p:nvSpPr>
            <p:spPr bwMode="auto">
              <a:xfrm flipH="1">
                <a:off x="3248" y="1936"/>
                <a:ext cx="9" cy="1"/>
              </a:xfrm>
              <a:prstGeom prst="line">
                <a:avLst/>
              </a:prstGeom>
              <a:noFill/>
              <a:ln w="0">
                <a:solidFill>
                  <a:srgbClr val="000000"/>
                </a:solidFill>
                <a:round/>
                <a:headEnd/>
                <a:tailEnd/>
              </a:ln>
            </p:spPr>
            <p:txBody>
              <a:bodyPr/>
              <a:lstStyle/>
              <a:p>
                <a:endParaRPr lang="en-US"/>
              </a:p>
            </p:txBody>
          </p:sp>
          <p:sp>
            <p:nvSpPr>
              <p:cNvPr id="70168" name="Line 1560"/>
              <p:cNvSpPr>
                <a:spLocks noChangeShapeType="1"/>
              </p:cNvSpPr>
              <p:nvPr/>
            </p:nvSpPr>
            <p:spPr bwMode="auto">
              <a:xfrm flipH="1" flipV="1">
                <a:off x="3240" y="1934"/>
                <a:ext cx="8" cy="2"/>
              </a:xfrm>
              <a:prstGeom prst="line">
                <a:avLst/>
              </a:prstGeom>
              <a:noFill/>
              <a:ln w="0">
                <a:solidFill>
                  <a:srgbClr val="000000"/>
                </a:solidFill>
                <a:round/>
                <a:headEnd/>
                <a:tailEnd/>
              </a:ln>
            </p:spPr>
            <p:txBody>
              <a:bodyPr/>
              <a:lstStyle/>
              <a:p>
                <a:endParaRPr lang="en-US"/>
              </a:p>
            </p:txBody>
          </p:sp>
          <p:sp>
            <p:nvSpPr>
              <p:cNvPr id="70169" name="Line 1561"/>
              <p:cNvSpPr>
                <a:spLocks noChangeShapeType="1"/>
              </p:cNvSpPr>
              <p:nvPr/>
            </p:nvSpPr>
            <p:spPr bwMode="auto">
              <a:xfrm flipH="1" flipV="1">
                <a:off x="3237" y="1932"/>
                <a:ext cx="3" cy="2"/>
              </a:xfrm>
              <a:prstGeom prst="line">
                <a:avLst/>
              </a:prstGeom>
              <a:noFill/>
              <a:ln w="0">
                <a:solidFill>
                  <a:srgbClr val="000000"/>
                </a:solidFill>
                <a:round/>
                <a:headEnd/>
                <a:tailEnd/>
              </a:ln>
            </p:spPr>
            <p:txBody>
              <a:bodyPr/>
              <a:lstStyle/>
              <a:p>
                <a:endParaRPr lang="en-US"/>
              </a:p>
            </p:txBody>
          </p:sp>
          <p:sp>
            <p:nvSpPr>
              <p:cNvPr id="70170" name="Line 1562"/>
              <p:cNvSpPr>
                <a:spLocks noChangeShapeType="1"/>
              </p:cNvSpPr>
              <p:nvPr/>
            </p:nvSpPr>
            <p:spPr bwMode="auto">
              <a:xfrm flipH="1" flipV="1">
                <a:off x="3234" y="1928"/>
                <a:ext cx="3" cy="4"/>
              </a:xfrm>
              <a:prstGeom prst="line">
                <a:avLst/>
              </a:prstGeom>
              <a:noFill/>
              <a:ln w="0">
                <a:solidFill>
                  <a:srgbClr val="000000"/>
                </a:solidFill>
                <a:round/>
                <a:headEnd/>
                <a:tailEnd/>
              </a:ln>
            </p:spPr>
            <p:txBody>
              <a:bodyPr/>
              <a:lstStyle/>
              <a:p>
                <a:endParaRPr lang="en-US"/>
              </a:p>
            </p:txBody>
          </p:sp>
          <p:sp>
            <p:nvSpPr>
              <p:cNvPr id="70171" name="Line 1563"/>
              <p:cNvSpPr>
                <a:spLocks noChangeShapeType="1"/>
              </p:cNvSpPr>
              <p:nvPr/>
            </p:nvSpPr>
            <p:spPr bwMode="auto">
              <a:xfrm flipV="1">
                <a:off x="3335" y="1898"/>
                <a:ext cx="5" cy="2"/>
              </a:xfrm>
              <a:prstGeom prst="line">
                <a:avLst/>
              </a:prstGeom>
              <a:noFill/>
              <a:ln w="0">
                <a:solidFill>
                  <a:srgbClr val="000000"/>
                </a:solidFill>
                <a:round/>
                <a:headEnd/>
                <a:tailEnd/>
              </a:ln>
            </p:spPr>
            <p:txBody>
              <a:bodyPr/>
              <a:lstStyle/>
              <a:p>
                <a:endParaRPr lang="en-US"/>
              </a:p>
            </p:txBody>
          </p:sp>
          <p:sp>
            <p:nvSpPr>
              <p:cNvPr id="70172" name="Line 1564"/>
              <p:cNvSpPr>
                <a:spLocks noChangeShapeType="1"/>
              </p:cNvSpPr>
              <p:nvPr/>
            </p:nvSpPr>
            <p:spPr bwMode="auto">
              <a:xfrm flipV="1">
                <a:off x="3340" y="1891"/>
                <a:ext cx="9" cy="7"/>
              </a:xfrm>
              <a:prstGeom prst="line">
                <a:avLst/>
              </a:prstGeom>
              <a:noFill/>
              <a:ln w="0">
                <a:solidFill>
                  <a:srgbClr val="000000"/>
                </a:solidFill>
                <a:round/>
                <a:headEnd/>
                <a:tailEnd/>
              </a:ln>
            </p:spPr>
            <p:txBody>
              <a:bodyPr/>
              <a:lstStyle/>
              <a:p>
                <a:endParaRPr lang="en-US"/>
              </a:p>
            </p:txBody>
          </p:sp>
          <p:sp>
            <p:nvSpPr>
              <p:cNvPr id="70173" name="Line 1565"/>
              <p:cNvSpPr>
                <a:spLocks noChangeShapeType="1"/>
              </p:cNvSpPr>
              <p:nvPr/>
            </p:nvSpPr>
            <p:spPr bwMode="auto">
              <a:xfrm>
                <a:off x="3349" y="1891"/>
                <a:ext cx="1" cy="45"/>
              </a:xfrm>
              <a:prstGeom prst="line">
                <a:avLst/>
              </a:prstGeom>
              <a:noFill/>
              <a:ln w="0">
                <a:solidFill>
                  <a:srgbClr val="000000"/>
                </a:solidFill>
                <a:round/>
                <a:headEnd/>
                <a:tailEnd/>
              </a:ln>
            </p:spPr>
            <p:txBody>
              <a:bodyPr/>
              <a:lstStyle/>
              <a:p>
                <a:endParaRPr lang="en-US"/>
              </a:p>
            </p:txBody>
          </p:sp>
          <p:sp>
            <p:nvSpPr>
              <p:cNvPr id="70174" name="Line 1566"/>
              <p:cNvSpPr>
                <a:spLocks noChangeShapeType="1"/>
              </p:cNvSpPr>
              <p:nvPr/>
            </p:nvSpPr>
            <p:spPr bwMode="auto">
              <a:xfrm flipH="1" flipV="1">
                <a:off x="3416" y="1894"/>
                <a:ext cx="2" cy="4"/>
              </a:xfrm>
              <a:prstGeom prst="line">
                <a:avLst/>
              </a:prstGeom>
              <a:noFill/>
              <a:ln w="0">
                <a:solidFill>
                  <a:srgbClr val="000000"/>
                </a:solidFill>
                <a:round/>
                <a:headEnd/>
                <a:tailEnd/>
              </a:ln>
            </p:spPr>
            <p:txBody>
              <a:bodyPr/>
              <a:lstStyle/>
              <a:p>
                <a:endParaRPr lang="en-US"/>
              </a:p>
            </p:txBody>
          </p:sp>
          <p:sp>
            <p:nvSpPr>
              <p:cNvPr id="70175" name="Line 1567"/>
              <p:cNvSpPr>
                <a:spLocks noChangeShapeType="1"/>
              </p:cNvSpPr>
              <p:nvPr/>
            </p:nvSpPr>
            <p:spPr bwMode="auto">
              <a:xfrm flipH="1" flipV="1">
                <a:off x="3407" y="1891"/>
                <a:ext cx="9" cy="3"/>
              </a:xfrm>
              <a:prstGeom prst="line">
                <a:avLst/>
              </a:prstGeom>
              <a:noFill/>
              <a:ln w="0">
                <a:solidFill>
                  <a:srgbClr val="000000"/>
                </a:solidFill>
                <a:round/>
                <a:headEnd/>
                <a:tailEnd/>
              </a:ln>
            </p:spPr>
            <p:txBody>
              <a:bodyPr/>
              <a:lstStyle/>
              <a:p>
                <a:endParaRPr lang="en-US"/>
              </a:p>
            </p:txBody>
          </p:sp>
          <p:sp>
            <p:nvSpPr>
              <p:cNvPr id="70176" name="Line 1568"/>
              <p:cNvSpPr>
                <a:spLocks noChangeShapeType="1"/>
              </p:cNvSpPr>
              <p:nvPr/>
            </p:nvSpPr>
            <p:spPr bwMode="auto">
              <a:xfrm flipH="1">
                <a:off x="3402" y="1891"/>
                <a:ext cx="5" cy="1"/>
              </a:xfrm>
              <a:prstGeom prst="line">
                <a:avLst/>
              </a:prstGeom>
              <a:noFill/>
              <a:ln w="0">
                <a:solidFill>
                  <a:srgbClr val="000000"/>
                </a:solidFill>
                <a:round/>
                <a:headEnd/>
                <a:tailEnd/>
              </a:ln>
            </p:spPr>
            <p:txBody>
              <a:bodyPr/>
              <a:lstStyle/>
              <a:p>
                <a:endParaRPr lang="en-US"/>
              </a:p>
            </p:txBody>
          </p:sp>
          <p:sp>
            <p:nvSpPr>
              <p:cNvPr id="70177" name="Line 1569"/>
              <p:cNvSpPr>
                <a:spLocks noChangeShapeType="1"/>
              </p:cNvSpPr>
              <p:nvPr/>
            </p:nvSpPr>
            <p:spPr bwMode="auto">
              <a:xfrm flipH="1">
                <a:off x="3394" y="1891"/>
                <a:ext cx="8" cy="3"/>
              </a:xfrm>
              <a:prstGeom prst="line">
                <a:avLst/>
              </a:prstGeom>
              <a:noFill/>
              <a:ln w="0">
                <a:solidFill>
                  <a:srgbClr val="000000"/>
                </a:solidFill>
                <a:round/>
                <a:headEnd/>
                <a:tailEnd/>
              </a:ln>
            </p:spPr>
            <p:txBody>
              <a:bodyPr/>
              <a:lstStyle/>
              <a:p>
                <a:endParaRPr lang="en-US"/>
              </a:p>
            </p:txBody>
          </p:sp>
          <p:sp>
            <p:nvSpPr>
              <p:cNvPr id="70178" name="Line 1570"/>
              <p:cNvSpPr>
                <a:spLocks noChangeShapeType="1"/>
              </p:cNvSpPr>
              <p:nvPr/>
            </p:nvSpPr>
            <p:spPr bwMode="auto">
              <a:xfrm flipH="1">
                <a:off x="3388" y="1894"/>
                <a:ext cx="6" cy="6"/>
              </a:xfrm>
              <a:prstGeom prst="line">
                <a:avLst/>
              </a:prstGeom>
              <a:noFill/>
              <a:ln w="0">
                <a:solidFill>
                  <a:srgbClr val="000000"/>
                </a:solidFill>
                <a:round/>
                <a:headEnd/>
                <a:tailEnd/>
              </a:ln>
            </p:spPr>
            <p:txBody>
              <a:bodyPr/>
              <a:lstStyle/>
              <a:p>
                <a:endParaRPr lang="en-US"/>
              </a:p>
            </p:txBody>
          </p:sp>
          <p:sp>
            <p:nvSpPr>
              <p:cNvPr id="70179" name="Line 1571"/>
              <p:cNvSpPr>
                <a:spLocks noChangeShapeType="1"/>
              </p:cNvSpPr>
              <p:nvPr/>
            </p:nvSpPr>
            <p:spPr bwMode="auto">
              <a:xfrm flipH="1">
                <a:off x="3385" y="1900"/>
                <a:ext cx="3" cy="11"/>
              </a:xfrm>
              <a:prstGeom prst="line">
                <a:avLst/>
              </a:prstGeom>
              <a:noFill/>
              <a:ln w="0">
                <a:solidFill>
                  <a:srgbClr val="000000"/>
                </a:solidFill>
                <a:round/>
                <a:headEnd/>
                <a:tailEnd/>
              </a:ln>
            </p:spPr>
            <p:txBody>
              <a:bodyPr/>
              <a:lstStyle/>
              <a:p>
                <a:endParaRPr lang="en-US"/>
              </a:p>
            </p:txBody>
          </p:sp>
          <p:sp>
            <p:nvSpPr>
              <p:cNvPr id="70180" name="Line 1572"/>
              <p:cNvSpPr>
                <a:spLocks noChangeShapeType="1"/>
              </p:cNvSpPr>
              <p:nvPr/>
            </p:nvSpPr>
            <p:spPr bwMode="auto">
              <a:xfrm>
                <a:off x="3385" y="1911"/>
                <a:ext cx="1" cy="10"/>
              </a:xfrm>
              <a:prstGeom prst="line">
                <a:avLst/>
              </a:prstGeom>
              <a:noFill/>
              <a:ln w="0">
                <a:solidFill>
                  <a:srgbClr val="000000"/>
                </a:solidFill>
                <a:round/>
                <a:headEnd/>
                <a:tailEnd/>
              </a:ln>
            </p:spPr>
            <p:txBody>
              <a:bodyPr/>
              <a:lstStyle/>
              <a:p>
                <a:endParaRPr lang="en-US"/>
              </a:p>
            </p:txBody>
          </p:sp>
          <p:sp>
            <p:nvSpPr>
              <p:cNvPr id="70181" name="Line 1573"/>
              <p:cNvSpPr>
                <a:spLocks noChangeShapeType="1"/>
              </p:cNvSpPr>
              <p:nvPr/>
            </p:nvSpPr>
            <p:spPr bwMode="auto">
              <a:xfrm>
                <a:off x="3385" y="1921"/>
                <a:ext cx="3" cy="9"/>
              </a:xfrm>
              <a:prstGeom prst="line">
                <a:avLst/>
              </a:prstGeom>
              <a:noFill/>
              <a:ln w="0">
                <a:solidFill>
                  <a:srgbClr val="000000"/>
                </a:solidFill>
                <a:round/>
                <a:headEnd/>
                <a:tailEnd/>
              </a:ln>
            </p:spPr>
            <p:txBody>
              <a:bodyPr/>
              <a:lstStyle/>
              <a:p>
                <a:endParaRPr lang="en-US"/>
              </a:p>
            </p:txBody>
          </p:sp>
          <p:sp>
            <p:nvSpPr>
              <p:cNvPr id="70182" name="Line 1574"/>
              <p:cNvSpPr>
                <a:spLocks noChangeShapeType="1"/>
              </p:cNvSpPr>
              <p:nvPr/>
            </p:nvSpPr>
            <p:spPr bwMode="auto">
              <a:xfrm>
                <a:off x="3388" y="1930"/>
                <a:ext cx="6" cy="4"/>
              </a:xfrm>
              <a:prstGeom prst="line">
                <a:avLst/>
              </a:prstGeom>
              <a:noFill/>
              <a:ln w="0">
                <a:solidFill>
                  <a:srgbClr val="000000"/>
                </a:solidFill>
                <a:round/>
                <a:headEnd/>
                <a:tailEnd/>
              </a:ln>
            </p:spPr>
            <p:txBody>
              <a:bodyPr/>
              <a:lstStyle/>
              <a:p>
                <a:endParaRPr lang="en-US"/>
              </a:p>
            </p:txBody>
          </p:sp>
          <p:sp>
            <p:nvSpPr>
              <p:cNvPr id="70183" name="Line 1575"/>
              <p:cNvSpPr>
                <a:spLocks noChangeShapeType="1"/>
              </p:cNvSpPr>
              <p:nvPr/>
            </p:nvSpPr>
            <p:spPr bwMode="auto">
              <a:xfrm>
                <a:off x="3394" y="1934"/>
                <a:ext cx="8" cy="2"/>
              </a:xfrm>
              <a:prstGeom prst="line">
                <a:avLst/>
              </a:prstGeom>
              <a:noFill/>
              <a:ln w="0">
                <a:solidFill>
                  <a:srgbClr val="000000"/>
                </a:solidFill>
                <a:round/>
                <a:headEnd/>
                <a:tailEnd/>
              </a:ln>
            </p:spPr>
            <p:txBody>
              <a:bodyPr/>
              <a:lstStyle/>
              <a:p>
                <a:endParaRPr lang="en-US"/>
              </a:p>
            </p:txBody>
          </p:sp>
          <p:sp>
            <p:nvSpPr>
              <p:cNvPr id="70184" name="Line 1576"/>
              <p:cNvSpPr>
                <a:spLocks noChangeShapeType="1"/>
              </p:cNvSpPr>
              <p:nvPr/>
            </p:nvSpPr>
            <p:spPr bwMode="auto">
              <a:xfrm>
                <a:off x="3402" y="1936"/>
                <a:ext cx="3" cy="1"/>
              </a:xfrm>
              <a:prstGeom prst="line">
                <a:avLst/>
              </a:prstGeom>
              <a:noFill/>
              <a:ln w="0">
                <a:solidFill>
                  <a:srgbClr val="000000"/>
                </a:solidFill>
                <a:round/>
                <a:headEnd/>
                <a:tailEnd/>
              </a:ln>
            </p:spPr>
            <p:txBody>
              <a:bodyPr/>
              <a:lstStyle/>
              <a:p>
                <a:endParaRPr lang="en-US"/>
              </a:p>
            </p:txBody>
          </p:sp>
          <p:sp>
            <p:nvSpPr>
              <p:cNvPr id="70185" name="Line 1577"/>
              <p:cNvSpPr>
                <a:spLocks noChangeShapeType="1"/>
              </p:cNvSpPr>
              <p:nvPr/>
            </p:nvSpPr>
            <p:spPr bwMode="auto">
              <a:xfrm flipV="1">
                <a:off x="3405" y="1934"/>
                <a:ext cx="8" cy="2"/>
              </a:xfrm>
              <a:prstGeom prst="line">
                <a:avLst/>
              </a:prstGeom>
              <a:noFill/>
              <a:ln w="0">
                <a:solidFill>
                  <a:srgbClr val="000000"/>
                </a:solidFill>
                <a:round/>
                <a:headEnd/>
                <a:tailEnd/>
              </a:ln>
            </p:spPr>
            <p:txBody>
              <a:bodyPr/>
              <a:lstStyle/>
              <a:p>
                <a:endParaRPr lang="en-US"/>
              </a:p>
            </p:txBody>
          </p:sp>
          <p:sp>
            <p:nvSpPr>
              <p:cNvPr id="70186" name="Line 1578"/>
              <p:cNvSpPr>
                <a:spLocks noChangeShapeType="1"/>
              </p:cNvSpPr>
              <p:nvPr/>
            </p:nvSpPr>
            <p:spPr bwMode="auto">
              <a:xfrm flipV="1">
                <a:off x="3413" y="1930"/>
                <a:ext cx="5" cy="4"/>
              </a:xfrm>
              <a:prstGeom prst="line">
                <a:avLst/>
              </a:prstGeom>
              <a:noFill/>
              <a:ln w="0">
                <a:solidFill>
                  <a:srgbClr val="000000"/>
                </a:solidFill>
                <a:round/>
                <a:headEnd/>
                <a:tailEnd/>
              </a:ln>
            </p:spPr>
            <p:txBody>
              <a:bodyPr/>
              <a:lstStyle/>
              <a:p>
                <a:endParaRPr lang="en-US"/>
              </a:p>
            </p:txBody>
          </p:sp>
          <p:sp>
            <p:nvSpPr>
              <p:cNvPr id="70187" name="Line 1579"/>
              <p:cNvSpPr>
                <a:spLocks noChangeShapeType="1"/>
              </p:cNvSpPr>
              <p:nvPr/>
            </p:nvSpPr>
            <p:spPr bwMode="auto">
              <a:xfrm flipV="1">
                <a:off x="3418" y="1924"/>
                <a:ext cx="3" cy="6"/>
              </a:xfrm>
              <a:prstGeom prst="line">
                <a:avLst/>
              </a:prstGeom>
              <a:noFill/>
              <a:ln w="0">
                <a:solidFill>
                  <a:srgbClr val="000000"/>
                </a:solidFill>
                <a:round/>
                <a:headEnd/>
                <a:tailEnd/>
              </a:ln>
            </p:spPr>
            <p:txBody>
              <a:bodyPr/>
              <a:lstStyle/>
              <a:p>
                <a:endParaRPr lang="en-US"/>
              </a:p>
            </p:txBody>
          </p:sp>
          <p:sp>
            <p:nvSpPr>
              <p:cNvPr id="70188" name="Line 1580"/>
              <p:cNvSpPr>
                <a:spLocks noChangeShapeType="1"/>
              </p:cNvSpPr>
              <p:nvPr/>
            </p:nvSpPr>
            <p:spPr bwMode="auto">
              <a:xfrm flipV="1">
                <a:off x="3421" y="1921"/>
                <a:ext cx="1" cy="3"/>
              </a:xfrm>
              <a:prstGeom prst="line">
                <a:avLst/>
              </a:prstGeom>
              <a:noFill/>
              <a:ln w="0">
                <a:solidFill>
                  <a:srgbClr val="000000"/>
                </a:solidFill>
                <a:round/>
                <a:headEnd/>
                <a:tailEnd/>
              </a:ln>
            </p:spPr>
            <p:txBody>
              <a:bodyPr/>
              <a:lstStyle/>
              <a:p>
                <a:endParaRPr lang="en-US"/>
              </a:p>
            </p:txBody>
          </p:sp>
          <p:sp>
            <p:nvSpPr>
              <p:cNvPr id="70189" name="Line 1581"/>
              <p:cNvSpPr>
                <a:spLocks noChangeShapeType="1"/>
              </p:cNvSpPr>
              <p:nvPr/>
            </p:nvSpPr>
            <p:spPr bwMode="auto">
              <a:xfrm flipH="1" flipV="1">
                <a:off x="3418" y="1915"/>
                <a:ext cx="3" cy="6"/>
              </a:xfrm>
              <a:prstGeom prst="line">
                <a:avLst/>
              </a:prstGeom>
              <a:noFill/>
              <a:ln w="0">
                <a:solidFill>
                  <a:srgbClr val="000000"/>
                </a:solidFill>
                <a:round/>
                <a:headEnd/>
                <a:tailEnd/>
              </a:ln>
            </p:spPr>
            <p:txBody>
              <a:bodyPr/>
              <a:lstStyle/>
              <a:p>
                <a:endParaRPr lang="en-US"/>
              </a:p>
            </p:txBody>
          </p:sp>
          <p:sp>
            <p:nvSpPr>
              <p:cNvPr id="70190" name="Line 1582"/>
              <p:cNvSpPr>
                <a:spLocks noChangeShapeType="1"/>
              </p:cNvSpPr>
              <p:nvPr/>
            </p:nvSpPr>
            <p:spPr bwMode="auto">
              <a:xfrm flipH="1" flipV="1">
                <a:off x="3413" y="1911"/>
                <a:ext cx="5" cy="4"/>
              </a:xfrm>
              <a:prstGeom prst="line">
                <a:avLst/>
              </a:prstGeom>
              <a:noFill/>
              <a:ln w="0">
                <a:solidFill>
                  <a:srgbClr val="000000"/>
                </a:solidFill>
                <a:round/>
                <a:headEnd/>
                <a:tailEnd/>
              </a:ln>
            </p:spPr>
            <p:txBody>
              <a:bodyPr/>
              <a:lstStyle/>
              <a:p>
                <a:endParaRPr lang="en-US"/>
              </a:p>
            </p:txBody>
          </p:sp>
          <p:sp>
            <p:nvSpPr>
              <p:cNvPr id="70191" name="Line 1583"/>
              <p:cNvSpPr>
                <a:spLocks noChangeShapeType="1"/>
              </p:cNvSpPr>
              <p:nvPr/>
            </p:nvSpPr>
            <p:spPr bwMode="auto">
              <a:xfrm flipH="1" flipV="1">
                <a:off x="3405" y="1909"/>
                <a:ext cx="8" cy="2"/>
              </a:xfrm>
              <a:prstGeom prst="line">
                <a:avLst/>
              </a:prstGeom>
              <a:noFill/>
              <a:ln w="0">
                <a:solidFill>
                  <a:srgbClr val="000000"/>
                </a:solidFill>
                <a:round/>
                <a:headEnd/>
                <a:tailEnd/>
              </a:ln>
            </p:spPr>
            <p:txBody>
              <a:bodyPr/>
              <a:lstStyle/>
              <a:p>
                <a:endParaRPr lang="en-US"/>
              </a:p>
            </p:txBody>
          </p:sp>
          <p:sp>
            <p:nvSpPr>
              <p:cNvPr id="70192" name="Line 1584"/>
              <p:cNvSpPr>
                <a:spLocks noChangeShapeType="1"/>
              </p:cNvSpPr>
              <p:nvPr/>
            </p:nvSpPr>
            <p:spPr bwMode="auto">
              <a:xfrm flipH="1">
                <a:off x="3402" y="1909"/>
                <a:ext cx="3" cy="1"/>
              </a:xfrm>
              <a:prstGeom prst="line">
                <a:avLst/>
              </a:prstGeom>
              <a:noFill/>
              <a:ln w="0">
                <a:solidFill>
                  <a:srgbClr val="000000"/>
                </a:solidFill>
                <a:round/>
                <a:headEnd/>
                <a:tailEnd/>
              </a:ln>
            </p:spPr>
            <p:txBody>
              <a:bodyPr/>
              <a:lstStyle/>
              <a:p>
                <a:endParaRPr lang="en-US"/>
              </a:p>
            </p:txBody>
          </p:sp>
          <p:sp>
            <p:nvSpPr>
              <p:cNvPr id="70193" name="Line 1585"/>
              <p:cNvSpPr>
                <a:spLocks noChangeShapeType="1"/>
              </p:cNvSpPr>
              <p:nvPr/>
            </p:nvSpPr>
            <p:spPr bwMode="auto">
              <a:xfrm flipH="1">
                <a:off x="3394" y="1909"/>
                <a:ext cx="8" cy="2"/>
              </a:xfrm>
              <a:prstGeom prst="line">
                <a:avLst/>
              </a:prstGeom>
              <a:noFill/>
              <a:ln w="0">
                <a:solidFill>
                  <a:srgbClr val="000000"/>
                </a:solidFill>
                <a:round/>
                <a:headEnd/>
                <a:tailEnd/>
              </a:ln>
            </p:spPr>
            <p:txBody>
              <a:bodyPr/>
              <a:lstStyle/>
              <a:p>
                <a:endParaRPr lang="en-US"/>
              </a:p>
            </p:txBody>
          </p:sp>
          <p:sp>
            <p:nvSpPr>
              <p:cNvPr id="70194" name="Line 1586"/>
              <p:cNvSpPr>
                <a:spLocks noChangeShapeType="1"/>
              </p:cNvSpPr>
              <p:nvPr/>
            </p:nvSpPr>
            <p:spPr bwMode="auto">
              <a:xfrm flipH="1">
                <a:off x="3388" y="1911"/>
                <a:ext cx="6" cy="4"/>
              </a:xfrm>
              <a:prstGeom prst="line">
                <a:avLst/>
              </a:prstGeom>
              <a:noFill/>
              <a:ln w="0">
                <a:solidFill>
                  <a:srgbClr val="000000"/>
                </a:solidFill>
                <a:round/>
                <a:headEnd/>
                <a:tailEnd/>
              </a:ln>
            </p:spPr>
            <p:txBody>
              <a:bodyPr/>
              <a:lstStyle/>
              <a:p>
                <a:endParaRPr lang="en-US"/>
              </a:p>
            </p:txBody>
          </p:sp>
          <p:sp>
            <p:nvSpPr>
              <p:cNvPr id="70195" name="Line 1587"/>
              <p:cNvSpPr>
                <a:spLocks noChangeShapeType="1"/>
              </p:cNvSpPr>
              <p:nvPr/>
            </p:nvSpPr>
            <p:spPr bwMode="auto">
              <a:xfrm flipH="1">
                <a:off x="3385" y="1915"/>
                <a:ext cx="3" cy="6"/>
              </a:xfrm>
              <a:prstGeom prst="line">
                <a:avLst/>
              </a:prstGeom>
              <a:noFill/>
              <a:ln w="0">
                <a:solidFill>
                  <a:srgbClr val="000000"/>
                </a:solidFill>
                <a:round/>
                <a:headEnd/>
                <a:tailEnd/>
              </a:ln>
            </p:spPr>
            <p:txBody>
              <a:bodyPr/>
              <a:lstStyle/>
              <a:p>
                <a:endParaRPr lang="en-US"/>
              </a:p>
            </p:txBody>
          </p:sp>
          <p:sp>
            <p:nvSpPr>
              <p:cNvPr id="70196" name="Line 1588"/>
              <p:cNvSpPr>
                <a:spLocks noChangeShapeType="1"/>
              </p:cNvSpPr>
              <p:nvPr/>
            </p:nvSpPr>
            <p:spPr bwMode="auto">
              <a:xfrm flipV="1">
                <a:off x="3631" y="1898"/>
                <a:ext cx="6" cy="2"/>
              </a:xfrm>
              <a:prstGeom prst="line">
                <a:avLst/>
              </a:prstGeom>
              <a:noFill/>
              <a:ln w="0">
                <a:solidFill>
                  <a:srgbClr val="000000"/>
                </a:solidFill>
                <a:round/>
                <a:headEnd/>
                <a:tailEnd/>
              </a:ln>
            </p:spPr>
            <p:txBody>
              <a:bodyPr/>
              <a:lstStyle/>
              <a:p>
                <a:endParaRPr lang="en-US"/>
              </a:p>
            </p:txBody>
          </p:sp>
          <p:sp>
            <p:nvSpPr>
              <p:cNvPr id="70197" name="Line 1589"/>
              <p:cNvSpPr>
                <a:spLocks noChangeShapeType="1"/>
              </p:cNvSpPr>
              <p:nvPr/>
            </p:nvSpPr>
            <p:spPr bwMode="auto">
              <a:xfrm flipV="1">
                <a:off x="3637" y="1891"/>
                <a:ext cx="8" cy="7"/>
              </a:xfrm>
              <a:prstGeom prst="line">
                <a:avLst/>
              </a:prstGeom>
              <a:noFill/>
              <a:ln w="0">
                <a:solidFill>
                  <a:srgbClr val="000000"/>
                </a:solidFill>
                <a:round/>
                <a:headEnd/>
                <a:tailEnd/>
              </a:ln>
            </p:spPr>
            <p:txBody>
              <a:bodyPr/>
              <a:lstStyle/>
              <a:p>
                <a:endParaRPr lang="en-US"/>
              </a:p>
            </p:txBody>
          </p:sp>
          <p:sp>
            <p:nvSpPr>
              <p:cNvPr id="70198" name="Line 1590"/>
              <p:cNvSpPr>
                <a:spLocks noChangeShapeType="1"/>
              </p:cNvSpPr>
              <p:nvPr/>
            </p:nvSpPr>
            <p:spPr bwMode="auto">
              <a:xfrm>
                <a:off x="3645" y="1891"/>
                <a:ext cx="1" cy="45"/>
              </a:xfrm>
              <a:prstGeom prst="line">
                <a:avLst/>
              </a:prstGeom>
              <a:noFill/>
              <a:ln w="0">
                <a:solidFill>
                  <a:srgbClr val="000000"/>
                </a:solidFill>
                <a:round/>
                <a:headEnd/>
                <a:tailEnd/>
              </a:ln>
            </p:spPr>
            <p:txBody>
              <a:bodyPr/>
              <a:lstStyle/>
              <a:p>
                <a:endParaRPr lang="en-US"/>
              </a:p>
            </p:txBody>
          </p:sp>
          <p:sp>
            <p:nvSpPr>
              <p:cNvPr id="70199" name="Line 1591"/>
              <p:cNvSpPr>
                <a:spLocks noChangeShapeType="1"/>
              </p:cNvSpPr>
              <p:nvPr/>
            </p:nvSpPr>
            <p:spPr bwMode="auto">
              <a:xfrm flipH="1">
                <a:off x="3684" y="1891"/>
                <a:ext cx="8" cy="3"/>
              </a:xfrm>
              <a:prstGeom prst="line">
                <a:avLst/>
              </a:prstGeom>
              <a:noFill/>
              <a:ln w="0">
                <a:solidFill>
                  <a:srgbClr val="000000"/>
                </a:solidFill>
                <a:round/>
                <a:headEnd/>
                <a:tailEnd/>
              </a:ln>
            </p:spPr>
            <p:txBody>
              <a:bodyPr/>
              <a:lstStyle/>
              <a:p>
                <a:endParaRPr lang="en-US"/>
              </a:p>
            </p:txBody>
          </p:sp>
          <p:sp>
            <p:nvSpPr>
              <p:cNvPr id="70200" name="Line 1592"/>
              <p:cNvSpPr>
                <a:spLocks noChangeShapeType="1"/>
              </p:cNvSpPr>
              <p:nvPr/>
            </p:nvSpPr>
            <p:spPr bwMode="auto">
              <a:xfrm flipH="1">
                <a:off x="3681" y="1894"/>
                <a:ext cx="3" cy="4"/>
              </a:xfrm>
              <a:prstGeom prst="line">
                <a:avLst/>
              </a:prstGeom>
              <a:noFill/>
              <a:ln w="0">
                <a:solidFill>
                  <a:srgbClr val="000000"/>
                </a:solidFill>
                <a:round/>
                <a:headEnd/>
                <a:tailEnd/>
              </a:ln>
            </p:spPr>
            <p:txBody>
              <a:bodyPr/>
              <a:lstStyle/>
              <a:p>
                <a:endParaRPr lang="en-US"/>
              </a:p>
            </p:txBody>
          </p:sp>
          <p:sp>
            <p:nvSpPr>
              <p:cNvPr id="70201" name="Line 1593"/>
              <p:cNvSpPr>
                <a:spLocks noChangeShapeType="1"/>
              </p:cNvSpPr>
              <p:nvPr/>
            </p:nvSpPr>
            <p:spPr bwMode="auto">
              <a:xfrm>
                <a:off x="3681" y="1898"/>
                <a:ext cx="1" cy="4"/>
              </a:xfrm>
              <a:prstGeom prst="line">
                <a:avLst/>
              </a:prstGeom>
              <a:noFill/>
              <a:ln w="0">
                <a:solidFill>
                  <a:srgbClr val="000000"/>
                </a:solidFill>
                <a:round/>
                <a:headEnd/>
                <a:tailEnd/>
              </a:ln>
            </p:spPr>
            <p:txBody>
              <a:bodyPr/>
              <a:lstStyle/>
              <a:p>
                <a:endParaRPr lang="en-US"/>
              </a:p>
            </p:txBody>
          </p:sp>
          <p:sp>
            <p:nvSpPr>
              <p:cNvPr id="70202" name="Line 1594"/>
              <p:cNvSpPr>
                <a:spLocks noChangeShapeType="1"/>
              </p:cNvSpPr>
              <p:nvPr/>
            </p:nvSpPr>
            <p:spPr bwMode="auto">
              <a:xfrm>
                <a:off x="3681" y="1902"/>
                <a:ext cx="3" cy="4"/>
              </a:xfrm>
              <a:prstGeom prst="line">
                <a:avLst/>
              </a:prstGeom>
              <a:noFill/>
              <a:ln w="0">
                <a:solidFill>
                  <a:srgbClr val="000000"/>
                </a:solidFill>
                <a:round/>
                <a:headEnd/>
                <a:tailEnd/>
              </a:ln>
            </p:spPr>
            <p:txBody>
              <a:bodyPr/>
              <a:lstStyle/>
              <a:p>
                <a:endParaRPr lang="en-US"/>
              </a:p>
            </p:txBody>
          </p:sp>
          <p:sp>
            <p:nvSpPr>
              <p:cNvPr id="70203" name="Line 1595"/>
              <p:cNvSpPr>
                <a:spLocks noChangeShapeType="1"/>
              </p:cNvSpPr>
              <p:nvPr/>
            </p:nvSpPr>
            <p:spPr bwMode="auto">
              <a:xfrm>
                <a:off x="3684" y="1906"/>
                <a:ext cx="6" cy="3"/>
              </a:xfrm>
              <a:prstGeom prst="line">
                <a:avLst/>
              </a:prstGeom>
              <a:noFill/>
              <a:ln w="0">
                <a:solidFill>
                  <a:srgbClr val="000000"/>
                </a:solidFill>
                <a:round/>
                <a:headEnd/>
                <a:tailEnd/>
              </a:ln>
            </p:spPr>
            <p:txBody>
              <a:bodyPr/>
              <a:lstStyle/>
              <a:p>
                <a:endParaRPr lang="en-US"/>
              </a:p>
            </p:txBody>
          </p:sp>
          <p:sp>
            <p:nvSpPr>
              <p:cNvPr id="70204" name="Line 1596"/>
              <p:cNvSpPr>
                <a:spLocks noChangeShapeType="1"/>
              </p:cNvSpPr>
              <p:nvPr/>
            </p:nvSpPr>
            <p:spPr bwMode="auto">
              <a:xfrm>
                <a:off x="3690" y="1909"/>
                <a:ext cx="11" cy="2"/>
              </a:xfrm>
              <a:prstGeom prst="line">
                <a:avLst/>
              </a:prstGeom>
              <a:noFill/>
              <a:ln w="0">
                <a:solidFill>
                  <a:srgbClr val="000000"/>
                </a:solidFill>
                <a:round/>
                <a:headEnd/>
                <a:tailEnd/>
              </a:ln>
            </p:spPr>
            <p:txBody>
              <a:bodyPr/>
              <a:lstStyle/>
              <a:p>
                <a:endParaRPr lang="en-US"/>
              </a:p>
            </p:txBody>
          </p:sp>
          <p:sp>
            <p:nvSpPr>
              <p:cNvPr id="70205" name="Line 1597"/>
              <p:cNvSpPr>
                <a:spLocks noChangeShapeType="1"/>
              </p:cNvSpPr>
              <p:nvPr/>
            </p:nvSpPr>
            <p:spPr bwMode="auto">
              <a:xfrm>
                <a:off x="3701" y="1911"/>
                <a:ext cx="8" cy="2"/>
              </a:xfrm>
              <a:prstGeom prst="line">
                <a:avLst/>
              </a:prstGeom>
              <a:noFill/>
              <a:ln w="0">
                <a:solidFill>
                  <a:srgbClr val="000000"/>
                </a:solidFill>
                <a:round/>
                <a:headEnd/>
                <a:tailEnd/>
              </a:ln>
            </p:spPr>
            <p:txBody>
              <a:bodyPr/>
              <a:lstStyle/>
              <a:p>
                <a:endParaRPr lang="en-US"/>
              </a:p>
            </p:txBody>
          </p:sp>
          <p:sp>
            <p:nvSpPr>
              <p:cNvPr id="70206" name="Line 1598"/>
              <p:cNvSpPr>
                <a:spLocks noChangeShapeType="1"/>
              </p:cNvSpPr>
              <p:nvPr/>
            </p:nvSpPr>
            <p:spPr bwMode="auto">
              <a:xfrm>
                <a:off x="3709" y="1913"/>
                <a:ext cx="6" cy="4"/>
              </a:xfrm>
              <a:prstGeom prst="line">
                <a:avLst/>
              </a:prstGeom>
              <a:noFill/>
              <a:ln w="0">
                <a:solidFill>
                  <a:srgbClr val="000000"/>
                </a:solidFill>
                <a:round/>
                <a:headEnd/>
                <a:tailEnd/>
              </a:ln>
            </p:spPr>
            <p:txBody>
              <a:bodyPr/>
              <a:lstStyle/>
              <a:p>
                <a:endParaRPr lang="en-US"/>
              </a:p>
            </p:txBody>
          </p:sp>
          <p:sp>
            <p:nvSpPr>
              <p:cNvPr id="70207" name="Line 1599"/>
              <p:cNvSpPr>
                <a:spLocks noChangeShapeType="1"/>
              </p:cNvSpPr>
              <p:nvPr/>
            </p:nvSpPr>
            <p:spPr bwMode="auto">
              <a:xfrm>
                <a:off x="3715" y="1917"/>
                <a:ext cx="3" cy="4"/>
              </a:xfrm>
              <a:prstGeom prst="line">
                <a:avLst/>
              </a:prstGeom>
              <a:noFill/>
              <a:ln w="0">
                <a:solidFill>
                  <a:srgbClr val="000000"/>
                </a:solidFill>
                <a:round/>
                <a:headEnd/>
                <a:tailEnd/>
              </a:ln>
            </p:spPr>
            <p:txBody>
              <a:bodyPr/>
              <a:lstStyle/>
              <a:p>
                <a:endParaRPr lang="en-US"/>
              </a:p>
            </p:txBody>
          </p:sp>
          <p:sp>
            <p:nvSpPr>
              <p:cNvPr id="70208" name="Line 1600"/>
              <p:cNvSpPr>
                <a:spLocks noChangeShapeType="1"/>
              </p:cNvSpPr>
              <p:nvPr/>
            </p:nvSpPr>
            <p:spPr bwMode="auto">
              <a:xfrm>
                <a:off x="3718" y="1921"/>
                <a:ext cx="1" cy="7"/>
              </a:xfrm>
              <a:prstGeom prst="line">
                <a:avLst/>
              </a:prstGeom>
              <a:noFill/>
              <a:ln w="0">
                <a:solidFill>
                  <a:srgbClr val="000000"/>
                </a:solidFill>
                <a:round/>
                <a:headEnd/>
                <a:tailEnd/>
              </a:ln>
            </p:spPr>
            <p:txBody>
              <a:bodyPr/>
              <a:lstStyle/>
              <a:p>
                <a:endParaRPr lang="en-US"/>
              </a:p>
            </p:txBody>
          </p:sp>
          <p:sp>
            <p:nvSpPr>
              <p:cNvPr id="70209" name="Line 1601"/>
              <p:cNvSpPr>
                <a:spLocks noChangeShapeType="1"/>
              </p:cNvSpPr>
              <p:nvPr/>
            </p:nvSpPr>
            <p:spPr bwMode="auto">
              <a:xfrm flipH="1">
                <a:off x="3715" y="1928"/>
                <a:ext cx="3" cy="4"/>
              </a:xfrm>
              <a:prstGeom prst="line">
                <a:avLst/>
              </a:prstGeom>
              <a:noFill/>
              <a:ln w="0">
                <a:solidFill>
                  <a:srgbClr val="000000"/>
                </a:solidFill>
                <a:round/>
                <a:headEnd/>
                <a:tailEnd/>
              </a:ln>
            </p:spPr>
            <p:txBody>
              <a:bodyPr/>
              <a:lstStyle/>
              <a:p>
                <a:endParaRPr lang="en-US"/>
              </a:p>
            </p:txBody>
          </p:sp>
          <p:sp>
            <p:nvSpPr>
              <p:cNvPr id="70210" name="Line 1602"/>
              <p:cNvSpPr>
                <a:spLocks noChangeShapeType="1"/>
              </p:cNvSpPr>
              <p:nvPr/>
            </p:nvSpPr>
            <p:spPr bwMode="auto">
              <a:xfrm flipH="1">
                <a:off x="3712" y="1932"/>
                <a:ext cx="3" cy="2"/>
              </a:xfrm>
              <a:prstGeom prst="line">
                <a:avLst/>
              </a:prstGeom>
              <a:noFill/>
              <a:ln w="0">
                <a:solidFill>
                  <a:srgbClr val="000000"/>
                </a:solidFill>
                <a:round/>
                <a:headEnd/>
                <a:tailEnd/>
              </a:ln>
            </p:spPr>
            <p:txBody>
              <a:bodyPr/>
              <a:lstStyle/>
              <a:p>
                <a:endParaRPr lang="en-US"/>
              </a:p>
            </p:txBody>
          </p:sp>
          <p:sp>
            <p:nvSpPr>
              <p:cNvPr id="70211" name="Line 1603"/>
              <p:cNvSpPr>
                <a:spLocks noChangeShapeType="1"/>
              </p:cNvSpPr>
              <p:nvPr/>
            </p:nvSpPr>
            <p:spPr bwMode="auto">
              <a:xfrm flipH="1">
                <a:off x="3703" y="1934"/>
                <a:ext cx="9" cy="2"/>
              </a:xfrm>
              <a:prstGeom prst="line">
                <a:avLst/>
              </a:prstGeom>
              <a:noFill/>
              <a:ln w="0">
                <a:solidFill>
                  <a:srgbClr val="000000"/>
                </a:solidFill>
                <a:round/>
                <a:headEnd/>
                <a:tailEnd/>
              </a:ln>
            </p:spPr>
            <p:txBody>
              <a:bodyPr/>
              <a:lstStyle/>
              <a:p>
                <a:endParaRPr lang="en-US"/>
              </a:p>
            </p:txBody>
          </p:sp>
          <p:sp>
            <p:nvSpPr>
              <p:cNvPr id="70212" name="Line 1604"/>
              <p:cNvSpPr>
                <a:spLocks noChangeShapeType="1"/>
              </p:cNvSpPr>
              <p:nvPr/>
            </p:nvSpPr>
            <p:spPr bwMode="auto">
              <a:xfrm flipH="1">
                <a:off x="3692" y="1936"/>
                <a:ext cx="11" cy="1"/>
              </a:xfrm>
              <a:prstGeom prst="line">
                <a:avLst/>
              </a:prstGeom>
              <a:noFill/>
              <a:ln w="0">
                <a:solidFill>
                  <a:srgbClr val="000000"/>
                </a:solidFill>
                <a:round/>
                <a:headEnd/>
                <a:tailEnd/>
              </a:ln>
            </p:spPr>
            <p:txBody>
              <a:bodyPr/>
              <a:lstStyle/>
              <a:p>
                <a:endParaRPr lang="en-US"/>
              </a:p>
            </p:txBody>
          </p:sp>
          <p:sp>
            <p:nvSpPr>
              <p:cNvPr id="70213" name="Line 1605"/>
              <p:cNvSpPr>
                <a:spLocks noChangeShapeType="1"/>
              </p:cNvSpPr>
              <p:nvPr/>
            </p:nvSpPr>
            <p:spPr bwMode="auto">
              <a:xfrm flipH="1" flipV="1">
                <a:off x="3684" y="1934"/>
                <a:ext cx="8" cy="2"/>
              </a:xfrm>
              <a:prstGeom prst="line">
                <a:avLst/>
              </a:prstGeom>
              <a:noFill/>
              <a:ln w="0">
                <a:solidFill>
                  <a:srgbClr val="000000"/>
                </a:solidFill>
                <a:round/>
                <a:headEnd/>
                <a:tailEnd/>
              </a:ln>
            </p:spPr>
            <p:txBody>
              <a:bodyPr/>
              <a:lstStyle/>
              <a:p>
                <a:endParaRPr lang="en-US"/>
              </a:p>
            </p:txBody>
          </p:sp>
          <p:sp>
            <p:nvSpPr>
              <p:cNvPr id="70214" name="Line 1606"/>
              <p:cNvSpPr>
                <a:spLocks noChangeShapeType="1"/>
              </p:cNvSpPr>
              <p:nvPr/>
            </p:nvSpPr>
            <p:spPr bwMode="auto">
              <a:xfrm flipH="1" flipV="1">
                <a:off x="3681" y="1932"/>
                <a:ext cx="3" cy="2"/>
              </a:xfrm>
              <a:prstGeom prst="line">
                <a:avLst/>
              </a:prstGeom>
              <a:noFill/>
              <a:ln w="0">
                <a:solidFill>
                  <a:srgbClr val="000000"/>
                </a:solidFill>
                <a:round/>
                <a:headEnd/>
                <a:tailEnd/>
              </a:ln>
            </p:spPr>
            <p:txBody>
              <a:bodyPr/>
              <a:lstStyle/>
              <a:p>
                <a:endParaRPr lang="en-US"/>
              </a:p>
            </p:txBody>
          </p:sp>
          <p:sp>
            <p:nvSpPr>
              <p:cNvPr id="70215" name="Line 1607"/>
              <p:cNvSpPr>
                <a:spLocks noChangeShapeType="1"/>
              </p:cNvSpPr>
              <p:nvPr/>
            </p:nvSpPr>
            <p:spPr bwMode="auto">
              <a:xfrm flipH="1" flipV="1">
                <a:off x="3679" y="1928"/>
                <a:ext cx="2" cy="4"/>
              </a:xfrm>
              <a:prstGeom prst="line">
                <a:avLst/>
              </a:prstGeom>
              <a:noFill/>
              <a:ln w="0">
                <a:solidFill>
                  <a:srgbClr val="000000"/>
                </a:solidFill>
                <a:round/>
                <a:headEnd/>
                <a:tailEnd/>
              </a:ln>
            </p:spPr>
            <p:txBody>
              <a:bodyPr/>
              <a:lstStyle/>
              <a:p>
                <a:endParaRPr lang="en-US"/>
              </a:p>
            </p:txBody>
          </p:sp>
          <p:sp>
            <p:nvSpPr>
              <p:cNvPr id="70216" name="Line 1608"/>
              <p:cNvSpPr>
                <a:spLocks noChangeShapeType="1"/>
              </p:cNvSpPr>
              <p:nvPr/>
            </p:nvSpPr>
            <p:spPr bwMode="auto">
              <a:xfrm flipV="1">
                <a:off x="3679" y="1921"/>
                <a:ext cx="1" cy="7"/>
              </a:xfrm>
              <a:prstGeom prst="line">
                <a:avLst/>
              </a:prstGeom>
              <a:noFill/>
              <a:ln w="0">
                <a:solidFill>
                  <a:srgbClr val="000000"/>
                </a:solidFill>
                <a:round/>
                <a:headEnd/>
                <a:tailEnd/>
              </a:ln>
            </p:spPr>
            <p:txBody>
              <a:bodyPr/>
              <a:lstStyle/>
              <a:p>
                <a:endParaRPr lang="en-US"/>
              </a:p>
            </p:txBody>
          </p:sp>
          <p:sp>
            <p:nvSpPr>
              <p:cNvPr id="70217" name="Line 1609"/>
              <p:cNvSpPr>
                <a:spLocks noChangeShapeType="1"/>
              </p:cNvSpPr>
              <p:nvPr/>
            </p:nvSpPr>
            <p:spPr bwMode="auto">
              <a:xfrm flipV="1">
                <a:off x="3679" y="1917"/>
                <a:ext cx="2" cy="4"/>
              </a:xfrm>
              <a:prstGeom prst="line">
                <a:avLst/>
              </a:prstGeom>
              <a:noFill/>
              <a:ln w="0">
                <a:solidFill>
                  <a:srgbClr val="000000"/>
                </a:solidFill>
                <a:round/>
                <a:headEnd/>
                <a:tailEnd/>
              </a:ln>
            </p:spPr>
            <p:txBody>
              <a:bodyPr/>
              <a:lstStyle/>
              <a:p>
                <a:endParaRPr lang="en-US"/>
              </a:p>
            </p:txBody>
          </p:sp>
          <p:sp>
            <p:nvSpPr>
              <p:cNvPr id="70218" name="Line 1610"/>
              <p:cNvSpPr>
                <a:spLocks noChangeShapeType="1"/>
              </p:cNvSpPr>
              <p:nvPr/>
            </p:nvSpPr>
            <p:spPr bwMode="auto">
              <a:xfrm flipV="1">
                <a:off x="3681" y="1913"/>
                <a:ext cx="6" cy="4"/>
              </a:xfrm>
              <a:prstGeom prst="line">
                <a:avLst/>
              </a:prstGeom>
              <a:noFill/>
              <a:ln w="0">
                <a:solidFill>
                  <a:srgbClr val="000000"/>
                </a:solidFill>
                <a:round/>
                <a:headEnd/>
                <a:tailEnd/>
              </a:ln>
            </p:spPr>
            <p:txBody>
              <a:bodyPr/>
              <a:lstStyle/>
              <a:p>
                <a:endParaRPr lang="en-US"/>
              </a:p>
            </p:txBody>
          </p:sp>
          <p:sp>
            <p:nvSpPr>
              <p:cNvPr id="70219" name="Line 1611"/>
              <p:cNvSpPr>
                <a:spLocks noChangeShapeType="1"/>
              </p:cNvSpPr>
              <p:nvPr/>
            </p:nvSpPr>
            <p:spPr bwMode="auto">
              <a:xfrm flipV="1">
                <a:off x="3687" y="1911"/>
                <a:ext cx="8" cy="2"/>
              </a:xfrm>
              <a:prstGeom prst="line">
                <a:avLst/>
              </a:prstGeom>
              <a:noFill/>
              <a:ln w="0">
                <a:solidFill>
                  <a:srgbClr val="000000"/>
                </a:solidFill>
                <a:round/>
                <a:headEnd/>
                <a:tailEnd/>
              </a:ln>
            </p:spPr>
            <p:txBody>
              <a:bodyPr/>
              <a:lstStyle/>
              <a:p>
                <a:endParaRPr lang="en-US"/>
              </a:p>
            </p:txBody>
          </p:sp>
          <p:sp>
            <p:nvSpPr>
              <p:cNvPr id="70220" name="Line 1612"/>
              <p:cNvSpPr>
                <a:spLocks noChangeShapeType="1"/>
              </p:cNvSpPr>
              <p:nvPr/>
            </p:nvSpPr>
            <p:spPr bwMode="auto">
              <a:xfrm flipV="1">
                <a:off x="3695" y="1909"/>
                <a:ext cx="11" cy="2"/>
              </a:xfrm>
              <a:prstGeom prst="line">
                <a:avLst/>
              </a:prstGeom>
              <a:noFill/>
              <a:ln w="0">
                <a:solidFill>
                  <a:srgbClr val="000000"/>
                </a:solidFill>
                <a:round/>
                <a:headEnd/>
                <a:tailEnd/>
              </a:ln>
            </p:spPr>
            <p:txBody>
              <a:bodyPr/>
              <a:lstStyle/>
              <a:p>
                <a:endParaRPr lang="en-US"/>
              </a:p>
            </p:txBody>
          </p:sp>
          <p:sp>
            <p:nvSpPr>
              <p:cNvPr id="70221" name="Line 1613"/>
              <p:cNvSpPr>
                <a:spLocks noChangeShapeType="1"/>
              </p:cNvSpPr>
              <p:nvPr/>
            </p:nvSpPr>
            <p:spPr bwMode="auto">
              <a:xfrm flipV="1">
                <a:off x="3706" y="1906"/>
                <a:ext cx="6" cy="3"/>
              </a:xfrm>
              <a:prstGeom prst="line">
                <a:avLst/>
              </a:prstGeom>
              <a:noFill/>
              <a:ln w="0">
                <a:solidFill>
                  <a:srgbClr val="000000"/>
                </a:solidFill>
                <a:round/>
                <a:headEnd/>
                <a:tailEnd/>
              </a:ln>
            </p:spPr>
            <p:txBody>
              <a:bodyPr/>
              <a:lstStyle/>
              <a:p>
                <a:endParaRPr lang="en-US"/>
              </a:p>
            </p:txBody>
          </p:sp>
        </p:grpSp>
        <p:grpSp>
          <p:nvGrpSpPr>
            <p:cNvPr id="70222" name="Group 1614"/>
            <p:cNvGrpSpPr>
              <a:grpSpLocks/>
            </p:cNvGrpSpPr>
            <p:nvPr/>
          </p:nvGrpSpPr>
          <p:grpSpPr bwMode="auto">
            <a:xfrm>
              <a:off x="3692" y="1891"/>
              <a:ext cx="1659" cy="46"/>
              <a:chOff x="3692" y="1891"/>
              <a:chExt cx="1659" cy="46"/>
            </a:xfrm>
          </p:grpSpPr>
          <p:sp>
            <p:nvSpPr>
              <p:cNvPr id="70223" name="Line 1615"/>
              <p:cNvSpPr>
                <a:spLocks noChangeShapeType="1"/>
              </p:cNvSpPr>
              <p:nvPr/>
            </p:nvSpPr>
            <p:spPr bwMode="auto">
              <a:xfrm flipV="1">
                <a:off x="3712" y="1902"/>
                <a:ext cx="3" cy="4"/>
              </a:xfrm>
              <a:prstGeom prst="line">
                <a:avLst/>
              </a:prstGeom>
              <a:noFill/>
              <a:ln w="0">
                <a:solidFill>
                  <a:srgbClr val="000000"/>
                </a:solidFill>
                <a:round/>
                <a:headEnd/>
                <a:tailEnd/>
              </a:ln>
            </p:spPr>
            <p:txBody>
              <a:bodyPr/>
              <a:lstStyle/>
              <a:p>
                <a:endParaRPr lang="en-US"/>
              </a:p>
            </p:txBody>
          </p:sp>
          <p:sp>
            <p:nvSpPr>
              <p:cNvPr id="70224" name="Line 1616"/>
              <p:cNvSpPr>
                <a:spLocks noChangeShapeType="1"/>
              </p:cNvSpPr>
              <p:nvPr/>
            </p:nvSpPr>
            <p:spPr bwMode="auto">
              <a:xfrm flipV="1">
                <a:off x="3715" y="1898"/>
                <a:ext cx="1" cy="4"/>
              </a:xfrm>
              <a:prstGeom prst="line">
                <a:avLst/>
              </a:prstGeom>
              <a:noFill/>
              <a:ln w="0">
                <a:solidFill>
                  <a:srgbClr val="000000"/>
                </a:solidFill>
                <a:round/>
                <a:headEnd/>
                <a:tailEnd/>
              </a:ln>
            </p:spPr>
            <p:txBody>
              <a:bodyPr/>
              <a:lstStyle/>
              <a:p>
                <a:endParaRPr lang="en-US"/>
              </a:p>
            </p:txBody>
          </p:sp>
          <p:sp>
            <p:nvSpPr>
              <p:cNvPr id="70225" name="Line 1617"/>
              <p:cNvSpPr>
                <a:spLocks noChangeShapeType="1"/>
              </p:cNvSpPr>
              <p:nvPr/>
            </p:nvSpPr>
            <p:spPr bwMode="auto">
              <a:xfrm flipH="1" flipV="1">
                <a:off x="3712" y="1894"/>
                <a:ext cx="3" cy="4"/>
              </a:xfrm>
              <a:prstGeom prst="line">
                <a:avLst/>
              </a:prstGeom>
              <a:noFill/>
              <a:ln w="0">
                <a:solidFill>
                  <a:srgbClr val="000000"/>
                </a:solidFill>
                <a:round/>
                <a:headEnd/>
                <a:tailEnd/>
              </a:ln>
            </p:spPr>
            <p:txBody>
              <a:bodyPr/>
              <a:lstStyle/>
              <a:p>
                <a:endParaRPr lang="en-US"/>
              </a:p>
            </p:txBody>
          </p:sp>
          <p:sp>
            <p:nvSpPr>
              <p:cNvPr id="70226" name="Line 1618"/>
              <p:cNvSpPr>
                <a:spLocks noChangeShapeType="1"/>
              </p:cNvSpPr>
              <p:nvPr/>
            </p:nvSpPr>
            <p:spPr bwMode="auto">
              <a:xfrm flipH="1" flipV="1">
                <a:off x="3703" y="1891"/>
                <a:ext cx="9" cy="3"/>
              </a:xfrm>
              <a:prstGeom prst="line">
                <a:avLst/>
              </a:prstGeom>
              <a:noFill/>
              <a:ln w="0">
                <a:solidFill>
                  <a:srgbClr val="000000"/>
                </a:solidFill>
                <a:round/>
                <a:headEnd/>
                <a:tailEnd/>
              </a:ln>
            </p:spPr>
            <p:txBody>
              <a:bodyPr/>
              <a:lstStyle/>
              <a:p>
                <a:endParaRPr lang="en-US"/>
              </a:p>
            </p:txBody>
          </p:sp>
          <p:sp>
            <p:nvSpPr>
              <p:cNvPr id="70227" name="Line 1619"/>
              <p:cNvSpPr>
                <a:spLocks noChangeShapeType="1"/>
              </p:cNvSpPr>
              <p:nvPr/>
            </p:nvSpPr>
            <p:spPr bwMode="auto">
              <a:xfrm flipH="1">
                <a:off x="3692" y="1891"/>
                <a:ext cx="11" cy="1"/>
              </a:xfrm>
              <a:prstGeom prst="line">
                <a:avLst/>
              </a:prstGeom>
              <a:noFill/>
              <a:ln w="0">
                <a:solidFill>
                  <a:srgbClr val="000000"/>
                </a:solidFill>
                <a:round/>
                <a:headEnd/>
                <a:tailEnd/>
              </a:ln>
            </p:spPr>
            <p:txBody>
              <a:bodyPr/>
              <a:lstStyle/>
              <a:p>
                <a:endParaRPr lang="en-US"/>
              </a:p>
            </p:txBody>
          </p:sp>
          <p:sp>
            <p:nvSpPr>
              <p:cNvPr id="70228" name="Line 1620"/>
              <p:cNvSpPr>
                <a:spLocks noChangeShapeType="1"/>
              </p:cNvSpPr>
              <p:nvPr/>
            </p:nvSpPr>
            <p:spPr bwMode="auto">
              <a:xfrm flipV="1">
                <a:off x="3781" y="1898"/>
                <a:ext cx="5" cy="2"/>
              </a:xfrm>
              <a:prstGeom prst="line">
                <a:avLst/>
              </a:prstGeom>
              <a:noFill/>
              <a:ln w="0">
                <a:solidFill>
                  <a:srgbClr val="000000"/>
                </a:solidFill>
                <a:round/>
                <a:headEnd/>
                <a:tailEnd/>
              </a:ln>
            </p:spPr>
            <p:txBody>
              <a:bodyPr/>
              <a:lstStyle/>
              <a:p>
                <a:endParaRPr lang="en-US"/>
              </a:p>
            </p:txBody>
          </p:sp>
          <p:sp>
            <p:nvSpPr>
              <p:cNvPr id="70229" name="Line 1621"/>
              <p:cNvSpPr>
                <a:spLocks noChangeShapeType="1"/>
              </p:cNvSpPr>
              <p:nvPr/>
            </p:nvSpPr>
            <p:spPr bwMode="auto">
              <a:xfrm flipV="1">
                <a:off x="3786" y="1891"/>
                <a:ext cx="8" cy="7"/>
              </a:xfrm>
              <a:prstGeom prst="line">
                <a:avLst/>
              </a:prstGeom>
              <a:noFill/>
              <a:ln w="0">
                <a:solidFill>
                  <a:srgbClr val="000000"/>
                </a:solidFill>
                <a:round/>
                <a:headEnd/>
                <a:tailEnd/>
              </a:ln>
            </p:spPr>
            <p:txBody>
              <a:bodyPr/>
              <a:lstStyle/>
              <a:p>
                <a:endParaRPr lang="en-US"/>
              </a:p>
            </p:txBody>
          </p:sp>
          <p:sp>
            <p:nvSpPr>
              <p:cNvPr id="70230" name="Line 1622"/>
              <p:cNvSpPr>
                <a:spLocks noChangeShapeType="1"/>
              </p:cNvSpPr>
              <p:nvPr/>
            </p:nvSpPr>
            <p:spPr bwMode="auto">
              <a:xfrm>
                <a:off x="3794" y="1891"/>
                <a:ext cx="1" cy="45"/>
              </a:xfrm>
              <a:prstGeom prst="line">
                <a:avLst/>
              </a:prstGeom>
              <a:noFill/>
              <a:ln w="0">
                <a:solidFill>
                  <a:srgbClr val="000000"/>
                </a:solidFill>
                <a:round/>
                <a:headEnd/>
                <a:tailEnd/>
              </a:ln>
            </p:spPr>
            <p:txBody>
              <a:bodyPr/>
              <a:lstStyle/>
              <a:p>
                <a:endParaRPr lang="en-US"/>
              </a:p>
            </p:txBody>
          </p:sp>
          <p:sp>
            <p:nvSpPr>
              <p:cNvPr id="70231" name="Line 1623"/>
              <p:cNvSpPr>
                <a:spLocks noChangeShapeType="1"/>
              </p:cNvSpPr>
              <p:nvPr/>
            </p:nvSpPr>
            <p:spPr bwMode="auto">
              <a:xfrm flipH="1">
                <a:off x="3861" y="1906"/>
                <a:ext cx="3" cy="7"/>
              </a:xfrm>
              <a:prstGeom prst="line">
                <a:avLst/>
              </a:prstGeom>
              <a:noFill/>
              <a:ln w="0">
                <a:solidFill>
                  <a:srgbClr val="000000"/>
                </a:solidFill>
                <a:round/>
                <a:headEnd/>
                <a:tailEnd/>
              </a:ln>
            </p:spPr>
            <p:txBody>
              <a:bodyPr/>
              <a:lstStyle/>
              <a:p>
                <a:endParaRPr lang="en-US"/>
              </a:p>
            </p:txBody>
          </p:sp>
          <p:sp>
            <p:nvSpPr>
              <p:cNvPr id="70232" name="Line 1624"/>
              <p:cNvSpPr>
                <a:spLocks noChangeShapeType="1"/>
              </p:cNvSpPr>
              <p:nvPr/>
            </p:nvSpPr>
            <p:spPr bwMode="auto">
              <a:xfrm flipH="1">
                <a:off x="3856" y="1913"/>
                <a:ext cx="5" cy="4"/>
              </a:xfrm>
              <a:prstGeom prst="line">
                <a:avLst/>
              </a:prstGeom>
              <a:noFill/>
              <a:ln w="0">
                <a:solidFill>
                  <a:srgbClr val="000000"/>
                </a:solidFill>
                <a:round/>
                <a:headEnd/>
                <a:tailEnd/>
              </a:ln>
            </p:spPr>
            <p:txBody>
              <a:bodyPr/>
              <a:lstStyle/>
              <a:p>
                <a:endParaRPr lang="en-US"/>
              </a:p>
            </p:txBody>
          </p:sp>
          <p:sp>
            <p:nvSpPr>
              <p:cNvPr id="70233" name="Line 1625"/>
              <p:cNvSpPr>
                <a:spLocks noChangeShapeType="1"/>
              </p:cNvSpPr>
              <p:nvPr/>
            </p:nvSpPr>
            <p:spPr bwMode="auto">
              <a:xfrm flipH="1">
                <a:off x="3848" y="1917"/>
                <a:ext cx="8" cy="2"/>
              </a:xfrm>
              <a:prstGeom prst="line">
                <a:avLst/>
              </a:prstGeom>
              <a:noFill/>
              <a:ln w="0">
                <a:solidFill>
                  <a:srgbClr val="000000"/>
                </a:solidFill>
                <a:round/>
                <a:headEnd/>
                <a:tailEnd/>
              </a:ln>
            </p:spPr>
            <p:txBody>
              <a:bodyPr/>
              <a:lstStyle/>
              <a:p>
                <a:endParaRPr lang="en-US"/>
              </a:p>
            </p:txBody>
          </p:sp>
          <p:sp>
            <p:nvSpPr>
              <p:cNvPr id="70234" name="Line 1626"/>
              <p:cNvSpPr>
                <a:spLocks noChangeShapeType="1"/>
              </p:cNvSpPr>
              <p:nvPr/>
            </p:nvSpPr>
            <p:spPr bwMode="auto">
              <a:xfrm flipH="1">
                <a:off x="3845" y="1919"/>
                <a:ext cx="3" cy="1"/>
              </a:xfrm>
              <a:prstGeom prst="line">
                <a:avLst/>
              </a:prstGeom>
              <a:noFill/>
              <a:ln w="0">
                <a:solidFill>
                  <a:srgbClr val="000000"/>
                </a:solidFill>
                <a:round/>
                <a:headEnd/>
                <a:tailEnd/>
              </a:ln>
            </p:spPr>
            <p:txBody>
              <a:bodyPr/>
              <a:lstStyle/>
              <a:p>
                <a:endParaRPr lang="en-US"/>
              </a:p>
            </p:txBody>
          </p:sp>
          <p:sp>
            <p:nvSpPr>
              <p:cNvPr id="70235" name="Line 1627"/>
              <p:cNvSpPr>
                <a:spLocks noChangeShapeType="1"/>
              </p:cNvSpPr>
              <p:nvPr/>
            </p:nvSpPr>
            <p:spPr bwMode="auto">
              <a:xfrm flipH="1" flipV="1">
                <a:off x="3836" y="1917"/>
                <a:ext cx="9" cy="2"/>
              </a:xfrm>
              <a:prstGeom prst="line">
                <a:avLst/>
              </a:prstGeom>
              <a:noFill/>
              <a:ln w="0">
                <a:solidFill>
                  <a:srgbClr val="000000"/>
                </a:solidFill>
                <a:round/>
                <a:headEnd/>
                <a:tailEnd/>
              </a:ln>
            </p:spPr>
            <p:txBody>
              <a:bodyPr/>
              <a:lstStyle/>
              <a:p>
                <a:endParaRPr lang="en-US"/>
              </a:p>
            </p:txBody>
          </p:sp>
          <p:sp>
            <p:nvSpPr>
              <p:cNvPr id="70236" name="Line 1628"/>
              <p:cNvSpPr>
                <a:spLocks noChangeShapeType="1"/>
              </p:cNvSpPr>
              <p:nvPr/>
            </p:nvSpPr>
            <p:spPr bwMode="auto">
              <a:xfrm flipH="1" flipV="1">
                <a:off x="3831" y="1913"/>
                <a:ext cx="5" cy="4"/>
              </a:xfrm>
              <a:prstGeom prst="line">
                <a:avLst/>
              </a:prstGeom>
              <a:noFill/>
              <a:ln w="0">
                <a:solidFill>
                  <a:srgbClr val="000000"/>
                </a:solidFill>
                <a:round/>
                <a:headEnd/>
                <a:tailEnd/>
              </a:ln>
            </p:spPr>
            <p:txBody>
              <a:bodyPr/>
              <a:lstStyle/>
              <a:p>
                <a:endParaRPr lang="en-US"/>
              </a:p>
            </p:txBody>
          </p:sp>
          <p:sp>
            <p:nvSpPr>
              <p:cNvPr id="70237" name="Line 1629"/>
              <p:cNvSpPr>
                <a:spLocks noChangeShapeType="1"/>
              </p:cNvSpPr>
              <p:nvPr/>
            </p:nvSpPr>
            <p:spPr bwMode="auto">
              <a:xfrm flipH="1" flipV="1">
                <a:off x="3828" y="1906"/>
                <a:ext cx="3" cy="7"/>
              </a:xfrm>
              <a:prstGeom prst="line">
                <a:avLst/>
              </a:prstGeom>
              <a:noFill/>
              <a:ln w="0">
                <a:solidFill>
                  <a:srgbClr val="000000"/>
                </a:solidFill>
                <a:round/>
                <a:headEnd/>
                <a:tailEnd/>
              </a:ln>
            </p:spPr>
            <p:txBody>
              <a:bodyPr/>
              <a:lstStyle/>
              <a:p>
                <a:endParaRPr lang="en-US"/>
              </a:p>
            </p:txBody>
          </p:sp>
          <p:sp>
            <p:nvSpPr>
              <p:cNvPr id="70238" name="Line 1630"/>
              <p:cNvSpPr>
                <a:spLocks noChangeShapeType="1"/>
              </p:cNvSpPr>
              <p:nvPr/>
            </p:nvSpPr>
            <p:spPr bwMode="auto">
              <a:xfrm flipV="1">
                <a:off x="3828" y="1904"/>
                <a:ext cx="1" cy="2"/>
              </a:xfrm>
              <a:prstGeom prst="line">
                <a:avLst/>
              </a:prstGeom>
              <a:noFill/>
              <a:ln w="0">
                <a:solidFill>
                  <a:srgbClr val="000000"/>
                </a:solidFill>
                <a:round/>
                <a:headEnd/>
                <a:tailEnd/>
              </a:ln>
            </p:spPr>
            <p:txBody>
              <a:bodyPr/>
              <a:lstStyle/>
              <a:p>
                <a:endParaRPr lang="en-US"/>
              </a:p>
            </p:txBody>
          </p:sp>
          <p:sp>
            <p:nvSpPr>
              <p:cNvPr id="70239" name="Line 1631"/>
              <p:cNvSpPr>
                <a:spLocks noChangeShapeType="1"/>
              </p:cNvSpPr>
              <p:nvPr/>
            </p:nvSpPr>
            <p:spPr bwMode="auto">
              <a:xfrm flipV="1">
                <a:off x="3828" y="1898"/>
                <a:ext cx="3" cy="6"/>
              </a:xfrm>
              <a:prstGeom prst="line">
                <a:avLst/>
              </a:prstGeom>
              <a:noFill/>
              <a:ln w="0">
                <a:solidFill>
                  <a:srgbClr val="000000"/>
                </a:solidFill>
                <a:round/>
                <a:headEnd/>
                <a:tailEnd/>
              </a:ln>
            </p:spPr>
            <p:txBody>
              <a:bodyPr/>
              <a:lstStyle/>
              <a:p>
                <a:endParaRPr lang="en-US"/>
              </a:p>
            </p:txBody>
          </p:sp>
          <p:sp>
            <p:nvSpPr>
              <p:cNvPr id="70240" name="Line 1632"/>
              <p:cNvSpPr>
                <a:spLocks noChangeShapeType="1"/>
              </p:cNvSpPr>
              <p:nvPr/>
            </p:nvSpPr>
            <p:spPr bwMode="auto">
              <a:xfrm flipV="1">
                <a:off x="3831" y="1894"/>
                <a:ext cx="5" cy="4"/>
              </a:xfrm>
              <a:prstGeom prst="line">
                <a:avLst/>
              </a:prstGeom>
              <a:noFill/>
              <a:ln w="0">
                <a:solidFill>
                  <a:srgbClr val="000000"/>
                </a:solidFill>
                <a:round/>
                <a:headEnd/>
                <a:tailEnd/>
              </a:ln>
            </p:spPr>
            <p:txBody>
              <a:bodyPr/>
              <a:lstStyle/>
              <a:p>
                <a:endParaRPr lang="en-US"/>
              </a:p>
            </p:txBody>
          </p:sp>
          <p:sp>
            <p:nvSpPr>
              <p:cNvPr id="70241" name="Line 1633"/>
              <p:cNvSpPr>
                <a:spLocks noChangeShapeType="1"/>
              </p:cNvSpPr>
              <p:nvPr/>
            </p:nvSpPr>
            <p:spPr bwMode="auto">
              <a:xfrm flipV="1">
                <a:off x="3836" y="1891"/>
                <a:ext cx="9" cy="3"/>
              </a:xfrm>
              <a:prstGeom prst="line">
                <a:avLst/>
              </a:prstGeom>
              <a:noFill/>
              <a:ln w="0">
                <a:solidFill>
                  <a:srgbClr val="000000"/>
                </a:solidFill>
                <a:round/>
                <a:headEnd/>
                <a:tailEnd/>
              </a:ln>
            </p:spPr>
            <p:txBody>
              <a:bodyPr/>
              <a:lstStyle/>
              <a:p>
                <a:endParaRPr lang="en-US"/>
              </a:p>
            </p:txBody>
          </p:sp>
          <p:sp>
            <p:nvSpPr>
              <p:cNvPr id="70242" name="Line 1634"/>
              <p:cNvSpPr>
                <a:spLocks noChangeShapeType="1"/>
              </p:cNvSpPr>
              <p:nvPr/>
            </p:nvSpPr>
            <p:spPr bwMode="auto">
              <a:xfrm>
                <a:off x="3845" y="1891"/>
                <a:ext cx="3" cy="1"/>
              </a:xfrm>
              <a:prstGeom prst="line">
                <a:avLst/>
              </a:prstGeom>
              <a:noFill/>
              <a:ln w="0">
                <a:solidFill>
                  <a:srgbClr val="000000"/>
                </a:solidFill>
                <a:round/>
                <a:headEnd/>
                <a:tailEnd/>
              </a:ln>
            </p:spPr>
            <p:txBody>
              <a:bodyPr/>
              <a:lstStyle/>
              <a:p>
                <a:endParaRPr lang="en-US"/>
              </a:p>
            </p:txBody>
          </p:sp>
          <p:sp>
            <p:nvSpPr>
              <p:cNvPr id="70243" name="Line 1635"/>
              <p:cNvSpPr>
                <a:spLocks noChangeShapeType="1"/>
              </p:cNvSpPr>
              <p:nvPr/>
            </p:nvSpPr>
            <p:spPr bwMode="auto">
              <a:xfrm>
                <a:off x="3848" y="1891"/>
                <a:ext cx="8" cy="3"/>
              </a:xfrm>
              <a:prstGeom prst="line">
                <a:avLst/>
              </a:prstGeom>
              <a:noFill/>
              <a:ln w="0">
                <a:solidFill>
                  <a:srgbClr val="000000"/>
                </a:solidFill>
                <a:round/>
                <a:headEnd/>
                <a:tailEnd/>
              </a:ln>
            </p:spPr>
            <p:txBody>
              <a:bodyPr/>
              <a:lstStyle/>
              <a:p>
                <a:endParaRPr lang="en-US"/>
              </a:p>
            </p:txBody>
          </p:sp>
          <p:sp>
            <p:nvSpPr>
              <p:cNvPr id="70244" name="Line 1636"/>
              <p:cNvSpPr>
                <a:spLocks noChangeShapeType="1"/>
              </p:cNvSpPr>
              <p:nvPr/>
            </p:nvSpPr>
            <p:spPr bwMode="auto">
              <a:xfrm>
                <a:off x="3856" y="1894"/>
                <a:ext cx="5" cy="4"/>
              </a:xfrm>
              <a:prstGeom prst="line">
                <a:avLst/>
              </a:prstGeom>
              <a:noFill/>
              <a:ln w="0">
                <a:solidFill>
                  <a:srgbClr val="000000"/>
                </a:solidFill>
                <a:round/>
                <a:headEnd/>
                <a:tailEnd/>
              </a:ln>
            </p:spPr>
            <p:txBody>
              <a:bodyPr/>
              <a:lstStyle/>
              <a:p>
                <a:endParaRPr lang="en-US"/>
              </a:p>
            </p:txBody>
          </p:sp>
          <p:sp>
            <p:nvSpPr>
              <p:cNvPr id="70245" name="Line 1637"/>
              <p:cNvSpPr>
                <a:spLocks noChangeShapeType="1"/>
              </p:cNvSpPr>
              <p:nvPr/>
            </p:nvSpPr>
            <p:spPr bwMode="auto">
              <a:xfrm>
                <a:off x="3861" y="1898"/>
                <a:ext cx="3" cy="8"/>
              </a:xfrm>
              <a:prstGeom prst="line">
                <a:avLst/>
              </a:prstGeom>
              <a:noFill/>
              <a:ln w="0">
                <a:solidFill>
                  <a:srgbClr val="000000"/>
                </a:solidFill>
                <a:round/>
                <a:headEnd/>
                <a:tailEnd/>
              </a:ln>
            </p:spPr>
            <p:txBody>
              <a:bodyPr/>
              <a:lstStyle/>
              <a:p>
                <a:endParaRPr lang="en-US"/>
              </a:p>
            </p:txBody>
          </p:sp>
          <p:sp>
            <p:nvSpPr>
              <p:cNvPr id="70246" name="Line 1638"/>
              <p:cNvSpPr>
                <a:spLocks noChangeShapeType="1"/>
              </p:cNvSpPr>
              <p:nvPr/>
            </p:nvSpPr>
            <p:spPr bwMode="auto">
              <a:xfrm>
                <a:off x="3864" y="1906"/>
                <a:ext cx="1" cy="11"/>
              </a:xfrm>
              <a:prstGeom prst="line">
                <a:avLst/>
              </a:prstGeom>
              <a:noFill/>
              <a:ln w="0">
                <a:solidFill>
                  <a:srgbClr val="000000"/>
                </a:solidFill>
                <a:round/>
                <a:headEnd/>
                <a:tailEnd/>
              </a:ln>
            </p:spPr>
            <p:txBody>
              <a:bodyPr/>
              <a:lstStyle/>
              <a:p>
                <a:endParaRPr lang="en-US"/>
              </a:p>
            </p:txBody>
          </p:sp>
          <p:sp>
            <p:nvSpPr>
              <p:cNvPr id="70247" name="Line 1639"/>
              <p:cNvSpPr>
                <a:spLocks noChangeShapeType="1"/>
              </p:cNvSpPr>
              <p:nvPr/>
            </p:nvSpPr>
            <p:spPr bwMode="auto">
              <a:xfrm flipH="1">
                <a:off x="3861" y="1917"/>
                <a:ext cx="3" cy="11"/>
              </a:xfrm>
              <a:prstGeom prst="line">
                <a:avLst/>
              </a:prstGeom>
              <a:noFill/>
              <a:ln w="0">
                <a:solidFill>
                  <a:srgbClr val="000000"/>
                </a:solidFill>
                <a:round/>
                <a:headEnd/>
                <a:tailEnd/>
              </a:ln>
            </p:spPr>
            <p:txBody>
              <a:bodyPr/>
              <a:lstStyle/>
              <a:p>
                <a:endParaRPr lang="en-US"/>
              </a:p>
            </p:txBody>
          </p:sp>
          <p:sp>
            <p:nvSpPr>
              <p:cNvPr id="70248" name="Line 1640"/>
              <p:cNvSpPr>
                <a:spLocks noChangeShapeType="1"/>
              </p:cNvSpPr>
              <p:nvPr/>
            </p:nvSpPr>
            <p:spPr bwMode="auto">
              <a:xfrm flipH="1">
                <a:off x="3856" y="1928"/>
                <a:ext cx="5" cy="6"/>
              </a:xfrm>
              <a:prstGeom prst="line">
                <a:avLst/>
              </a:prstGeom>
              <a:noFill/>
              <a:ln w="0">
                <a:solidFill>
                  <a:srgbClr val="000000"/>
                </a:solidFill>
                <a:round/>
                <a:headEnd/>
                <a:tailEnd/>
              </a:ln>
            </p:spPr>
            <p:txBody>
              <a:bodyPr/>
              <a:lstStyle/>
              <a:p>
                <a:endParaRPr lang="en-US"/>
              </a:p>
            </p:txBody>
          </p:sp>
          <p:sp>
            <p:nvSpPr>
              <p:cNvPr id="70249" name="Line 1641"/>
              <p:cNvSpPr>
                <a:spLocks noChangeShapeType="1"/>
              </p:cNvSpPr>
              <p:nvPr/>
            </p:nvSpPr>
            <p:spPr bwMode="auto">
              <a:xfrm flipH="1">
                <a:off x="3848" y="1934"/>
                <a:ext cx="8" cy="2"/>
              </a:xfrm>
              <a:prstGeom prst="line">
                <a:avLst/>
              </a:prstGeom>
              <a:noFill/>
              <a:ln w="0">
                <a:solidFill>
                  <a:srgbClr val="000000"/>
                </a:solidFill>
                <a:round/>
                <a:headEnd/>
                <a:tailEnd/>
              </a:ln>
            </p:spPr>
            <p:txBody>
              <a:bodyPr/>
              <a:lstStyle/>
              <a:p>
                <a:endParaRPr lang="en-US"/>
              </a:p>
            </p:txBody>
          </p:sp>
          <p:sp>
            <p:nvSpPr>
              <p:cNvPr id="70250" name="Line 1642"/>
              <p:cNvSpPr>
                <a:spLocks noChangeShapeType="1"/>
              </p:cNvSpPr>
              <p:nvPr/>
            </p:nvSpPr>
            <p:spPr bwMode="auto">
              <a:xfrm flipH="1">
                <a:off x="3842" y="1936"/>
                <a:ext cx="6" cy="1"/>
              </a:xfrm>
              <a:prstGeom prst="line">
                <a:avLst/>
              </a:prstGeom>
              <a:noFill/>
              <a:ln w="0">
                <a:solidFill>
                  <a:srgbClr val="000000"/>
                </a:solidFill>
                <a:round/>
                <a:headEnd/>
                <a:tailEnd/>
              </a:ln>
            </p:spPr>
            <p:txBody>
              <a:bodyPr/>
              <a:lstStyle/>
              <a:p>
                <a:endParaRPr lang="en-US"/>
              </a:p>
            </p:txBody>
          </p:sp>
          <p:sp>
            <p:nvSpPr>
              <p:cNvPr id="70251" name="Line 1643"/>
              <p:cNvSpPr>
                <a:spLocks noChangeShapeType="1"/>
              </p:cNvSpPr>
              <p:nvPr/>
            </p:nvSpPr>
            <p:spPr bwMode="auto">
              <a:xfrm flipH="1" flipV="1">
                <a:off x="3833" y="1934"/>
                <a:ext cx="9" cy="2"/>
              </a:xfrm>
              <a:prstGeom prst="line">
                <a:avLst/>
              </a:prstGeom>
              <a:noFill/>
              <a:ln w="0">
                <a:solidFill>
                  <a:srgbClr val="000000"/>
                </a:solidFill>
                <a:round/>
                <a:headEnd/>
                <a:tailEnd/>
              </a:ln>
            </p:spPr>
            <p:txBody>
              <a:bodyPr/>
              <a:lstStyle/>
              <a:p>
                <a:endParaRPr lang="en-US"/>
              </a:p>
            </p:txBody>
          </p:sp>
          <p:sp>
            <p:nvSpPr>
              <p:cNvPr id="70252" name="Line 1644"/>
              <p:cNvSpPr>
                <a:spLocks noChangeShapeType="1"/>
              </p:cNvSpPr>
              <p:nvPr/>
            </p:nvSpPr>
            <p:spPr bwMode="auto">
              <a:xfrm flipH="1" flipV="1">
                <a:off x="3831" y="1930"/>
                <a:ext cx="2" cy="4"/>
              </a:xfrm>
              <a:prstGeom prst="line">
                <a:avLst/>
              </a:prstGeom>
              <a:noFill/>
              <a:ln w="0">
                <a:solidFill>
                  <a:srgbClr val="000000"/>
                </a:solidFill>
                <a:round/>
                <a:headEnd/>
                <a:tailEnd/>
              </a:ln>
            </p:spPr>
            <p:txBody>
              <a:bodyPr/>
              <a:lstStyle/>
              <a:p>
                <a:endParaRPr lang="en-US"/>
              </a:p>
            </p:txBody>
          </p:sp>
          <p:sp>
            <p:nvSpPr>
              <p:cNvPr id="70253" name="Line 1645"/>
              <p:cNvSpPr>
                <a:spLocks noChangeShapeType="1"/>
              </p:cNvSpPr>
              <p:nvPr/>
            </p:nvSpPr>
            <p:spPr bwMode="auto">
              <a:xfrm flipV="1">
                <a:off x="4370" y="1900"/>
                <a:ext cx="1" cy="2"/>
              </a:xfrm>
              <a:prstGeom prst="line">
                <a:avLst/>
              </a:prstGeom>
              <a:noFill/>
              <a:ln w="0">
                <a:solidFill>
                  <a:srgbClr val="000000"/>
                </a:solidFill>
                <a:round/>
                <a:headEnd/>
                <a:tailEnd/>
              </a:ln>
            </p:spPr>
            <p:txBody>
              <a:bodyPr/>
              <a:lstStyle/>
              <a:p>
                <a:endParaRPr lang="en-US"/>
              </a:p>
            </p:txBody>
          </p:sp>
          <p:sp>
            <p:nvSpPr>
              <p:cNvPr id="70254" name="Line 1646"/>
              <p:cNvSpPr>
                <a:spLocks noChangeShapeType="1"/>
              </p:cNvSpPr>
              <p:nvPr/>
            </p:nvSpPr>
            <p:spPr bwMode="auto">
              <a:xfrm flipV="1">
                <a:off x="4370" y="1896"/>
                <a:ext cx="3" cy="4"/>
              </a:xfrm>
              <a:prstGeom prst="line">
                <a:avLst/>
              </a:prstGeom>
              <a:noFill/>
              <a:ln w="0">
                <a:solidFill>
                  <a:srgbClr val="000000"/>
                </a:solidFill>
                <a:round/>
                <a:headEnd/>
                <a:tailEnd/>
              </a:ln>
            </p:spPr>
            <p:txBody>
              <a:bodyPr/>
              <a:lstStyle/>
              <a:p>
                <a:endParaRPr lang="en-US"/>
              </a:p>
            </p:txBody>
          </p:sp>
          <p:sp>
            <p:nvSpPr>
              <p:cNvPr id="70255" name="Line 1647"/>
              <p:cNvSpPr>
                <a:spLocks noChangeShapeType="1"/>
              </p:cNvSpPr>
              <p:nvPr/>
            </p:nvSpPr>
            <p:spPr bwMode="auto">
              <a:xfrm flipV="1">
                <a:off x="4373" y="1894"/>
                <a:ext cx="3" cy="2"/>
              </a:xfrm>
              <a:prstGeom prst="line">
                <a:avLst/>
              </a:prstGeom>
              <a:noFill/>
              <a:ln w="0">
                <a:solidFill>
                  <a:srgbClr val="000000"/>
                </a:solidFill>
                <a:round/>
                <a:headEnd/>
                <a:tailEnd/>
              </a:ln>
            </p:spPr>
            <p:txBody>
              <a:bodyPr/>
              <a:lstStyle/>
              <a:p>
                <a:endParaRPr lang="en-US"/>
              </a:p>
            </p:txBody>
          </p:sp>
          <p:sp>
            <p:nvSpPr>
              <p:cNvPr id="70256" name="Line 1648"/>
              <p:cNvSpPr>
                <a:spLocks noChangeShapeType="1"/>
              </p:cNvSpPr>
              <p:nvPr/>
            </p:nvSpPr>
            <p:spPr bwMode="auto">
              <a:xfrm flipV="1">
                <a:off x="4376" y="1891"/>
                <a:ext cx="5" cy="3"/>
              </a:xfrm>
              <a:prstGeom prst="line">
                <a:avLst/>
              </a:prstGeom>
              <a:noFill/>
              <a:ln w="0">
                <a:solidFill>
                  <a:srgbClr val="000000"/>
                </a:solidFill>
                <a:round/>
                <a:headEnd/>
                <a:tailEnd/>
              </a:ln>
            </p:spPr>
            <p:txBody>
              <a:bodyPr/>
              <a:lstStyle/>
              <a:p>
                <a:endParaRPr lang="en-US"/>
              </a:p>
            </p:txBody>
          </p:sp>
          <p:sp>
            <p:nvSpPr>
              <p:cNvPr id="70257" name="Line 1649"/>
              <p:cNvSpPr>
                <a:spLocks noChangeShapeType="1"/>
              </p:cNvSpPr>
              <p:nvPr/>
            </p:nvSpPr>
            <p:spPr bwMode="auto">
              <a:xfrm>
                <a:off x="4381" y="1891"/>
                <a:ext cx="11" cy="1"/>
              </a:xfrm>
              <a:prstGeom prst="line">
                <a:avLst/>
              </a:prstGeom>
              <a:noFill/>
              <a:ln w="0">
                <a:solidFill>
                  <a:srgbClr val="000000"/>
                </a:solidFill>
                <a:round/>
                <a:headEnd/>
                <a:tailEnd/>
              </a:ln>
            </p:spPr>
            <p:txBody>
              <a:bodyPr/>
              <a:lstStyle/>
              <a:p>
                <a:endParaRPr lang="en-US"/>
              </a:p>
            </p:txBody>
          </p:sp>
          <p:sp>
            <p:nvSpPr>
              <p:cNvPr id="70258" name="Line 1650"/>
              <p:cNvSpPr>
                <a:spLocks noChangeShapeType="1"/>
              </p:cNvSpPr>
              <p:nvPr/>
            </p:nvSpPr>
            <p:spPr bwMode="auto">
              <a:xfrm>
                <a:off x="4392" y="1891"/>
                <a:ext cx="6" cy="3"/>
              </a:xfrm>
              <a:prstGeom prst="line">
                <a:avLst/>
              </a:prstGeom>
              <a:noFill/>
              <a:ln w="0">
                <a:solidFill>
                  <a:srgbClr val="000000"/>
                </a:solidFill>
                <a:round/>
                <a:headEnd/>
                <a:tailEnd/>
              </a:ln>
            </p:spPr>
            <p:txBody>
              <a:bodyPr/>
              <a:lstStyle/>
              <a:p>
                <a:endParaRPr lang="en-US"/>
              </a:p>
            </p:txBody>
          </p:sp>
          <p:sp>
            <p:nvSpPr>
              <p:cNvPr id="70259" name="Line 1651"/>
              <p:cNvSpPr>
                <a:spLocks noChangeShapeType="1"/>
              </p:cNvSpPr>
              <p:nvPr/>
            </p:nvSpPr>
            <p:spPr bwMode="auto">
              <a:xfrm>
                <a:off x="4398" y="1894"/>
                <a:ext cx="3" cy="2"/>
              </a:xfrm>
              <a:prstGeom prst="line">
                <a:avLst/>
              </a:prstGeom>
              <a:noFill/>
              <a:ln w="0">
                <a:solidFill>
                  <a:srgbClr val="000000"/>
                </a:solidFill>
                <a:round/>
                <a:headEnd/>
                <a:tailEnd/>
              </a:ln>
            </p:spPr>
            <p:txBody>
              <a:bodyPr/>
              <a:lstStyle/>
              <a:p>
                <a:endParaRPr lang="en-US"/>
              </a:p>
            </p:txBody>
          </p:sp>
          <p:sp>
            <p:nvSpPr>
              <p:cNvPr id="70260" name="Line 1652"/>
              <p:cNvSpPr>
                <a:spLocks noChangeShapeType="1"/>
              </p:cNvSpPr>
              <p:nvPr/>
            </p:nvSpPr>
            <p:spPr bwMode="auto">
              <a:xfrm>
                <a:off x="4401" y="1896"/>
                <a:ext cx="3" cy="4"/>
              </a:xfrm>
              <a:prstGeom prst="line">
                <a:avLst/>
              </a:prstGeom>
              <a:noFill/>
              <a:ln w="0">
                <a:solidFill>
                  <a:srgbClr val="000000"/>
                </a:solidFill>
                <a:round/>
                <a:headEnd/>
                <a:tailEnd/>
              </a:ln>
            </p:spPr>
            <p:txBody>
              <a:bodyPr/>
              <a:lstStyle/>
              <a:p>
                <a:endParaRPr lang="en-US"/>
              </a:p>
            </p:txBody>
          </p:sp>
          <p:sp>
            <p:nvSpPr>
              <p:cNvPr id="70261" name="Line 1653"/>
              <p:cNvSpPr>
                <a:spLocks noChangeShapeType="1"/>
              </p:cNvSpPr>
              <p:nvPr/>
            </p:nvSpPr>
            <p:spPr bwMode="auto">
              <a:xfrm>
                <a:off x="4404" y="1900"/>
                <a:ext cx="1" cy="4"/>
              </a:xfrm>
              <a:prstGeom prst="line">
                <a:avLst/>
              </a:prstGeom>
              <a:noFill/>
              <a:ln w="0">
                <a:solidFill>
                  <a:srgbClr val="000000"/>
                </a:solidFill>
                <a:round/>
                <a:headEnd/>
                <a:tailEnd/>
              </a:ln>
            </p:spPr>
            <p:txBody>
              <a:bodyPr/>
              <a:lstStyle/>
              <a:p>
                <a:endParaRPr lang="en-US"/>
              </a:p>
            </p:txBody>
          </p:sp>
          <p:sp>
            <p:nvSpPr>
              <p:cNvPr id="70262" name="Line 1654"/>
              <p:cNvSpPr>
                <a:spLocks noChangeShapeType="1"/>
              </p:cNvSpPr>
              <p:nvPr/>
            </p:nvSpPr>
            <p:spPr bwMode="auto">
              <a:xfrm flipH="1">
                <a:off x="4401" y="1904"/>
                <a:ext cx="3" cy="5"/>
              </a:xfrm>
              <a:prstGeom prst="line">
                <a:avLst/>
              </a:prstGeom>
              <a:noFill/>
              <a:ln w="0">
                <a:solidFill>
                  <a:srgbClr val="000000"/>
                </a:solidFill>
                <a:round/>
                <a:headEnd/>
                <a:tailEnd/>
              </a:ln>
            </p:spPr>
            <p:txBody>
              <a:bodyPr/>
              <a:lstStyle/>
              <a:p>
                <a:endParaRPr lang="en-US"/>
              </a:p>
            </p:txBody>
          </p:sp>
          <p:sp>
            <p:nvSpPr>
              <p:cNvPr id="70263" name="Line 1655"/>
              <p:cNvSpPr>
                <a:spLocks noChangeShapeType="1"/>
              </p:cNvSpPr>
              <p:nvPr/>
            </p:nvSpPr>
            <p:spPr bwMode="auto">
              <a:xfrm flipH="1">
                <a:off x="4395" y="1909"/>
                <a:ext cx="6" cy="6"/>
              </a:xfrm>
              <a:prstGeom prst="line">
                <a:avLst/>
              </a:prstGeom>
              <a:noFill/>
              <a:ln w="0">
                <a:solidFill>
                  <a:srgbClr val="000000"/>
                </a:solidFill>
                <a:round/>
                <a:headEnd/>
                <a:tailEnd/>
              </a:ln>
            </p:spPr>
            <p:txBody>
              <a:bodyPr/>
              <a:lstStyle/>
              <a:p>
                <a:endParaRPr lang="en-US"/>
              </a:p>
            </p:txBody>
          </p:sp>
          <p:sp>
            <p:nvSpPr>
              <p:cNvPr id="70264" name="Line 1656"/>
              <p:cNvSpPr>
                <a:spLocks noChangeShapeType="1"/>
              </p:cNvSpPr>
              <p:nvPr/>
            </p:nvSpPr>
            <p:spPr bwMode="auto">
              <a:xfrm flipH="1">
                <a:off x="4368" y="1915"/>
                <a:ext cx="27" cy="21"/>
              </a:xfrm>
              <a:prstGeom prst="line">
                <a:avLst/>
              </a:prstGeom>
              <a:noFill/>
              <a:ln w="0">
                <a:solidFill>
                  <a:srgbClr val="000000"/>
                </a:solidFill>
                <a:round/>
                <a:headEnd/>
                <a:tailEnd/>
              </a:ln>
            </p:spPr>
            <p:txBody>
              <a:bodyPr/>
              <a:lstStyle/>
              <a:p>
                <a:endParaRPr lang="en-US"/>
              </a:p>
            </p:txBody>
          </p:sp>
          <p:sp>
            <p:nvSpPr>
              <p:cNvPr id="70265" name="Line 1657"/>
              <p:cNvSpPr>
                <a:spLocks noChangeShapeType="1"/>
              </p:cNvSpPr>
              <p:nvPr/>
            </p:nvSpPr>
            <p:spPr bwMode="auto">
              <a:xfrm>
                <a:off x="4368" y="1936"/>
                <a:ext cx="39" cy="1"/>
              </a:xfrm>
              <a:prstGeom prst="line">
                <a:avLst/>
              </a:prstGeom>
              <a:noFill/>
              <a:ln w="0">
                <a:solidFill>
                  <a:srgbClr val="000000"/>
                </a:solidFill>
                <a:round/>
                <a:headEnd/>
                <a:tailEnd/>
              </a:ln>
            </p:spPr>
            <p:txBody>
              <a:bodyPr/>
              <a:lstStyle/>
              <a:p>
                <a:endParaRPr lang="en-US"/>
              </a:p>
            </p:txBody>
          </p:sp>
          <p:sp>
            <p:nvSpPr>
              <p:cNvPr id="70266" name="Line 1658"/>
              <p:cNvSpPr>
                <a:spLocks noChangeShapeType="1"/>
              </p:cNvSpPr>
              <p:nvPr/>
            </p:nvSpPr>
            <p:spPr bwMode="auto">
              <a:xfrm>
                <a:off x="4429" y="1891"/>
                <a:ext cx="30" cy="1"/>
              </a:xfrm>
              <a:prstGeom prst="line">
                <a:avLst/>
              </a:prstGeom>
              <a:noFill/>
              <a:ln w="0">
                <a:solidFill>
                  <a:srgbClr val="000000"/>
                </a:solidFill>
                <a:round/>
                <a:headEnd/>
                <a:tailEnd/>
              </a:ln>
            </p:spPr>
            <p:txBody>
              <a:bodyPr/>
              <a:lstStyle/>
              <a:p>
                <a:endParaRPr lang="en-US"/>
              </a:p>
            </p:txBody>
          </p:sp>
          <p:sp>
            <p:nvSpPr>
              <p:cNvPr id="70267" name="Line 1659"/>
              <p:cNvSpPr>
                <a:spLocks noChangeShapeType="1"/>
              </p:cNvSpPr>
              <p:nvPr/>
            </p:nvSpPr>
            <p:spPr bwMode="auto">
              <a:xfrm flipH="1">
                <a:off x="4443" y="1891"/>
                <a:ext cx="16" cy="18"/>
              </a:xfrm>
              <a:prstGeom prst="line">
                <a:avLst/>
              </a:prstGeom>
              <a:noFill/>
              <a:ln w="0">
                <a:solidFill>
                  <a:srgbClr val="000000"/>
                </a:solidFill>
                <a:round/>
                <a:headEnd/>
                <a:tailEnd/>
              </a:ln>
            </p:spPr>
            <p:txBody>
              <a:bodyPr/>
              <a:lstStyle/>
              <a:p>
                <a:endParaRPr lang="en-US"/>
              </a:p>
            </p:txBody>
          </p:sp>
          <p:sp>
            <p:nvSpPr>
              <p:cNvPr id="70268" name="Line 1660"/>
              <p:cNvSpPr>
                <a:spLocks noChangeShapeType="1"/>
              </p:cNvSpPr>
              <p:nvPr/>
            </p:nvSpPr>
            <p:spPr bwMode="auto">
              <a:xfrm>
                <a:off x="4443" y="1909"/>
                <a:ext cx="8" cy="1"/>
              </a:xfrm>
              <a:prstGeom prst="line">
                <a:avLst/>
              </a:prstGeom>
              <a:noFill/>
              <a:ln w="0">
                <a:solidFill>
                  <a:srgbClr val="000000"/>
                </a:solidFill>
                <a:round/>
                <a:headEnd/>
                <a:tailEnd/>
              </a:ln>
            </p:spPr>
            <p:txBody>
              <a:bodyPr/>
              <a:lstStyle/>
              <a:p>
                <a:endParaRPr lang="en-US"/>
              </a:p>
            </p:txBody>
          </p:sp>
          <p:sp>
            <p:nvSpPr>
              <p:cNvPr id="70269" name="Line 1661"/>
              <p:cNvSpPr>
                <a:spLocks noChangeShapeType="1"/>
              </p:cNvSpPr>
              <p:nvPr/>
            </p:nvSpPr>
            <p:spPr bwMode="auto">
              <a:xfrm>
                <a:off x="4451" y="1909"/>
                <a:ext cx="6" cy="2"/>
              </a:xfrm>
              <a:prstGeom prst="line">
                <a:avLst/>
              </a:prstGeom>
              <a:noFill/>
              <a:ln w="0">
                <a:solidFill>
                  <a:srgbClr val="000000"/>
                </a:solidFill>
                <a:round/>
                <a:headEnd/>
                <a:tailEnd/>
              </a:ln>
            </p:spPr>
            <p:txBody>
              <a:bodyPr/>
              <a:lstStyle/>
              <a:p>
                <a:endParaRPr lang="en-US"/>
              </a:p>
            </p:txBody>
          </p:sp>
          <p:sp>
            <p:nvSpPr>
              <p:cNvPr id="70270" name="Line 1662"/>
              <p:cNvSpPr>
                <a:spLocks noChangeShapeType="1"/>
              </p:cNvSpPr>
              <p:nvPr/>
            </p:nvSpPr>
            <p:spPr bwMode="auto">
              <a:xfrm>
                <a:off x="4457" y="1911"/>
                <a:ext cx="2" cy="2"/>
              </a:xfrm>
              <a:prstGeom prst="line">
                <a:avLst/>
              </a:prstGeom>
              <a:noFill/>
              <a:ln w="0">
                <a:solidFill>
                  <a:srgbClr val="000000"/>
                </a:solidFill>
                <a:round/>
                <a:headEnd/>
                <a:tailEnd/>
              </a:ln>
            </p:spPr>
            <p:txBody>
              <a:bodyPr/>
              <a:lstStyle/>
              <a:p>
                <a:endParaRPr lang="en-US"/>
              </a:p>
            </p:txBody>
          </p:sp>
          <p:sp>
            <p:nvSpPr>
              <p:cNvPr id="70271" name="Line 1663"/>
              <p:cNvSpPr>
                <a:spLocks noChangeShapeType="1"/>
              </p:cNvSpPr>
              <p:nvPr/>
            </p:nvSpPr>
            <p:spPr bwMode="auto">
              <a:xfrm>
                <a:off x="4459" y="1913"/>
                <a:ext cx="3" cy="6"/>
              </a:xfrm>
              <a:prstGeom prst="line">
                <a:avLst/>
              </a:prstGeom>
              <a:noFill/>
              <a:ln w="0">
                <a:solidFill>
                  <a:srgbClr val="000000"/>
                </a:solidFill>
                <a:round/>
                <a:headEnd/>
                <a:tailEnd/>
              </a:ln>
            </p:spPr>
            <p:txBody>
              <a:bodyPr/>
              <a:lstStyle/>
              <a:p>
                <a:endParaRPr lang="en-US"/>
              </a:p>
            </p:txBody>
          </p:sp>
          <p:sp>
            <p:nvSpPr>
              <p:cNvPr id="70272" name="Line 1664"/>
              <p:cNvSpPr>
                <a:spLocks noChangeShapeType="1"/>
              </p:cNvSpPr>
              <p:nvPr/>
            </p:nvSpPr>
            <p:spPr bwMode="auto">
              <a:xfrm>
                <a:off x="4462" y="1919"/>
                <a:ext cx="1" cy="5"/>
              </a:xfrm>
              <a:prstGeom prst="line">
                <a:avLst/>
              </a:prstGeom>
              <a:noFill/>
              <a:ln w="0">
                <a:solidFill>
                  <a:srgbClr val="000000"/>
                </a:solidFill>
                <a:round/>
                <a:headEnd/>
                <a:tailEnd/>
              </a:ln>
            </p:spPr>
            <p:txBody>
              <a:bodyPr/>
              <a:lstStyle/>
              <a:p>
                <a:endParaRPr lang="en-US"/>
              </a:p>
            </p:txBody>
          </p:sp>
          <p:sp>
            <p:nvSpPr>
              <p:cNvPr id="70273" name="Line 1665"/>
              <p:cNvSpPr>
                <a:spLocks noChangeShapeType="1"/>
              </p:cNvSpPr>
              <p:nvPr/>
            </p:nvSpPr>
            <p:spPr bwMode="auto">
              <a:xfrm flipH="1">
                <a:off x="4459" y="1924"/>
                <a:ext cx="3" cy="6"/>
              </a:xfrm>
              <a:prstGeom prst="line">
                <a:avLst/>
              </a:prstGeom>
              <a:noFill/>
              <a:ln w="0">
                <a:solidFill>
                  <a:srgbClr val="000000"/>
                </a:solidFill>
                <a:round/>
                <a:headEnd/>
                <a:tailEnd/>
              </a:ln>
            </p:spPr>
            <p:txBody>
              <a:bodyPr/>
              <a:lstStyle/>
              <a:p>
                <a:endParaRPr lang="en-US"/>
              </a:p>
            </p:txBody>
          </p:sp>
          <p:sp>
            <p:nvSpPr>
              <p:cNvPr id="70274" name="Line 1666"/>
              <p:cNvSpPr>
                <a:spLocks noChangeShapeType="1"/>
              </p:cNvSpPr>
              <p:nvPr/>
            </p:nvSpPr>
            <p:spPr bwMode="auto">
              <a:xfrm flipH="1">
                <a:off x="4454" y="1930"/>
                <a:ext cx="5" cy="4"/>
              </a:xfrm>
              <a:prstGeom prst="line">
                <a:avLst/>
              </a:prstGeom>
              <a:noFill/>
              <a:ln w="0">
                <a:solidFill>
                  <a:srgbClr val="000000"/>
                </a:solidFill>
                <a:round/>
                <a:headEnd/>
                <a:tailEnd/>
              </a:ln>
            </p:spPr>
            <p:txBody>
              <a:bodyPr/>
              <a:lstStyle/>
              <a:p>
                <a:endParaRPr lang="en-US"/>
              </a:p>
            </p:txBody>
          </p:sp>
          <p:sp>
            <p:nvSpPr>
              <p:cNvPr id="70275" name="Line 1667"/>
              <p:cNvSpPr>
                <a:spLocks noChangeShapeType="1"/>
              </p:cNvSpPr>
              <p:nvPr/>
            </p:nvSpPr>
            <p:spPr bwMode="auto">
              <a:xfrm flipH="1">
                <a:off x="4446" y="1934"/>
                <a:ext cx="8" cy="2"/>
              </a:xfrm>
              <a:prstGeom prst="line">
                <a:avLst/>
              </a:prstGeom>
              <a:noFill/>
              <a:ln w="0">
                <a:solidFill>
                  <a:srgbClr val="000000"/>
                </a:solidFill>
                <a:round/>
                <a:headEnd/>
                <a:tailEnd/>
              </a:ln>
            </p:spPr>
            <p:txBody>
              <a:bodyPr/>
              <a:lstStyle/>
              <a:p>
                <a:endParaRPr lang="en-US"/>
              </a:p>
            </p:txBody>
          </p:sp>
          <p:sp>
            <p:nvSpPr>
              <p:cNvPr id="70276" name="Line 1668"/>
              <p:cNvSpPr>
                <a:spLocks noChangeShapeType="1"/>
              </p:cNvSpPr>
              <p:nvPr/>
            </p:nvSpPr>
            <p:spPr bwMode="auto">
              <a:xfrm flipH="1">
                <a:off x="4437" y="1936"/>
                <a:ext cx="9" cy="1"/>
              </a:xfrm>
              <a:prstGeom prst="line">
                <a:avLst/>
              </a:prstGeom>
              <a:noFill/>
              <a:ln w="0">
                <a:solidFill>
                  <a:srgbClr val="000000"/>
                </a:solidFill>
                <a:round/>
                <a:headEnd/>
                <a:tailEnd/>
              </a:ln>
            </p:spPr>
            <p:txBody>
              <a:bodyPr/>
              <a:lstStyle/>
              <a:p>
                <a:endParaRPr lang="en-US"/>
              </a:p>
            </p:txBody>
          </p:sp>
          <p:sp>
            <p:nvSpPr>
              <p:cNvPr id="70277" name="Line 1669"/>
              <p:cNvSpPr>
                <a:spLocks noChangeShapeType="1"/>
              </p:cNvSpPr>
              <p:nvPr/>
            </p:nvSpPr>
            <p:spPr bwMode="auto">
              <a:xfrm flipH="1" flipV="1">
                <a:off x="4429" y="1934"/>
                <a:ext cx="8" cy="2"/>
              </a:xfrm>
              <a:prstGeom prst="line">
                <a:avLst/>
              </a:prstGeom>
              <a:noFill/>
              <a:ln w="0">
                <a:solidFill>
                  <a:srgbClr val="000000"/>
                </a:solidFill>
                <a:round/>
                <a:headEnd/>
                <a:tailEnd/>
              </a:ln>
            </p:spPr>
            <p:txBody>
              <a:bodyPr/>
              <a:lstStyle/>
              <a:p>
                <a:endParaRPr lang="en-US"/>
              </a:p>
            </p:txBody>
          </p:sp>
          <p:sp>
            <p:nvSpPr>
              <p:cNvPr id="70278" name="Line 1670"/>
              <p:cNvSpPr>
                <a:spLocks noChangeShapeType="1"/>
              </p:cNvSpPr>
              <p:nvPr/>
            </p:nvSpPr>
            <p:spPr bwMode="auto">
              <a:xfrm flipH="1" flipV="1">
                <a:off x="4426" y="1932"/>
                <a:ext cx="3" cy="2"/>
              </a:xfrm>
              <a:prstGeom prst="line">
                <a:avLst/>
              </a:prstGeom>
              <a:noFill/>
              <a:ln w="0">
                <a:solidFill>
                  <a:srgbClr val="000000"/>
                </a:solidFill>
                <a:round/>
                <a:headEnd/>
                <a:tailEnd/>
              </a:ln>
            </p:spPr>
            <p:txBody>
              <a:bodyPr/>
              <a:lstStyle/>
              <a:p>
                <a:endParaRPr lang="en-US"/>
              </a:p>
            </p:txBody>
          </p:sp>
          <p:sp>
            <p:nvSpPr>
              <p:cNvPr id="70279" name="Line 1671"/>
              <p:cNvSpPr>
                <a:spLocks noChangeShapeType="1"/>
              </p:cNvSpPr>
              <p:nvPr/>
            </p:nvSpPr>
            <p:spPr bwMode="auto">
              <a:xfrm flipH="1" flipV="1">
                <a:off x="4423" y="1928"/>
                <a:ext cx="3" cy="4"/>
              </a:xfrm>
              <a:prstGeom prst="line">
                <a:avLst/>
              </a:prstGeom>
              <a:noFill/>
              <a:ln w="0">
                <a:solidFill>
                  <a:srgbClr val="000000"/>
                </a:solidFill>
                <a:round/>
                <a:headEnd/>
                <a:tailEnd/>
              </a:ln>
            </p:spPr>
            <p:txBody>
              <a:bodyPr/>
              <a:lstStyle/>
              <a:p>
                <a:endParaRPr lang="en-US"/>
              </a:p>
            </p:txBody>
          </p:sp>
          <p:sp>
            <p:nvSpPr>
              <p:cNvPr id="70280" name="Line 1672"/>
              <p:cNvSpPr>
                <a:spLocks noChangeShapeType="1"/>
              </p:cNvSpPr>
              <p:nvPr/>
            </p:nvSpPr>
            <p:spPr bwMode="auto">
              <a:xfrm flipV="1">
                <a:off x="4083" y="1900"/>
                <a:ext cx="1" cy="2"/>
              </a:xfrm>
              <a:prstGeom prst="line">
                <a:avLst/>
              </a:prstGeom>
              <a:noFill/>
              <a:ln w="0">
                <a:solidFill>
                  <a:srgbClr val="000000"/>
                </a:solidFill>
                <a:round/>
                <a:headEnd/>
                <a:tailEnd/>
              </a:ln>
            </p:spPr>
            <p:txBody>
              <a:bodyPr/>
              <a:lstStyle/>
              <a:p>
                <a:endParaRPr lang="en-US"/>
              </a:p>
            </p:txBody>
          </p:sp>
          <p:sp>
            <p:nvSpPr>
              <p:cNvPr id="70281" name="Line 1673"/>
              <p:cNvSpPr>
                <a:spLocks noChangeShapeType="1"/>
              </p:cNvSpPr>
              <p:nvPr/>
            </p:nvSpPr>
            <p:spPr bwMode="auto">
              <a:xfrm flipV="1">
                <a:off x="4083" y="1896"/>
                <a:ext cx="2" cy="4"/>
              </a:xfrm>
              <a:prstGeom prst="line">
                <a:avLst/>
              </a:prstGeom>
              <a:noFill/>
              <a:ln w="0">
                <a:solidFill>
                  <a:srgbClr val="000000"/>
                </a:solidFill>
                <a:round/>
                <a:headEnd/>
                <a:tailEnd/>
              </a:ln>
            </p:spPr>
            <p:txBody>
              <a:bodyPr/>
              <a:lstStyle/>
              <a:p>
                <a:endParaRPr lang="en-US"/>
              </a:p>
            </p:txBody>
          </p:sp>
          <p:sp>
            <p:nvSpPr>
              <p:cNvPr id="70282" name="Line 1674"/>
              <p:cNvSpPr>
                <a:spLocks noChangeShapeType="1"/>
              </p:cNvSpPr>
              <p:nvPr/>
            </p:nvSpPr>
            <p:spPr bwMode="auto">
              <a:xfrm flipV="1">
                <a:off x="4085" y="1894"/>
                <a:ext cx="3" cy="2"/>
              </a:xfrm>
              <a:prstGeom prst="line">
                <a:avLst/>
              </a:prstGeom>
              <a:noFill/>
              <a:ln w="0">
                <a:solidFill>
                  <a:srgbClr val="000000"/>
                </a:solidFill>
                <a:round/>
                <a:headEnd/>
                <a:tailEnd/>
              </a:ln>
            </p:spPr>
            <p:txBody>
              <a:bodyPr/>
              <a:lstStyle/>
              <a:p>
                <a:endParaRPr lang="en-US"/>
              </a:p>
            </p:txBody>
          </p:sp>
          <p:sp>
            <p:nvSpPr>
              <p:cNvPr id="70283" name="Line 1675"/>
              <p:cNvSpPr>
                <a:spLocks noChangeShapeType="1"/>
              </p:cNvSpPr>
              <p:nvPr/>
            </p:nvSpPr>
            <p:spPr bwMode="auto">
              <a:xfrm flipV="1">
                <a:off x="4088" y="1891"/>
                <a:ext cx="6" cy="3"/>
              </a:xfrm>
              <a:prstGeom prst="line">
                <a:avLst/>
              </a:prstGeom>
              <a:noFill/>
              <a:ln w="0">
                <a:solidFill>
                  <a:srgbClr val="000000"/>
                </a:solidFill>
                <a:round/>
                <a:headEnd/>
                <a:tailEnd/>
              </a:ln>
            </p:spPr>
            <p:txBody>
              <a:bodyPr/>
              <a:lstStyle/>
              <a:p>
                <a:endParaRPr lang="en-US"/>
              </a:p>
            </p:txBody>
          </p:sp>
          <p:sp>
            <p:nvSpPr>
              <p:cNvPr id="70284" name="Line 1676"/>
              <p:cNvSpPr>
                <a:spLocks noChangeShapeType="1"/>
              </p:cNvSpPr>
              <p:nvPr/>
            </p:nvSpPr>
            <p:spPr bwMode="auto">
              <a:xfrm>
                <a:off x="4094" y="1891"/>
                <a:ext cx="11" cy="1"/>
              </a:xfrm>
              <a:prstGeom prst="line">
                <a:avLst/>
              </a:prstGeom>
              <a:noFill/>
              <a:ln w="0">
                <a:solidFill>
                  <a:srgbClr val="000000"/>
                </a:solidFill>
                <a:round/>
                <a:headEnd/>
                <a:tailEnd/>
              </a:ln>
            </p:spPr>
            <p:txBody>
              <a:bodyPr/>
              <a:lstStyle/>
              <a:p>
                <a:endParaRPr lang="en-US"/>
              </a:p>
            </p:txBody>
          </p:sp>
          <p:sp>
            <p:nvSpPr>
              <p:cNvPr id="70285" name="Line 1677"/>
              <p:cNvSpPr>
                <a:spLocks noChangeShapeType="1"/>
              </p:cNvSpPr>
              <p:nvPr/>
            </p:nvSpPr>
            <p:spPr bwMode="auto">
              <a:xfrm>
                <a:off x="4105" y="1891"/>
                <a:ext cx="5" cy="3"/>
              </a:xfrm>
              <a:prstGeom prst="line">
                <a:avLst/>
              </a:prstGeom>
              <a:noFill/>
              <a:ln w="0">
                <a:solidFill>
                  <a:srgbClr val="000000"/>
                </a:solidFill>
                <a:round/>
                <a:headEnd/>
                <a:tailEnd/>
              </a:ln>
            </p:spPr>
            <p:txBody>
              <a:bodyPr/>
              <a:lstStyle/>
              <a:p>
                <a:endParaRPr lang="en-US"/>
              </a:p>
            </p:txBody>
          </p:sp>
          <p:sp>
            <p:nvSpPr>
              <p:cNvPr id="70286" name="Line 1678"/>
              <p:cNvSpPr>
                <a:spLocks noChangeShapeType="1"/>
              </p:cNvSpPr>
              <p:nvPr/>
            </p:nvSpPr>
            <p:spPr bwMode="auto">
              <a:xfrm>
                <a:off x="4110" y="1894"/>
                <a:ext cx="3" cy="2"/>
              </a:xfrm>
              <a:prstGeom prst="line">
                <a:avLst/>
              </a:prstGeom>
              <a:noFill/>
              <a:ln w="0">
                <a:solidFill>
                  <a:srgbClr val="000000"/>
                </a:solidFill>
                <a:round/>
                <a:headEnd/>
                <a:tailEnd/>
              </a:ln>
            </p:spPr>
            <p:txBody>
              <a:bodyPr/>
              <a:lstStyle/>
              <a:p>
                <a:endParaRPr lang="en-US"/>
              </a:p>
            </p:txBody>
          </p:sp>
          <p:sp>
            <p:nvSpPr>
              <p:cNvPr id="70287" name="Line 1679"/>
              <p:cNvSpPr>
                <a:spLocks noChangeShapeType="1"/>
              </p:cNvSpPr>
              <p:nvPr/>
            </p:nvSpPr>
            <p:spPr bwMode="auto">
              <a:xfrm>
                <a:off x="4113" y="1896"/>
                <a:ext cx="3" cy="4"/>
              </a:xfrm>
              <a:prstGeom prst="line">
                <a:avLst/>
              </a:prstGeom>
              <a:noFill/>
              <a:ln w="0">
                <a:solidFill>
                  <a:srgbClr val="000000"/>
                </a:solidFill>
                <a:round/>
                <a:headEnd/>
                <a:tailEnd/>
              </a:ln>
            </p:spPr>
            <p:txBody>
              <a:bodyPr/>
              <a:lstStyle/>
              <a:p>
                <a:endParaRPr lang="en-US"/>
              </a:p>
            </p:txBody>
          </p:sp>
          <p:sp>
            <p:nvSpPr>
              <p:cNvPr id="70288" name="Line 1680"/>
              <p:cNvSpPr>
                <a:spLocks noChangeShapeType="1"/>
              </p:cNvSpPr>
              <p:nvPr/>
            </p:nvSpPr>
            <p:spPr bwMode="auto">
              <a:xfrm>
                <a:off x="4116" y="1900"/>
                <a:ext cx="1" cy="4"/>
              </a:xfrm>
              <a:prstGeom prst="line">
                <a:avLst/>
              </a:prstGeom>
              <a:noFill/>
              <a:ln w="0">
                <a:solidFill>
                  <a:srgbClr val="000000"/>
                </a:solidFill>
                <a:round/>
                <a:headEnd/>
                <a:tailEnd/>
              </a:ln>
            </p:spPr>
            <p:txBody>
              <a:bodyPr/>
              <a:lstStyle/>
              <a:p>
                <a:endParaRPr lang="en-US"/>
              </a:p>
            </p:txBody>
          </p:sp>
          <p:sp>
            <p:nvSpPr>
              <p:cNvPr id="70289" name="Line 1681"/>
              <p:cNvSpPr>
                <a:spLocks noChangeShapeType="1"/>
              </p:cNvSpPr>
              <p:nvPr/>
            </p:nvSpPr>
            <p:spPr bwMode="auto">
              <a:xfrm flipH="1">
                <a:off x="4113" y="1904"/>
                <a:ext cx="3" cy="5"/>
              </a:xfrm>
              <a:prstGeom prst="line">
                <a:avLst/>
              </a:prstGeom>
              <a:noFill/>
              <a:ln w="0">
                <a:solidFill>
                  <a:srgbClr val="000000"/>
                </a:solidFill>
                <a:round/>
                <a:headEnd/>
                <a:tailEnd/>
              </a:ln>
            </p:spPr>
            <p:txBody>
              <a:bodyPr/>
              <a:lstStyle/>
              <a:p>
                <a:endParaRPr lang="en-US"/>
              </a:p>
            </p:txBody>
          </p:sp>
          <p:sp>
            <p:nvSpPr>
              <p:cNvPr id="70290" name="Line 1682"/>
              <p:cNvSpPr>
                <a:spLocks noChangeShapeType="1"/>
              </p:cNvSpPr>
              <p:nvPr/>
            </p:nvSpPr>
            <p:spPr bwMode="auto">
              <a:xfrm flipH="1">
                <a:off x="4107" y="1909"/>
                <a:ext cx="6" cy="6"/>
              </a:xfrm>
              <a:prstGeom prst="line">
                <a:avLst/>
              </a:prstGeom>
              <a:noFill/>
              <a:ln w="0">
                <a:solidFill>
                  <a:srgbClr val="000000"/>
                </a:solidFill>
                <a:round/>
                <a:headEnd/>
                <a:tailEnd/>
              </a:ln>
            </p:spPr>
            <p:txBody>
              <a:bodyPr/>
              <a:lstStyle/>
              <a:p>
                <a:endParaRPr lang="en-US"/>
              </a:p>
            </p:txBody>
          </p:sp>
          <p:sp>
            <p:nvSpPr>
              <p:cNvPr id="70291" name="Line 1683"/>
              <p:cNvSpPr>
                <a:spLocks noChangeShapeType="1"/>
              </p:cNvSpPr>
              <p:nvPr/>
            </p:nvSpPr>
            <p:spPr bwMode="auto">
              <a:xfrm flipH="1">
                <a:off x="4079" y="1915"/>
                <a:ext cx="28" cy="21"/>
              </a:xfrm>
              <a:prstGeom prst="line">
                <a:avLst/>
              </a:prstGeom>
              <a:noFill/>
              <a:ln w="0">
                <a:solidFill>
                  <a:srgbClr val="000000"/>
                </a:solidFill>
                <a:round/>
                <a:headEnd/>
                <a:tailEnd/>
              </a:ln>
            </p:spPr>
            <p:txBody>
              <a:bodyPr/>
              <a:lstStyle/>
              <a:p>
                <a:endParaRPr lang="en-US"/>
              </a:p>
            </p:txBody>
          </p:sp>
          <p:sp>
            <p:nvSpPr>
              <p:cNvPr id="70292" name="Line 1684"/>
              <p:cNvSpPr>
                <a:spLocks noChangeShapeType="1"/>
              </p:cNvSpPr>
              <p:nvPr/>
            </p:nvSpPr>
            <p:spPr bwMode="auto">
              <a:xfrm>
                <a:off x="4079" y="1936"/>
                <a:ext cx="39" cy="1"/>
              </a:xfrm>
              <a:prstGeom prst="line">
                <a:avLst/>
              </a:prstGeom>
              <a:noFill/>
              <a:ln w="0">
                <a:solidFill>
                  <a:srgbClr val="000000"/>
                </a:solidFill>
                <a:round/>
                <a:headEnd/>
                <a:tailEnd/>
              </a:ln>
            </p:spPr>
            <p:txBody>
              <a:bodyPr/>
              <a:lstStyle/>
              <a:p>
                <a:endParaRPr lang="en-US"/>
              </a:p>
            </p:txBody>
          </p:sp>
          <p:sp>
            <p:nvSpPr>
              <p:cNvPr id="70293" name="Line 1685"/>
              <p:cNvSpPr>
                <a:spLocks noChangeShapeType="1"/>
              </p:cNvSpPr>
              <p:nvPr/>
            </p:nvSpPr>
            <p:spPr bwMode="auto">
              <a:xfrm flipV="1">
                <a:off x="4144" y="1898"/>
                <a:ext cx="5" cy="2"/>
              </a:xfrm>
              <a:prstGeom prst="line">
                <a:avLst/>
              </a:prstGeom>
              <a:noFill/>
              <a:ln w="0">
                <a:solidFill>
                  <a:srgbClr val="000000"/>
                </a:solidFill>
                <a:round/>
                <a:headEnd/>
                <a:tailEnd/>
              </a:ln>
            </p:spPr>
            <p:txBody>
              <a:bodyPr/>
              <a:lstStyle/>
              <a:p>
                <a:endParaRPr lang="en-US"/>
              </a:p>
            </p:txBody>
          </p:sp>
          <p:sp>
            <p:nvSpPr>
              <p:cNvPr id="70294" name="Line 1686"/>
              <p:cNvSpPr>
                <a:spLocks noChangeShapeType="1"/>
              </p:cNvSpPr>
              <p:nvPr/>
            </p:nvSpPr>
            <p:spPr bwMode="auto">
              <a:xfrm flipV="1">
                <a:off x="4149" y="1891"/>
                <a:ext cx="9" cy="7"/>
              </a:xfrm>
              <a:prstGeom prst="line">
                <a:avLst/>
              </a:prstGeom>
              <a:noFill/>
              <a:ln w="0">
                <a:solidFill>
                  <a:srgbClr val="000000"/>
                </a:solidFill>
                <a:round/>
                <a:headEnd/>
                <a:tailEnd/>
              </a:ln>
            </p:spPr>
            <p:txBody>
              <a:bodyPr/>
              <a:lstStyle/>
              <a:p>
                <a:endParaRPr lang="en-US"/>
              </a:p>
            </p:txBody>
          </p:sp>
          <p:sp>
            <p:nvSpPr>
              <p:cNvPr id="70295" name="Line 1687"/>
              <p:cNvSpPr>
                <a:spLocks noChangeShapeType="1"/>
              </p:cNvSpPr>
              <p:nvPr/>
            </p:nvSpPr>
            <p:spPr bwMode="auto">
              <a:xfrm>
                <a:off x="4158" y="1891"/>
                <a:ext cx="1" cy="45"/>
              </a:xfrm>
              <a:prstGeom prst="line">
                <a:avLst/>
              </a:prstGeom>
              <a:noFill/>
              <a:ln w="0">
                <a:solidFill>
                  <a:srgbClr val="000000"/>
                </a:solidFill>
                <a:round/>
                <a:headEnd/>
                <a:tailEnd/>
              </a:ln>
            </p:spPr>
            <p:txBody>
              <a:bodyPr/>
              <a:lstStyle/>
              <a:p>
                <a:endParaRPr lang="en-US"/>
              </a:p>
            </p:txBody>
          </p:sp>
          <p:sp>
            <p:nvSpPr>
              <p:cNvPr id="70296" name="Line 1688"/>
              <p:cNvSpPr>
                <a:spLocks noChangeShapeType="1"/>
              </p:cNvSpPr>
              <p:nvPr/>
            </p:nvSpPr>
            <p:spPr bwMode="auto">
              <a:xfrm flipV="1">
                <a:off x="4222" y="1900"/>
                <a:ext cx="1" cy="2"/>
              </a:xfrm>
              <a:prstGeom prst="line">
                <a:avLst/>
              </a:prstGeom>
              <a:noFill/>
              <a:ln w="0">
                <a:solidFill>
                  <a:srgbClr val="000000"/>
                </a:solidFill>
                <a:round/>
                <a:headEnd/>
                <a:tailEnd/>
              </a:ln>
            </p:spPr>
            <p:txBody>
              <a:bodyPr/>
              <a:lstStyle/>
              <a:p>
                <a:endParaRPr lang="en-US"/>
              </a:p>
            </p:txBody>
          </p:sp>
          <p:sp>
            <p:nvSpPr>
              <p:cNvPr id="70297" name="Line 1689"/>
              <p:cNvSpPr>
                <a:spLocks noChangeShapeType="1"/>
              </p:cNvSpPr>
              <p:nvPr/>
            </p:nvSpPr>
            <p:spPr bwMode="auto">
              <a:xfrm flipV="1">
                <a:off x="4222" y="1896"/>
                <a:ext cx="3" cy="4"/>
              </a:xfrm>
              <a:prstGeom prst="line">
                <a:avLst/>
              </a:prstGeom>
              <a:noFill/>
              <a:ln w="0">
                <a:solidFill>
                  <a:srgbClr val="000000"/>
                </a:solidFill>
                <a:round/>
                <a:headEnd/>
                <a:tailEnd/>
              </a:ln>
            </p:spPr>
            <p:txBody>
              <a:bodyPr/>
              <a:lstStyle/>
              <a:p>
                <a:endParaRPr lang="en-US"/>
              </a:p>
            </p:txBody>
          </p:sp>
          <p:sp>
            <p:nvSpPr>
              <p:cNvPr id="70298" name="Line 1690"/>
              <p:cNvSpPr>
                <a:spLocks noChangeShapeType="1"/>
              </p:cNvSpPr>
              <p:nvPr/>
            </p:nvSpPr>
            <p:spPr bwMode="auto">
              <a:xfrm flipV="1">
                <a:off x="4225" y="1894"/>
                <a:ext cx="3" cy="2"/>
              </a:xfrm>
              <a:prstGeom prst="line">
                <a:avLst/>
              </a:prstGeom>
              <a:noFill/>
              <a:ln w="0">
                <a:solidFill>
                  <a:srgbClr val="000000"/>
                </a:solidFill>
                <a:round/>
                <a:headEnd/>
                <a:tailEnd/>
              </a:ln>
            </p:spPr>
            <p:txBody>
              <a:bodyPr/>
              <a:lstStyle/>
              <a:p>
                <a:endParaRPr lang="en-US"/>
              </a:p>
            </p:txBody>
          </p:sp>
          <p:sp>
            <p:nvSpPr>
              <p:cNvPr id="70299" name="Line 1691"/>
              <p:cNvSpPr>
                <a:spLocks noChangeShapeType="1"/>
              </p:cNvSpPr>
              <p:nvPr/>
            </p:nvSpPr>
            <p:spPr bwMode="auto">
              <a:xfrm flipV="1">
                <a:off x="4228" y="1891"/>
                <a:ext cx="5" cy="3"/>
              </a:xfrm>
              <a:prstGeom prst="line">
                <a:avLst/>
              </a:prstGeom>
              <a:noFill/>
              <a:ln w="0">
                <a:solidFill>
                  <a:srgbClr val="000000"/>
                </a:solidFill>
                <a:round/>
                <a:headEnd/>
                <a:tailEnd/>
              </a:ln>
            </p:spPr>
            <p:txBody>
              <a:bodyPr/>
              <a:lstStyle/>
              <a:p>
                <a:endParaRPr lang="en-US"/>
              </a:p>
            </p:txBody>
          </p:sp>
          <p:sp>
            <p:nvSpPr>
              <p:cNvPr id="70300" name="Line 1692"/>
              <p:cNvSpPr>
                <a:spLocks noChangeShapeType="1"/>
              </p:cNvSpPr>
              <p:nvPr/>
            </p:nvSpPr>
            <p:spPr bwMode="auto">
              <a:xfrm>
                <a:off x="4233" y="1891"/>
                <a:ext cx="11" cy="1"/>
              </a:xfrm>
              <a:prstGeom prst="line">
                <a:avLst/>
              </a:prstGeom>
              <a:noFill/>
              <a:ln w="0">
                <a:solidFill>
                  <a:srgbClr val="000000"/>
                </a:solidFill>
                <a:round/>
                <a:headEnd/>
                <a:tailEnd/>
              </a:ln>
            </p:spPr>
            <p:txBody>
              <a:bodyPr/>
              <a:lstStyle/>
              <a:p>
                <a:endParaRPr lang="en-US"/>
              </a:p>
            </p:txBody>
          </p:sp>
          <p:sp>
            <p:nvSpPr>
              <p:cNvPr id="70301" name="Line 1693"/>
              <p:cNvSpPr>
                <a:spLocks noChangeShapeType="1"/>
              </p:cNvSpPr>
              <p:nvPr/>
            </p:nvSpPr>
            <p:spPr bwMode="auto">
              <a:xfrm>
                <a:off x="4244" y="1891"/>
                <a:ext cx="6" cy="3"/>
              </a:xfrm>
              <a:prstGeom prst="line">
                <a:avLst/>
              </a:prstGeom>
              <a:noFill/>
              <a:ln w="0">
                <a:solidFill>
                  <a:srgbClr val="000000"/>
                </a:solidFill>
                <a:round/>
                <a:headEnd/>
                <a:tailEnd/>
              </a:ln>
            </p:spPr>
            <p:txBody>
              <a:bodyPr/>
              <a:lstStyle/>
              <a:p>
                <a:endParaRPr lang="en-US"/>
              </a:p>
            </p:txBody>
          </p:sp>
          <p:sp>
            <p:nvSpPr>
              <p:cNvPr id="70302" name="Line 1694"/>
              <p:cNvSpPr>
                <a:spLocks noChangeShapeType="1"/>
              </p:cNvSpPr>
              <p:nvPr/>
            </p:nvSpPr>
            <p:spPr bwMode="auto">
              <a:xfrm>
                <a:off x="4250" y="1894"/>
                <a:ext cx="3" cy="2"/>
              </a:xfrm>
              <a:prstGeom prst="line">
                <a:avLst/>
              </a:prstGeom>
              <a:noFill/>
              <a:ln w="0">
                <a:solidFill>
                  <a:srgbClr val="000000"/>
                </a:solidFill>
                <a:round/>
                <a:headEnd/>
                <a:tailEnd/>
              </a:ln>
            </p:spPr>
            <p:txBody>
              <a:bodyPr/>
              <a:lstStyle/>
              <a:p>
                <a:endParaRPr lang="en-US"/>
              </a:p>
            </p:txBody>
          </p:sp>
          <p:sp>
            <p:nvSpPr>
              <p:cNvPr id="70303" name="Line 1695"/>
              <p:cNvSpPr>
                <a:spLocks noChangeShapeType="1"/>
              </p:cNvSpPr>
              <p:nvPr/>
            </p:nvSpPr>
            <p:spPr bwMode="auto">
              <a:xfrm>
                <a:off x="4253" y="1896"/>
                <a:ext cx="2" cy="4"/>
              </a:xfrm>
              <a:prstGeom prst="line">
                <a:avLst/>
              </a:prstGeom>
              <a:noFill/>
              <a:ln w="0">
                <a:solidFill>
                  <a:srgbClr val="000000"/>
                </a:solidFill>
                <a:round/>
                <a:headEnd/>
                <a:tailEnd/>
              </a:ln>
            </p:spPr>
            <p:txBody>
              <a:bodyPr/>
              <a:lstStyle/>
              <a:p>
                <a:endParaRPr lang="en-US"/>
              </a:p>
            </p:txBody>
          </p:sp>
          <p:sp>
            <p:nvSpPr>
              <p:cNvPr id="70304" name="Line 1696"/>
              <p:cNvSpPr>
                <a:spLocks noChangeShapeType="1"/>
              </p:cNvSpPr>
              <p:nvPr/>
            </p:nvSpPr>
            <p:spPr bwMode="auto">
              <a:xfrm>
                <a:off x="4255" y="1900"/>
                <a:ext cx="1" cy="4"/>
              </a:xfrm>
              <a:prstGeom prst="line">
                <a:avLst/>
              </a:prstGeom>
              <a:noFill/>
              <a:ln w="0">
                <a:solidFill>
                  <a:srgbClr val="000000"/>
                </a:solidFill>
                <a:round/>
                <a:headEnd/>
                <a:tailEnd/>
              </a:ln>
            </p:spPr>
            <p:txBody>
              <a:bodyPr/>
              <a:lstStyle/>
              <a:p>
                <a:endParaRPr lang="en-US"/>
              </a:p>
            </p:txBody>
          </p:sp>
          <p:sp>
            <p:nvSpPr>
              <p:cNvPr id="70305" name="Line 1697"/>
              <p:cNvSpPr>
                <a:spLocks noChangeShapeType="1"/>
              </p:cNvSpPr>
              <p:nvPr/>
            </p:nvSpPr>
            <p:spPr bwMode="auto">
              <a:xfrm flipH="1">
                <a:off x="4253" y="1904"/>
                <a:ext cx="2" cy="5"/>
              </a:xfrm>
              <a:prstGeom prst="line">
                <a:avLst/>
              </a:prstGeom>
              <a:noFill/>
              <a:ln w="0">
                <a:solidFill>
                  <a:srgbClr val="000000"/>
                </a:solidFill>
                <a:round/>
                <a:headEnd/>
                <a:tailEnd/>
              </a:ln>
            </p:spPr>
            <p:txBody>
              <a:bodyPr/>
              <a:lstStyle/>
              <a:p>
                <a:endParaRPr lang="en-US"/>
              </a:p>
            </p:txBody>
          </p:sp>
          <p:sp>
            <p:nvSpPr>
              <p:cNvPr id="70306" name="Line 1698"/>
              <p:cNvSpPr>
                <a:spLocks noChangeShapeType="1"/>
              </p:cNvSpPr>
              <p:nvPr/>
            </p:nvSpPr>
            <p:spPr bwMode="auto">
              <a:xfrm flipH="1">
                <a:off x="4247" y="1909"/>
                <a:ext cx="6" cy="6"/>
              </a:xfrm>
              <a:prstGeom prst="line">
                <a:avLst/>
              </a:prstGeom>
              <a:noFill/>
              <a:ln w="0">
                <a:solidFill>
                  <a:srgbClr val="000000"/>
                </a:solidFill>
                <a:round/>
                <a:headEnd/>
                <a:tailEnd/>
              </a:ln>
            </p:spPr>
            <p:txBody>
              <a:bodyPr/>
              <a:lstStyle/>
              <a:p>
                <a:endParaRPr lang="en-US"/>
              </a:p>
            </p:txBody>
          </p:sp>
          <p:sp>
            <p:nvSpPr>
              <p:cNvPr id="70307" name="Line 1699"/>
              <p:cNvSpPr>
                <a:spLocks noChangeShapeType="1"/>
              </p:cNvSpPr>
              <p:nvPr/>
            </p:nvSpPr>
            <p:spPr bwMode="auto">
              <a:xfrm flipH="1">
                <a:off x="4219" y="1915"/>
                <a:ext cx="28" cy="21"/>
              </a:xfrm>
              <a:prstGeom prst="line">
                <a:avLst/>
              </a:prstGeom>
              <a:noFill/>
              <a:ln w="0">
                <a:solidFill>
                  <a:srgbClr val="000000"/>
                </a:solidFill>
                <a:round/>
                <a:headEnd/>
                <a:tailEnd/>
              </a:ln>
            </p:spPr>
            <p:txBody>
              <a:bodyPr/>
              <a:lstStyle/>
              <a:p>
                <a:endParaRPr lang="en-US"/>
              </a:p>
            </p:txBody>
          </p:sp>
          <p:sp>
            <p:nvSpPr>
              <p:cNvPr id="70308" name="Line 1700"/>
              <p:cNvSpPr>
                <a:spLocks noChangeShapeType="1"/>
              </p:cNvSpPr>
              <p:nvPr/>
            </p:nvSpPr>
            <p:spPr bwMode="auto">
              <a:xfrm>
                <a:off x="4219" y="1936"/>
                <a:ext cx="40" cy="1"/>
              </a:xfrm>
              <a:prstGeom prst="line">
                <a:avLst/>
              </a:prstGeom>
              <a:noFill/>
              <a:ln w="0">
                <a:solidFill>
                  <a:srgbClr val="000000"/>
                </a:solidFill>
                <a:round/>
                <a:headEnd/>
                <a:tailEnd/>
              </a:ln>
            </p:spPr>
            <p:txBody>
              <a:bodyPr/>
              <a:lstStyle/>
              <a:p>
                <a:endParaRPr lang="en-US"/>
              </a:p>
            </p:txBody>
          </p:sp>
          <p:sp>
            <p:nvSpPr>
              <p:cNvPr id="70309" name="Line 1701"/>
              <p:cNvSpPr>
                <a:spLocks noChangeShapeType="1"/>
              </p:cNvSpPr>
              <p:nvPr/>
            </p:nvSpPr>
            <p:spPr bwMode="auto">
              <a:xfrm flipV="1">
                <a:off x="4278" y="1900"/>
                <a:ext cx="1" cy="2"/>
              </a:xfrm>
              <a:prstGeom prst="line">
                <a:avLst/>
              </a:prstGeom>
              <a:noFill/>
              <a:ln w="0">
                <a:solidFill>
                  <a:srgbClr val="000000"/>
                </a:solidFill>
                <a:round/>
                <a:headEnd/>
                <a:tailEnd/>
              </a:ln>
            </p:spPr>
            <p:txBody>
              <a:bodyPr/>
              <a:lstStyle/>
              <a:p>
                <a:endParaRPr lang="en-US"/>
              </a:p>
            </p:txBody>
          </p:sp>
          <p:sp>
            <p:nvSpPr>
              <p:cNvPr id="70310" name="Line 1702"/>
              <p:cNvSpPr>
                <a:spLocks noChangeShapeType="1"/>
              </p:cNvSpPr>
              <p:nvPr/>
            </p:nvSpPr>
            <p:spPr bwMode="auto">
              <a:xfrm flipV="1">
                <a:off x="4278" y="1896"/>
                <a:ext cx="3" cy="4"/>
              </a:xfrm>
              <a:prstGeom prst="line">
                <a:avLst/>
              </a:prstGeom>
              <a:noFill/>
              <a:ln w="0">
                <a:solidFill>
                  <a:srgbClr val="000000"/>
                </a:solidFill>
                <a:round/>
                <a:headEnd/>
                <a:tailEnd/>
              </a:ln>
            </p:spPr>
            <p:txBody>
              <a:bodyPr/>
              <a:lstStyle/>
              <a:p>
                <a:endParaRPr lang="en-US"/>
              </a:p>
            </p:txBody>
          </p:sp>
          <p:sp>
            <p:nvSpPr>
              <p:cNvPr id="70311" name="Line 1703"/>
              <p:cNvSpPr>
                <a:spLocks noChangeShapeType="1"/>
              </p:cNvSpPr>
              <p:nvPr/>
            </p:nvSpPr>
            <p:spPr bwMode="auto">
              <a:xfrm flipV="1">
                <a:off x="4281" y="1894"/>
                <a:ext cx="2" cy="2"/>
              </a:xfrm>
              <a:prstGeom prst="line">
                <a:avLst/>
              </a:prstGeom>
              <a:noFill/>
              <a:ln w="0">
                <a:solidFill>
                  <a:srgbClr val="000000"/>
                </a:solidFill>
                <a:round/>
                <a:headEnd/>
                <a:tailEnd/>
              </a:ln>
            </p:spPr>
            <p:txBody>
              <a:bodyPr/>
              <a:lstStyle/>
              <a:p>
                <a:endParaRPr lang="en-US"/>
              </a:p>
            </p:txBody>
          </p:sp>
          <p:sp>
            <p:nvSpPr>
              <p:cNvPr id="70312" name="Line 1704"/>
              <p:cNvSpPr>
                <a:spLocks noChangeShapeType="1"/>
              </p:cNvSpPr>
              <p:nvPr/>
            </p:nvSpPr>
            <p:spPr bwMode="auto">
              <a:xfrm flipV="1">
                <a:off x="4283" y="1891"/>
                <a:ext cx="6" cy="3"/>
              </a:xfrm>
              <a:prstGeom prst="line">
                <a:avLst/>
              </a:prstGeom>
              <a:noFill/>
              <a:ln w="0">
                <a:solidFill>
                  <a:srgbClr val="000000"/>
                </a:solidFill>
                <a:round/>
                <a:headEnd/>
                <a:tailEnd/>
              </a:ln>
            </p:spPr>
            <p:txBody>
              <a:bodyPr/>
              <a:lstStyle/>
              <a:p>
                <a:endParaRPr lang="en-US"/>
              </a:p>
            </p:txBody>
          </p:sp>
          <p:sp>
            <p:nvSpPr>
              <p:cNvPr id="70313" name="Line 1705"/>
              <p:cNvSpPr>
                <a:spLocks noChangeShapeType="1"/>
              </p:cNvSpPr>
              <p:nvPr/>
            </p:nvSpPr>
            <p:spPr bwMode="auto">
              <a:xfrm>
                <a:off x="4289" y="1891"/>
                <a:ext cx="11" cy="1"/>
              </a:xfrm>
              <a:prstGeom prst="line">
                <a:avLst/>
              </a:prstGeom>
              <a:noFill/>
              <a:ln w="0">
                <a:solidFill>
                  <a:srgbClr val="000000"/>
                </a:solidFill>
                <a:round/>
                <a:headEnd/>
                <a:tailEnd/>
              </a:ln>
            </p:spPr>
            <p:txBody>
              <a:bodyPr/>
              <a:lstStyle/>
              <a:p>
                <a:endParaRPr lang="en-US"/>
              </a:p>
            </p:txBody>
          </p:sp>
          <p:sp>
            <p:nvSpPr>
              <p:cNvPr id="70314" name="Line 1706"/>
              <p:cNvSpPr>
                <a:spLocks noChangeShapeType="1"/>
              </p:cNvSpPr>
              <p:nvPr/>
            </p:nvSpPr>
            <p:spPr bwMode="auto">
              <a:xfrm>
                <a:off x="4300" y="1891"/>
                <a:ext cx="6" cy="3"/>
              </a:xfrm>
              <a:prstGeom prst="line">
                <a:avLst/>
              </a:prstGeom>
              <a:noFill/>
              <a:ln w="0">
                <a:solidFill>
                  <a:srgbClr val="000000"/>
                </a:solidFill>
                <a:round/>
                <a:headEnd/>
                <a:tailEnd/>
              </a:ln>
            </p:spPr>
            <p:txBody>
              <a:bodyPr/>
              <a:lstStyle/>
              <a:p>
                <a:endParaRPr lang="en-US"/>
              </a:p>
            </p:txBody>
          </p:sp>
          <p:sp>
            <p:nvSpPr>
              <p:cNvPr id="70315" name="Line 1707"/>
              <p:cNvSpPr>
                <a:spLocks noChangeShapeType="1"/>
              </p:cNvSpPr>
              <p:nvPr/>
            </p:nvSpPr>
            <p:spPr bwMode="auto">
              <a:xfrm>
                <a:off x="4306" y="1894"/>
                <a:ext cx="3" cy="2"/>
              </a:xfrm>
              <a:prstGeom prst="line">
                <a:avLst/>
              </a:prstGeom>
              <a:noFill/>
              <a:ln w="0">
                <a:solidFill>
                  <a:srgbClr val="000000"/>
                </a:solidFill>
                <a:round/>
                <a:headEnd/>
                <a:tailEnd/>
              </a:ln>
            </p:spPr>
            <p:txBody>
              <a:bodyPr/>
              <a:lstStyle/>
              <a:p>
                <a:endParaRPr lang="en-US"/>
              </a:p>
            </p:txBody>
          </p:sp>
          <p:sp>
            <p:nvSpPr>
              <p:cNvPr id="70316" name="Line 1708"/>
              <p:cNvSpPr>
                <a:spLocks noChangeShapeType="1"/>
              </p:cNvSpPr>
              <p:nvPr/>
            </p:nvSpPr>
            <p:spPr bwMode="auto">
              <a:xfrm>
                <a:off x="4309" y="1896"/>
                <a:ext cx="2" cy="4"/>
              </a:xfrm>
              <a:prstGeom prst="line">
                <a:avLst/>
              </a:prstGeom>
              <a:noFill/>
              <a:ln w="0">
                <a:solidFill>
                  <a:srgbClr val="000000"/>
                </a:solidFill>
                <a:round/>
                <a:headEnd/>
                <a:tailEnd/>
              </a:ln>
            </p:spPr>
            <p:txBody>
              <a:bodyPr/>
              <a:lstStyle/>
              <a:p>
                <a:endParaRPr lang="en-US"/>
              </a:p>
            </p:txBody>
          </p:sp>
          <p:sp>
            <p:nvSpPr>
              <p:cNvPr id="70317" name="Line 1709"/>
              <p:cNvSpPr>
                <a:spLocks noChangeShapeType="1"/>
              </p:cNvSpPr>
              <p:nvPr/>
            </p:nvSpPr>
            <p:spPr bwMode="auto">
              <a:xfrm>
                <a:off x="4311" y="1900"/>
                <a:ext cx="1" cy="4"/>
              </a:xfrm>
              <a:prstGeom prst="line">
                <a:avLst/>
              </a:prstGeom>
              <a:noFill/>
              <a:ln w="0">
                <a:solidFill>
                  <a:srgbClr val="000000"/>
                </a:solidFill>
                <a:round/>
                <a:headEnd/>
                <a:tailEnd/>
              </a:ln>
            </p:spPr>
            <p:txBody>
              <a:bodyPr/>
              <a:lstStyle/>
              <a:p>
                <a:endParaRPr lang="en-US"/>
              </a:p>
            </p:txBody>
          </p:sp>
          <p:sp>
            <p:nvSpPr>
              <p:cNvPr id="70318" name="Line 1710"/>
              <p:cNvSpPr>
                <a:spLocks noChangeShapeType="1"/>
              </p:cNvSpPr>
              <p:nvPr/>
            </p:nvSpPr>
            <p:spPr bwMode="auto">
              <a:xfrm flipH="1">
                <a:off x="4309" y="1904"/>
                <a:ext cx="2" cy="5"/>
              </a:xfrm>
              <a:prstGeom prst="line">
                <a:avLst/>
              </a:prstGeom>
              <a:noFill/>
              <a:ln w="0">
                <a:solidFill>
                  <a:srgbClr val="000000"/>
                </a:solidFill>
                <a:round/>
                <a:headEnd/>
                <a:tailEnd/>
              </a:ln>
            </p:spPr>
            <p:txBody>
              <a:bodyPr/>
              <a:lstStyle/>
              <a:p>
                <a:endParaRPr lang="en-US"/>
              </a:p>
            </p:txBody>
          </p:sp>
          <p:sp>
            <p:nvSpPr>
              <p:cNvPr id="70319" name="Line 1711"/>
              <p:cNvSpPr>
                <a:spLocks noChangeShapeType="1"/>
              </p:cNvSpPr>
              <p:nvPr/>
            </p:nvSpPr>
            <p:spPr bwMode="auto">
              <a:xfrm flipH="1">
                <a:off x="4303" y="1909"/>
                <a:ext cx="6" cy="6"/>
              </a:xfrm>
              <a:prstGeom prst="line">
                <a:avLst/>
              </a:prstGeom>
              <a:noFill/>
              <a:ln w="0">
                <a:solidFill>
                  <a:srgbClr val="000000"/>
                </a:solidFill>
                <a:round/>
                <a:headEnd/>
                <a:tailEnd/>
              </a:ln>
            </p:spPr>
            <p:txBody>
              <a:bodyPr/>
              <a:lstStyle/>
              <a:p>
                <a:endParaRPr lang="en-US"/>
              </a:p>
            </p:txBody>
          </p:sp>
          <p:sp>
            <p:nvSpPr>
              <p:cNvPr id="70320" name="Line 1712"/>
              <p:cNvSpPr>
                <a:spLocks noChangeShapeType="1"/>
              </p:cNvSpPr>
              <p:nvPr/>
            </p:nvSpPr>
            <p:spPr bwMode="auto">
              <a:xfrm flipH="1">
                <a:off x="4275" y="1915"/>
                <a:ext cx="28" cy="21"/>
              </a:xfrm>
              <a:prstGeom prst="line">
                <a:avLst/>
              </a:prstGeom>
              <a:noFill/>
              <a:ln w="0">
                <a:solidFill>
                  <a:srgbClr val="000000"/>
                </a:solidFill>
                <a:round/>
                <a:headEnd/>
                <a:tailEnd/>
              </a:ln>
            </p:spPr>
            <p:txBody>
              <a:bodyPr/>
              <a:lstStyle/>
              <a:p>
                <a:endParaRPr lang="en-US"/>
              </a:p>
            </p:txBody>
          </p:sp>
          <p:sp>
            <p:nvSpPr>
              <p:cNvPr id="70321" name="Line 1713"/>
              <p:cNvSpPr>
                <a:spLocks noChangeShapeType="1"/>
              </p:cNvSpPr>
              <p:nvPr/>
            </p:nvSpPr>
            <p:spPr bwMode="auto">
              <a:xfrm>
                <a:off x="4275" y="1936"/>
                <a:ext cx="39" cy="1"/>
              </a:xfrm>
              <a:prstGeom prst="line">
                <a:avLst/>
              </a:prstGeom>
              <a:noFill/>
              <a:ln w="0">
                <a:solidFill>
                  <a:srgbClr val="000000"/>
                </a:solidFill>
                <a:round/>
                <a:headEnd/>
                <a:tailEnd/>
              </a:ln>
            </p:spPr>
            <p:txBody>
              <a:bodyPr/>
              <a:lstStyle/>
              <a:p>
                <a:endParaRPr lang="en-US"/>
              </a:p>
            </p:txBody>
          </p:sp>
          <p:sp>
            <p:nvSpPr>
              <p:cNvPr id="70322" name="Line 1714"/>
              <p:cNvSpPr>
                <a:spLocks noChangeShapeType="1"/>
              </p:cNvSpPr>
              <p:nvPr/>
            </p:nvSpPr>
            <p:spPr bwMode="auto">
              <a:xfrm flipV="1">
                <a:off x="4517" y="1900"/>
                <a:ext cx="1" cy="2"/>
              </a:xfrm>
              <a:prstGeom prst="line">
                <a:avLst/>
              </a:prstGeom>
              <a:noFill/>
              <a:ln w="0">
                <a:solidFill>
                  <a:srgbClr val="000000"/>
                </a:solidFill>
                <a:round/>
                <a:headEnd/>
                <a:tailEnd/>
              </a:ln>
            </p:spPr>
            <p:txBody>
              <a:bodyPr/>
              <a:lstStyle/>
              <a:p>
                <a:endParaRPr lang="en-US"/>
              </a:p>
            </p:txBody>
          </p:sp>
          <p:sp>
            <p:nvSpPr>
              <p:cNvPr id="70323" name="Line 1715"/>
              <p:cNvSpPr>
                <a:spLocks noChangeShapeType="1"/>
              </p:cNvSpPr>
              <p:nvPr/>
            </p:nvSpPr>
            <p:spPr bwMode="auto">
              <a:xfrm flipV="1">
                <a:off x="4517" y="1896"/>
                <a:ext cx="3" cy="4"/>
              </a:xfrm>
              <a:prstGeom prst="line">
                <a:avLst/>
              </a:prstGeom>
              <a:noFill/>
              <a:ln w="0">
                <a:solidFill>
                  <a:srgbClr val="000000"/>
                </a:solidFill>
                <a:round/>
                <a:headEnd/>
                <a:tailEnd/>
              </a:ln>
            </p:spPr>
            <p:txBody>
              <a:bodyPr/>
              <a:lstStyle/>
              <a:p>
                <a:endParaRPr lang="en-US"/>
              </a:p>
            </p:txBody>
          </p:sp>
          <p:sp>
            <p:nvSpPr>
              <p:cNvPr id="70324" name="Line 1716"/>
              <p:cNvSpPr>
                <a:spLocks noChangeShapeType="1"/>
              </p:cNvSpPr>
              <p:nvPr/>
            </p:nvSpPr>
            <p:spPr bwMode="auto">
              <a:xfrm flipV="1">
                <a:off x="4520" y="1894"/>
                <a:ext cx="2" cy="2"/>
              </a:xfrm>
              <a:prstGeom prst="line">
                <a:avLst/>
              </a:prstGeom>
              <a:noFill/>
              <a:ln w="0">
                <a:solidFill>
                  <a:srgbClr val="000000"/>
                </a:solidFill>
                <a:round/>
                <a:headEnd/>
                <a:tailEnd/>
              </a:ln>
            </p:spPr>
            <p:txBody>
              <a:bodyPr/>
              <a:lstStyle/>
              <a:p>
                <a:endParaRPr lang="en-US"/>
              </a:p>
            </p:txBody>
          </p:sp>
          <p:sp>
            <p:nvSpPr>
              <p:cNvPr id="70325" name="Line 1717"/>
              <p:cNvSpPr>
                <a:spLocks noChangeShapeType="1"/>
              </p:cNvSpPr>
              <p:nvPr/>
            </p:nvSpPr>
            <p:spPr bwMode="auto">
              <a:xfrm flipV="1">
                <a:off x="4522" y="1891"/>
                <a:ext cx="6" cy="3"/>
              </a:xfrm>
              <a:prstGeom prst="line">
                <a:avLst/>
              </a:prstGeom>
              <a:noFill/>
              <a:ln w="0">
                <a:solidFill>
                  <a:srgbClr val="000000"/>
                </a:solidFill>
                <a:round/>
                <a:headEnd/>
                <a:tailEnd/>
              </a:ln>
            </p:spPr>
            <p:txBody>
              <a:bodyPr/>
              <a:lstStyle/>
              <a:p>
                <a:endParaRPr lang="en-US"/>
              </a:p>
            </p:txBody>
          </p:sp>
          <p:sp>
            <p:nvSpPr>
              <p:cNvPr id="70326" name="Line 1718"/>
              <p:cNvSpPr>
                <a:spLocks noChangeShapeType="1"/>
              </p:cNvSpPr>
              <p:nvPr/>
            </p:nvSpPr>
            <p:spPr bwMode="auto">
              <a:xfrm>
                <a:off x="4528" y="1891"/>
                <a:ext cx="11" cy="1"/>
              </a:xfrm>
              <a:prstGeom prst="line">
                <a:avLst/>
              </a:prstGeom>
              <a:noFill/>
              <a:ln w="0">
                <a:solidFill>
                  <a:srgbClr val="000000"/>
                </a:solidFill>
                <a:round/>
                <a:headEnd/>
                <a:tailEnd/>
              </a:ln>
            </p:spPr>
            <p:txBody>
              <a:bodyPr/>
              <a:lstStyle/>
              <a:p>
                <a:endParaRPr lang="en-US"/>
              </a:p>
            </p:txBody>
          </p:sp>
          <p:sp>
            <p:nvSpPr>
              <p:cNvPr id="70327" name="Line 1719"/>
              <p:cNvSpPr>
                <a:spLocks noChangeShapeType="1"/>
              </p:cNvSpPr>
              <p:nvPr/>
            </p:nvSpPr>
            <p:spPr bwMode="auto">
              <a:xfrm>
                <a:off x="4539" y="1891"/>
                <a:ext cx="6" cy="3"/>
              </a:xfrm>
              <a:prstGeom prst="line">
                <a:avLst/>
              </a:prstGeom>
              <a:noFill/>
              <a:ln w="0">
                <a:solidFill>
                  <a:srgbClr val="000000"/>
                </a:solidFill>
                <a:round/>
                <a:headEnd/>
                <a:tailEnd/>
              </a:ln>
            </p:spPr>
            <p:txBody>
              <a:bodyPr/>
              <a:lstStyle/>
              <a:p>
                <a:endParaRPr lang="en-US"/>
              </a:p>
            </p:txBody>
          </p:sp>
          <p:sp>
            <p:nvSpPr>
              <p:cNvPr id="70328" name="Line 1720"/>
              <p:cNvSpPr>
                <a:spLocks noChangeShapeType="1"/>
              </p:cNvSpPr>
              <p:nvPr/>
            </p:nvSpPr>
            <p:spPr bwMode="auto">
              <a:xfrm>
                <a:off x="4545" y="1894"/>
                <a:ext cx="3" cy="2"/>
              </a:xfrm>
              <a:prstGeom prst="line">
                <a:avLst/>
              </a:prstGeom>
              <a:noFill/>
              <a:ln w="0">
                <a:solidFill>
                  <a:srgbClr val="000000"/>
                </a:solidFill>
                <a:round/>
                <a:headEnd/>
                <a:tailEnd/>
              </a:ln>
            </p:spPr>
            <p:txBody>
              <a:bodyPr/>
              <a:lstStyle/>
              <a:p>
                <a:endParaRPr lang="en-US"/>
              </a:p>
            </p:txBody>
          </p:sp>
          <p:sp>
            <p:nvSpPr>
              <p:cNvPr id="70329" name="Line 1721"/>
              <p:cNvSpPr>
                <a:spLocks noChangeShapeType="1"/>
              </p:cNvSpPr>
              <p:nvPr/>
            </p:nvSpPr>
            <p:spPr bwMode="auto">
              <a:xfrm>
                <a:off x="4548" y="1896"/>
                <a:ext cx="2" cy="4"/>
              </a:xfrm>
              <a:prstGeom prst="line">
                <a:avLst/>
              </a:prstGeom>
              <a:noFill/>
              <a:ln w="0">
                <a:solidFill>
                  <a:srgbClr val="000000"/>
                </a:solidFill>
                <a:round/>
                <a:headEnd/>
                <a:tailEnd/>
              </a:ln>
            </p:spPr>
            <p:txBody>
              <a:bodyPr/>
              <a:lstStyle/>
              <a:p>
                <a:endParaRPr lang="en-US"/>
              </a:p>
            </p:txBody>
          </p:sp>
          <p:sp>
            <p:nvSpPr>
              <p:cNvPr id="70330" name="Line 1722"/>
              <p:cNvSpPr>
                <a:spLocks noChangeShapeType="1"/>
              </p:cNvSpPr>
              <p:nvPr/>
            </p:nvSpPr>
            <p:spPr bwMode="auto">
              <a:xfrm>
                <a:off x="4550" y="1900"/>
                <a:ext cx="1" cy="4"/>
              </a:xfrm>
              <a:prstGeom prst="line">
                <a:avLst/>
              </a:prstGeom>
              <a:noFill/>
              <a:ln w="0">
                <a:solidFill>
                  <a:srgbClr val="000000"/>
                </a:solidFill>
                <a:round/>
                <a:headEnd/>
                <a:tailEnd/>
              </a:ln>
            </p:spPr>
            <p:txBody>
              <a:bodyPr/>
              <a:lstStyle/>
              <a:p>
                <a:endParaRPr lang="en-US"/>
              </a:p>
            </p:txBody>
          </p:sp>
          <p:sp>
            <p:nvSpPr>
              <p:cNvPr id="70331" name="Line 1723"/>
              <p:cNvSpPr>
                <a:spLocks noChangeShapeType="1"/>
              </p:cNvSpPr>
              <p:nvPr/>
            </p:nvSpPr>
            <p:spPr bwMode="auto">
              <a:xfrm flipH="1">
                <a:off x="4548" y="1904"/>
                <a:ext cx="2" cy="5"/>
              </a:xfrm>
              <a:prstGeom prst="line">
                <a:avLst/>
              </a:prstGeom>
              <a:noFill/>
              <a:ln w="0">
                <a:solidFill>
                  <a:srgbClr val="000000"/>
                </a:solidFill>
                <a:round/>
                <a:headEnd/>
                <a:tailEnd/>
              </a:ln>
            </p:spPr>
            <p:txBody>
              <a:bodyPr/>
              <a:lstStyle/>
              <a:p>
                <a:endParaRPr lang="en-US"/>
              </a:p>
            </p:txBody>
          </p:sp>
          <p:sp>
            <p:nvSpPr>
              <p:cNvPr id="70332" name="Line 1724"/>
              <p:cNvSpPr>
                <a:spLocks noChangeShapeType="1"/>
              </p:cNvSpPr>
              <p:nvPr/>
            </p:nvSpPr>
            <p:spPr bwMode="auto">
              <a:xfrm flipH="1">
                <a:off x="4542" y="1909"/>
                <a:ext cx="6" cy="6"/>
              </a:xfrm>
              <a:prstGeom prst="line">
                <a:avLst/>
              </a:prstGeom>
              <a:noFill/>
              <a:ln w="0">
                <a:solidFill>
                  <a:srgbClr val="000000"/>
                </a:solidFill>
                <a:round/>
                <a:headEnd/>
                <a:tailEnd/>
              </a:ln>
            </p:spPr>
            <p:txBody>
              <a:bodyPr/>
              <a:lstStyle/>
              <a:p>
                <a:endParaRPr lang="en-US"/>
              </a:p>
            </p:txBody>
          </p:sp>
          <p:sp>
            <p:nvSpPr>
              <p:cNvPr id="70333" name="Line 1725"/>
              <p:cNvSpPr>
                <a:spLocks noChangeShapeType="1"/>
              </p:cNvSpPr>
              <p:nvPr/>
            </p:nvSpPr>
            <p:spPr bwMode="auto">
              <a:xfrm flipH="1">
                <a:off x="4514" y="1915"/>
                <a:ext cx="28" cy="21"/>
              </a:xfrm>
              <a:prstGeom prst="line">
                <a:avLst/>
              </a:prstGeom>
              <a:noFill/>
              <a:ln w="0">
                <a:solidFill>
                  <a:srgbClr val="000000"/>
                </a:solidFill>
                <a:round/>
                <a:headEnd/>
                <a:tailEnd/>
              </a:ln>
            </p:spPr>
            <p:txBody>
              <a:bodyPr/>
              <a:lstStyle/>
              <a:p>
                <a:endParaRPr lang="en-US"/>
              </a:p>
            </p:txBody>
          </p:sp>
          <p:sp>
            <p:nvSpPr>
              <p:cNvPr id="70334" name="Line 1726"/>
              <p:cNvSpPr>
                <a:spLocks noChangeShapeType="1"/>
              </p:cNvSpPr>
              <p:nvPr/>
            </p:nvSpPr>
            <p:spPr bwMode="auto">
              <a:xfrm>
                <a:off x="4514" y="1936"/>
                <a:ext cx="39" cy="1"/>
              </a:xfrm>
              <a:prstGeom prst="line">
                <a:avLst/>
              </a:prstGeom>
              <a:noFill/>
              <a:ln w="0">
                <a:solidFill>
                  <a:srgbClr val="000000"/>
                </a:solidFill>
                <a:round/>
                <a:headEnd/>
                <a:tailEnd/>
              </a:ln>
            </p:spPr>
            <p:txBody>
              <a:bodyPr/>
              <a:lstStyle/>
              <a:p>
                <a:endParaRPr lang="en-US"/>
              </a:p>
            </p:txBody>
          </p:sp>
          <p:sp>
            <p:nvSpPr>
              <p:cNvPr id="70335" name="Line 1727"/>
              <p:cNvSpPr>
                <a:spLocks noChangeShapeType="1"/>
              </p:cNvSpPr>
              <p:nvPr/>
            </p:nvSpPr>
            <p:spPr bwMode="auto">
              <a:xfrm flipH="1">
                <a:off x="4570" y="1891"/>
                <a:ext cx="28" cy="30"/>
              </a:xfrm>
              <a:prstGeom prst="line">
                <a:avLst/>
              </a:prstGeom>
              <a:noFill/>
              <a:ln w="0">
                <a:solidFill>
                  <a:srgbClr val="000000"/>
                </a:solidFill>
                <a:round/>
                <a:headEnd/>
                <a:tailEnd/>
              </a:ln>
            </p:spPr>
            <p:txBody>
              <a:bodyPr/>
              <a:lstStyle/>
              <a:p>
                <a:endParaRPr lang="en-US"/>
              </a:p>
            </p:txBody>
          </p:sp>
          <p:sp>
            <p:nvSpPr>
              <p:cNvPr id="70336" name="Line 1728"/>
              <p:cNvSpPr>
                <a:spLocks noChangeShapeType="1"/>
              </p:cNvSpPr>
              <p:nvPr/>
            </p:nvSpPr>
            <p:spPr bwMode="auto">
              <a:xfrm>
                <a:off x="4570" y="1921"/>
                <a:ext cx="42" cy="1"/>
              </a:xfrm>
              <a:prstGeom prst="line">
                <a:avLst/>
              </a:prstGeom>
              <a:noFill/>
              <a:ln w="0">
                <a:solidFill>
                  <a:srgbClr val="000000"/>
                </a:solidFill>
                <a:round/>
                <a:headEnd/>
                <a:tailEnd/>
              </a:ln>
            </p:spPr>
            <p:txBody>
              <a:bodyPr/>
              <a:lstStyle/>
              <a:p>
                <a:endParaRPr lang="en-US"/>
              </a:p>
            </p:txBody>
          </p:sp>
          <p:sp>
            <p:nvSpPr>
              <p:cNvPr id="70337" name="Line 1729"/>
              <p:cNvSpPr>
                <a:spLocks noChangeShapeType="1"/>
              </p:cNvSpPr>
              <p:nvPr/>
            </p:nvSpPr>
            <p:spPr bwMode="auto">
              <a:xfrm>
                <a:off x="4598" y="1891"/>
                <a:ext cx="1" cy="45"/>
              </a:xfrm>
              <a:prstGeom prst="line">
                <a:avLst/>
              </a:prstGeom>
              <a:noFill/>
              <a:ln w="0">
                <a:solidFill>
                  <a:srgbClr val="000000"/>
                </a:solidFill>
                <a:round/>
                <a:headEnd/>
                <a:tailEnd/>
              </a:ln>
            </p:spPr>
            <p:txBody>
              <a:bodyPr/>
              <a:lstStyle/>
              <a:p>
                <a:endParaRPr lang="en-US"/>
              </a:p>
            </p:txBody>
          </p:sp>
          <p:sp>
            <p:nvSpPr>
              <p:cNvPr id="70338" name="Line 1730"/>
              <p:cNvSpPr>
                <a:spLocks noChangeShapeType="1"/>
              </p:cNvSpPr>
              <p:nvPr/>
            </p:nvSpPr>
            <p:spPr bwMode="auto">
              <a:xfrm flipV="1">
                <a:off x="4666" y="1900"/>
                <a:ext cx="1" cy="2"/>
              </a:xfrm>
              <a:prstGeom prst="line">
                <a:avLst/>
              </a:prstGeom>
              <a:noFill/>
              <a:ln w="0">
                <a:solidFill>
                  <a:srgbClr val="000000"/>
                </a:solidFill>
                <a:round/>
                <a:headEnd/>
                <a:tailEnd/>
              </a:ln>
            </p:spPr>
            <p:txBody>
              <a:bodyPr/>
              <a:lstStyle/>
              <a:p>
                <a:endParaRPr lang="en-US"/>
              </a:p>
            </p:txBody>
          </p:sp>
          <p:sp>
            <p:nvSpPr>
              <p:cNvPr id="70339" name="Line 1731"/>
              <p:cNvSpPr>
                <a:spLocks noChangeShapeType="1"/>
              </p:cNvSpPr>
              <p:nvPr/>
            </p:nvSpPr>
            <p:spPr bwMode="auto">
              <a:xfrm flipV="1">
                <a:off x="4666" y="1896"/>
                <a:ext cx="3" cy="4"/>
              </a:xfrm>
              <a:prstGeom prst="line">
                <a:avLst/>
              </a:prstGeom>
              <a:noFill/>
              <a:ln w="0">
                <a:solidFill>
                  <a:srgbClr val="000000"/>
                </a:solidFill>
                <a:round/>
                <a:headEnd/>
                <a:tailEnd/>
              </a:ln>
            </p:spPr>
            <p:txBody>
              <a:bodyPr/>
              <a:lstStyle/>
              <a:p>
                <a:endParaRPr lang="en-US"/>
              </a:p>
            </p:txBody>
          </p:sp>
          <p:sp>
            <p:nvSpPr>
              <p:cNvPr id="70340" name="Line 1732"/>
              <p:cNvSpPr>
                <a:spLocks noChangeShapeType="1"/>
              </p:cNvSpPr>
              <p:nvPr/>
            </p:nvSpPr>
            <p:spPr bwMode="auto">
              <a:xfrm flipV="1">
                <a:off x="4669" y="1894"/>
                <a:ext cx="3" cy="2"/>
              </a:xfrm>
              <a:prstGeom prst="line">
                <a:avLst/>
              </a:prstGeom>
              <a:noFill/>
              <a:ln w="0">
                <a:solidFill>
                  <a:srgbClr val="000000"/>
                </a:solidFill>
                <a:round/>
                <a:headEnd/>
                <a:tailEnd/>
              </a:ln>
            </p:spPr>
            <p:txBody>
              <a:bodyPr/>
              <a:lstStyle/>
              <a:p>
                <a:endParaRPr lang="en-US"/>
              </a:p>
            </p:txBody>
          </p:sp>
          <p:sp>
            <p:nvSpPr>
              <p:cNvPr id="70341" name="Line 1733"/>
              <p:cNvSpPr>
                <a:spLocks noChangeShapeType="1"/>
              </p:cNvSpPr>
              <p:nvPr/>
            </p:nvSpPr>
            <p:spPr bwMode="auto">
              <a:xfrm flipV="1">
                <a:off x="4672" y="1891"/>
                <a:ext cx="6" cy="3"/>
              </a:xfrm>
              <a:prstGeom prst="line">
                <a:avLst/>
              </a:prstGeom>
              <a:noFill/>
              <a:ln w="0">
                <a:solidFill>
                  <a:srgbClr val="000000"/>
                </a:solidFill>
                <a:round/>
                <a:headEnd/>
                <a:tailEnd/>
              </a:ln>
            </p:spPr>
            <p:txBody>
              <a:bodyPr/>
              <a:lstStyle/>
              <a:p>
                <a:endParaRPr lang="en-US"/>
              </a:p>
            </p:txBody>
          </p:sp>
          <p:sp>
            <p:nvSpPr>
              <p:cNvPr id="70342" name="Line 1734"/>
              <p:cNvSpPr>
                <a:spLocks noChangeShapeType="1"/>
              </p:cNvSpPr>
              <p:nvPr/>
            </p:nvSpPr>
            <p:spPr bwMode="auto">
              <a:xfrm>
                <a:off x="4678" y="1891"/>
                <a:ext cx="11" cy="1"/>
              </a:xfrm>
              <a:prstGeom prst="line">
                <a:avLst/>
              </a:prstGeom>
              <a:noFill/>
              <a:ln w="0">
                <a:solidFill>
                  <a:srgbClr val="000000"/>
                </a:solidFill>
                <a:round/>
                <a:headEnd/>
                <a:tailEnd/>
              </a:ln>
            </p:spPr>
            <p:txBody>
              <a:bodyPr/>
              <a:lstStyle/>
              <a:p>
                <a:endParaRPr lang="en-US"/>
              </a:p>
            </p:txBody>
          </p:sp>
          <p:sp>
            <p:nvSpPr>
              <p:cNvPr id="70343" name="Line 1735"/>
              <p:cNvSpPr>
                <a:spLocks noChangeShapeType="1"/>
              </p:cNvSpPr>
              <p:nvPr/>
            </p:nvSpPr>
            <p:spPr bwMode="auto">
              <a:xfrm>
                <a:off x="4689" y="1891"/>
                <a:ext cx="5" cy="3"/>
              </a:xfrm>
              <a:prstGeom prst="line">
                <a:avLst/>
              </a:prstGeom>
              <a:noFill/>
              <a:ln w="0">
                <a:solidFill>
                  <a:srgbClr val="000000"/>
                </a:solidFill>
                <a:round/>
                <a:headEnd/>
                <a:tailEnd/>
              </a:ln>
            </p:spPr>
            <p:txBody>
              <a:bodyPr/>
              <a:lstStyle/>
              <a:p>
                <a:endParaRPr lang="en-US"/>
              </a:p>
            </p:txBody>
          </p:sp>
          <p:sp>
            <p:nvSpPr>
              <p:cNvPr id="70344" name="Line 1736"/>
              <p:cNvSpPr>
                <a:spLocks noChangeShapeType="1"/>
              </p:cNvSpPr>
              <p:nvPr/>
            </p:nvSpPr>
            <p:spPr bwMode="auto">
              <a:xfrm>
                <a:off x="4694" y="1894"/>
                <a:ext cx="3" cy="2"/>
              </a:xfrm>
              <a:prstGeom prst="line">
                <a:avLst/>
              </a:prstGeom>
              <a:noFill/>
              <a:ln w="0">
                <a:solidFill>
                  <a:srgbClr val="000000"/>
                </a:solidFill>
                <a:round/>
                <a:headEnd/>
                <a:tailEnd/>
              </a:ln>
            </p:spPr>
            <p:txBody>
              <a:bodyPr/>
              <a:lstStyle/>
              <a:p>
                <a:endParaRPr lang="en-US"/>
              </a:p>
            </p:txBody>
          </p:sp>
          <p:sp>
            <p:nvSpPr>
              <p:cNvPr id="70345" name="Line 1737"/>
              <p:cNvSpPr>
                <a:spLocks noChangeShapeType="1"/>
              </p:cNvSpPr>
              <p:nvPr/>
            </p:nvSpPr>
            <p:spPr bwMode="auto">
              <a:xfrm>
                <a:off x="4697" y="1896"/>
                <a:ext cx="3" cy="4"/>
              </a:xfrm>
              <a:prstGeom prst="line">
                <a:avLst/>
              </a:prstGeom>
              <a:noFill/>
              <a:ln w="0">
                <a:solidFill>
                  <a:srgbClr val="000000"/>
                </a:solidFill>
                <a:round/>
                <a:headEnd/>
                <a:tailEnd/>
              </a:ln>
            </p:spPr>
            <p:txBody>
              <a:bodyPr/>
              <a:lstStyle/>
              <a:p>
                <a:endParaRPr lang="en-US"/>
              </a:p>
            </p:txBody>
          </p:sp>
          <p:sp>
            <p:nvSpPr>
              <p:cNvPr id="70346" name="Line 1738"/>
              <p:cNvSpPr>
                <a:spLocks noChangeShapeType="1"/>
              </p:cNvSpPr>
              <p:nvPr/>
            </p:nvSpPr>
            <p:spPr bwMode="auto">
              <a:xfrm>
                <a:off x="4700" y="1900"/>
                <a:ext cx="1" cy="4"/>
              </a:xfrm>
              <a:prstGeom prst="line">
                <a:avLst/>
              </a:prstGeom>
              <a:noFill/>
              <a:ln w="0">
                <a:solidFill>
                  <a:srgbClr val="000000"/>
                </a:solidFill>
                <a:round/>
                <a:headEnd/>
                <a:tailEnd/>
              </a:ln>
            </p:spPr>
            <p:txBody>
              <a:bodyPr/>
              <a:lstStyle/>
              <a:p>
                <a:endParaRPr lang="en-US"/>
              </a:p>
            </p:txBody>
          </p:sp>
          <p:sp>
            <p:nvSpPr>
              <p:cNvPr id="70347" name="Line 1739"/>
              <p:cNvSpPr>
                <a:spLocks noChangeShapeType="1"/>
              </p:cNvSpPr>
              <p:nvPr/>
            </p:nvSpPr>
            <p:spPr bwMode="auto">
              <a:xfrm flipH="1">
                <a:off x="4697" y="1904"/>
                <a:ext cx="3" cy="5"/>
              </a:xfrm>
              <a:prstGeom prst="line">
                <a:avLst/>
              </a:prstGeom>
              <a:noFill/>
              <a:ln w="0">
                <a:solidFill>
                  <a:srgbClr val="000000"/>
                </a:solidFill>
                <a:round/>
                <a:headEnd/>
                <a:tailEnd/>
              </a:ln>
            </p:spPr>
            <p:txBody>
              <a:bodyPr/>
              <a:lstStyle/>
              <a:p>
                <a:endParaRPr lang="en-US"/>
              </a:p>
            </p:txBody>
          </p:sp>
          <p:sp>
            <p:nvSpPr>
              <p:cNvPr id="70348" name="Line 1740"/>
              <p:cNvSpPr>
                <a:spLocks noChangeShapeType="1"/>
              </p:cNvSpPr>
              <p:nvPr/>
            </p:nvSpPr>
            <p:spPr bwMode="auto">
              <a:xfrm flipH="1">
                <a:off x="4692" y="1909"/>
                <a:ext cx="5" cy="6"/>
              </a:xfrm>
              <a:prstGeom prst="line">
                <a:avLst/>
              </a:prstGeom>
              <a:noFill/>
              <a:ln w="0">
                <a:solidFill>
                  <a:srgbClr val="000000"/>
                </a:solidFill>
                <a:round/>
                <a:headEnd/>
                <a:tailEnd/>
              </a:ln>
            </p:spPr>
            <p:txBody>
              <a:bodyPr/>
              <a:lstStyle/>
              <a:p>
                <a:endParaRPr lang="en-US"/>
              </a:p>
            </p:txBody>
          </p:sp>
          <p:sp>
            <p:nvSpPr>
              <p:cNvPr id="70349" name="Line 1741"/>
              <p:cNvSpPr>
                <a:spLocks noChangeShapeType="1"/>
              </p:cNvSpPr>
              <p:nvPr/>
            </p:nvSpPr>
            <p:spPr bwMode="auto">
              <a:xfrm flipH="1">
                <a:off x="4664" y="1915"/>
                <a:ext cx="28" cy="21"/>
              </a:xfrm>
              <a:prstGeom prst="line">
                <a:avLst/>
              </a:prstGeom>
              <a:noFill/>
              <a:ln w="0">
                <a:solidFill>
                  <a:srgbClr val="000000"/>
                </a:solidFill>
                <a:round/>
                <a:headEnd/>
                <a:tailEnd/>
              </a:ln>
            </p:spPr>
            <p:txBody>
              <a:bodyPr/>
              <a:lstStyle/>
              <a:p>
                <a:endParaRPr lang="en-US"/>
              </a:p>
            </p:txBody>
          </p:sp>
          <p:sp>
            <p:nvSpPr>
              <p:cNvPr id="70350" name="Line 1742"/>
              <p:cNvSpPr>
                <a:spLocks noChangeShapeType="1"/>
              </p:cNvSpPr>
              <p:nvPr/>
            </p:nvSpPr>
            <p:spPr bwMode="auto">
              <a:xfrm>
                <a:off x="4664" y="1936"/>
                <a:ext cx="39" cy="1"/>
              </a:xfrm>
              <a:prstGeom prst="line">
                <a:avLst/>
              </a:prstGeom>
              <a:noFill/>
              <a:ln w="0">
                <a:solidFill>
                  <a:srgbClr val="000000"/>
                </a:solidFill>
                <a:round/>
                <a:headEnd/>
                <a:tailEnd/>
              </a:ln>
            </p:spPr>
            <p:txBody>
              <a:bodyPr/>
              <a:lstStyle/>
              <a:p>
                <a:endParaRPr lang="en-US"/>
              </a:p>
            </p:txBody>
          </p:sp>
          <p:sp>
            <p:nvSpPr>
              <p:cNvPr id="70351" name="Line 1743"/>
              <p:cNvSpPr>
                <a:spLocks noChangeShapeType="1"/>
              </p:cNvSpPr>
              <p:nvPr/>
            </p:nvSpPr>
            <p:spPr bwMode="auto">
              <a:xfrm flipH="1">
                <a:off x="4725" y="1891"/>
                <a:ext cx="28" cy="1"/>
              </a:xfrm>
              <a:prstGeom prst="line">
                <a:avLst/>
              </a:prstGeom>
              <a:noFill/>
              <a:ln w="0">
                <a:solidFill>
                  <a:srgbClr val="000000"/>
                </a:solidFill>
                <a:round/>
                <a:headEnd/>
                <a:tailEnd/>
              </a:ln>
            </p:spPr>
            <p:txBody>
              <a:bodyPr/>
              <a:lstStyle/>
              <a:p>
                <a:endParaRPr lang="en-US"/>
              </a:p>
            </p:txBody>
          </p:sp>
          <p:sp>
            <p:nvSpPr>
              <p:cNvPr id="70352" name="Line 1744"/>
              <p:cNvSpPr>
                <a:spLocks noChangeShapeType="1"/>
              </p:cNvSpPr>
              <p:nvPr/>
            </p:nvSpPr>
            <p:spPr bwMode="auto">
              <a:xfrm flipH="1">
                <a:off x="4722" y="1891"/>
                <a:ext cx="3" cy="20"/>
              </a:xfrm>
              <a:prstGeom prst="line">
                <a:avLst/>
              </a:prstGeom>
              <a:noFill/>
              <a:ln w="0">
                <a:solidFill>
                  <a:srgbClr val="000000"/>
                </a:solidFill>
                <a:round/>
                <a:headEnd/>
                <a:tailEnd/>
              </a:ln>
            </p:spPr>
            <p:txBody>
              <a:bodyPr/>
              <a:lstStyle/>
              <a:p>
                <a:endParaRPr lang="en-US"/>
              </a:p>
            </p:txBody>
          </p:sp>
          <p:sp>
            <p:nvSpPr>
              <p:cNvPr id="70353" name="Line 1745"/>
              <p:cNvSpPr>
                <a:spLocks noChangeShapeType="1"/>
              </p:cNvSpPr>
              <p:nvPr/>
            </p:nvSpPr>
            <p:spPr bwMode="auto">
              <a:xfrm flipV="1">
                <a:off x="4722" y="1909"/>
                <a:ext cx="3" cy="2"/>
              </a:xfrm>
              <a:prstGeom prst="line">
                <a:avLst/>
              </a:prstGeom>
              <a:noFill/>
              <a:ln w="0">
                <a:solidFill>
                  <a:srgbClr val="000000"/>
                </a:solidFill>
                <a:round/>
                <a:headEnd/>
                <a:tailEnd/>
              </a:ln>
            </p:spPr>
            <p:txBody>
              <a:bodyPr/>
              <a:lstStyle/>
              <a:p>
                <a:endParaRPr lang="en-US"/>
              </a:p>
            </p:txBody>
          </p:sp>
          <p:sp>
            <p:nvSpPr>
              <p:cNvPr id="70354" name="Line 1746"/>
              <p:cNvSpPr>
                <a:spLocks noChangeShapeType="1"/>
              </p:cNvSpPr>
              <p:nvPr/>
            </p:nvSpPr>
            <p:spPr bwMode="auto">
              <a:xfrm flipV="1">
                <a:off x="4725" y="1906"/>
                <a:ext cx="8" cy="3"/>
              </a:xfrm>
              <a:prstGeom prst="line">
                <a:avLst/>
              </a:prstGeom>
              <a:noFill/>
              <a:ln w="0">
                <a:solidFill>
                  <a:srgbClr val="000000"/>
                </a:solidFill>
                <a:round/>
                <a:headEnd/>
                <a:tailEnd/>
              </a:ln>
            </p:spPr>
            <p:txBody>
              <a:bodyPr/>
              <a:lstStyle/>
              <a:p>
                <a:endParaRPr lang="en-US"/>
              </a:p>
            </p:txBody>
          </p:sp>
          <p:sp>
            <p:nvSpPr>
              <p:cNvPr id="70355" name="Line 1747"/>
              <p:cNvSpPr>
                <a:spLocks noChangeShapeType="1"/>
              </p:cNvSpPr>
              <p:nvPr/>
            </p:nvSpPr>
            <p:spPr bwMode="auto">
              <a:xfrm>
                <a:off x="4733" y="1906"/>
                <a:ext cx="9" cy="1"/>
              </a:xfrm>
              <a:prstGeom prst="line">
                <a:avLst/>
              </a:prstGeom>
              <a:noFill/>
              <a:ln w="0">
                <a:solidFill>
                  <a:srgbClr val="000000"/>
                </a:solidFill>
                <a:round/>
                <a:headEnd/>
                <a:tailEnd/>
              </a:ln>
            </p:spPr>
            <p:txBody>
              <a:bodyPr/>
              <a:lstStyle/>
              <a:p>
                <a:endParaRPr lang="en-US"/>
              </a:p>
            </p:txBody>
          </p:sp>
          <p:sp>
            <p:nvSpPr>
              <p:cNvPr id="70356" name="Line 1748"/>
              <p:cNvSpPr>
                <a:spLocks noChangeShapeType="1"/>
              </p:cNvSpPr>
              <p:nvPr/>
            </p:nvSpPr>
            <p:spPr bwMode="auto">
              <a:xfrm>
                <a:off x="4742" y="1906"/>
                <a:ext cx="8" cy="3"/>
              </a:xfrm>
              <a:prstGeom prst="line">
                <a:avLst/>
              </a:prstGeom>
              <a:noFill/>
              <a:ln w="0">
                <a:solidFill>
                  <a:srgbClr val="000000"/>
                </a:solidFill>
                <a:round/>
                <a:headEnd/>
                <a:tailEnd/>
              </a:ln>
            </p:spPr>
            <p:txBody>
              <a:bodyPr/>
              <a:lstStyle/>
              <a:p>
                <a:endParaRPr lang="en-US"/>
              </a:p>
            </p:txBody>
          </p:sp>
          <p:sp>
            <p:nvSpPr>
              <p:cNvPr id="70357" name="Line 1749"/>
              <p:cNvSpPr>
                <a:spLocks noChangeShapeType="1"/>
              </p:cNvSpPr>
              <p:nvPr/>
            </p:nvSpPr>
            <p:spPr bwMode="auto">
              <a:xfrm>
                <a:off x="4750" y="1909"/>
                <a:ext cx="5" cy="4"/>
              </a:xfrm>
              <a:prstGeom prst="line">
                <a:avLst/>
              </a:prstGeom>
              <a:noFill/>
              <a:ln w="0">
                <a:solidFill>
                  <a:srgbClr val="000000"/>
                </a:solidFill>
                <a:round/>
                <a:headEnd/>
                <a:tailEnd/>
              </a:ln>
            </p:spPr>
            <p:txBody>
              <a:bodyPr/>
              <a:lstStyle/>
              <a:p>
                <a:endParaRPr lang="en-US"/>
              </a:p>
            </p:txBody>
          </p:sp>
          <p:sp>
            <p:nvSpPr>
              <p:cNvPr id="70358" name="Line 1750"/>
              <p:cNvSpPr>
                <a:spLocks noChangeShapeType="1"/>
              </p:cNvSpPr>
              <p:nvPr/>
            </p:nvSpPr>
            <p:spPr bwMode="auto">
              <a:xfrm>
                <a:off x="4755" y="1913"/>
                <a:ext cx="4" cy="6"/>
              </a:xfrm>
              <a:prstGeom prst="line">
                <a:avLst/>
              </a:prstGeom>
              <a:noFill/>
              <a:ln w="0">
                <a:solidFill>
                  <a:srgbClr val="000000"/>
                </a:solidFill>
                <a:round/>
                <a:headEnd/>
                <a:tailEnd/>
              </a:ln>
            </p:spPr>
            <p:txBody>
              <a:bodyPr/>
              <a:lstStyle/>
              <a:p>
                <a:endParaRPr lang="en-US"/>
              </a:p>
            </p:txBody>
          </p:sp>
          <p:sp>
            <p:nvSpPr>
              <p:cNvPr id="70359" name="Line 1751"/>
              <p:cNvSpPr>
                <a:spLocks noChangeShapeType="1"/>
              </p:cNvSpPr>
              <p:nvPr/>
            </p:nvSpPr>
            <p:spPr bwMode="auto">
              <a:xfrm>
                <a:off x="4759" y="1919"/>
                <a:ext cx="1" cy="5"/>
              </a:xfrm>
              <a:prstGeom prst="line">
                <a:avLst/>
              </a:prstGeom>
              <a:noFill/>
              <a:ln w="0">
                <a:solidFill>
                  <a:srgbClr val="000000"/>
                </a:solidFill>
                <a:round/>
                <a:headEnd/>
                <a:tailEnd/>
              </a:ln>
            </p:spPr>
            <p:txBody>
              <a:bodyPr/>
              <a:lstStyle/>
              <a:p>
                <a:endParaRPr lang="en-US"/>
              </a:p>
            </p:txBody>
          </p:sp>
          <p:sp>
            <p:nvSpPr>
              <p:cNvPr id="70360" name="Line 1752"/>
              <p:cNvSpPr>
                <a:spLocks noChangeShapeType="1"/>
              </p:cNvSpPr>
              <p:nvPr/>
            </p:nvSpPr>
            <p:spPr bwMode="auto">
              <a:xfrm flipH="1">
                <a:off x="4755" y="1924"/>
                <a:ext cx="4" cy="6"/>
              </a:xfrm>
              <a:prstGeom prst="line">
                <a:avLst/>
              </a:prstGeom>
              <a:noFill/>
              <a:ln w="0">
                <a:solidFill>
                  <a:srgbClr val="000000"/>
                </a:solidFill>
                <a:round/>
                <a:headEnd/>
                <a:tailEnd/>
              </a:ln>
            </p:spPr>
            <p:txBody>
              <a:bodyPr/>
              <a:lstStyle/>
              <a:p>
                <a:endParaRPr lang="en-US"/>
              </a:p>
            </p:txBody>
          </p:sp>
          <p:sp>
            <p:nvSpPr>
              <p:cNvPr id="70361" name="Line 1753"/>
              <p:cNvSpPr>
                <a:spLocks noChangeShapeType="1"/>
              </p:cNvSpPr>
              <p:nvPr/>
            </p:nvSpPr>
            <p:spPr bwMode="auto">
              <a:xfrm flipH="1">
                <a:off x="4750" y="1930"/>
                <a:ext cx="5" cy="4"/>
              </a:xfrm>
              <a:prstGeom prst="line">
                <a:avLst/>
              </a:prstGeom>
              <a:noFill/>
              <a:ln w="0">
                <a:solidFill>
                  <a:srgbClr val="000000"/>
                </a:solidFill>
                <a:round/>
                <a:headEnd/>
                <a:tailEnd/>
              </a:ln>
            </p:spPr>
            <p:txBody>
              <a:bodyPr/>
              <a:lstStyle/>
              <a:p>
                <a:endParaRPr lang="en-US"/>
              </a:p>
            </p:txBody>
          </p:sp>
          <p:sp>
            <p:nvSpPr>
              <p:cNvPr id="70362" name="Line 1754"/>
              <p:cNvSpPr>
                <a:spLocks noChangeShapeType="1"/>
              </p:cNvSpPr>
              <p:nvPr/>
            </p:nvSpPr>
            <p:spPr bwMode="auto">
              <a:xfrm flipH="1">
                <a:off x="4742" y="1934"/>
                <a:ext cx="8" cy="2"/>
              </a:xfrm>
              <a:prstGeom prst="line">
                <a:avLst/>
              </a:prstGeom>
              <a:noFill/>
              <a:ln w="0">
                <a:solidFill>
                  <a:srgbClr val="000000"/>
                </a:solidFill>
                <a:round/>
                <a:headEnd/>
                <a:tailEnd/>
              </a:ln>
            </p:spPr>
            <p:txBody>
              <a:bodyPr/>
              <a:lstStyle/>
              <a:p>
                <a:endParaRPr lang="en-US"/>
              </a:p>
            </p:txBody>
          </p:sp>
          <p:sp>
            <p:nvSpPr>
              <p:cNvPr id="70363" name="Line 1755"/>
              <p:cNvSpPr>
                <a:spLocks noChangeShapeType="1"/>
              </p:cNvSpPr>
              <p:nvPr/>
            </p:nvSpPr>
            <p:spPr bwMode="auto">
              <a:xfrm flipH="1">
                <a:off x="4733" y="1936"/>
                <a:ext cx="9" cy="1"/>
              </a:xfrm>
              <a:prstGeom prst="line">
                <a:avLst/>
              </a:prstGeom>
              <a:noFill/>
              <a:ln w="0">
                <a:solidFill>
                  <a:srgbClr val="000000"/>
                </a:solidFill>
                <a:round/>
                <a:headEnd/>
                <a:tailEnd/>
              </a:ln>
            </p:spPr>
            <p:txBody>
              <a:bodyPr/>
              <a:lstStyle/>
              <a:p>
                <a:endParaRPr lang="en-US"/>
              </a:p>
            </p:txBody>
          </p:sp>
          <p:sp>
            <p:nvSpPr>
              <p:cNvPr id="70364" name="Line 1756"/>
              <p:cNvSpPr>
                <a:spLocks noChangeShapeType="1"/>
              </p:cNvSpPr>
              <p:nvPr/>
            </p:nvSpPr>
            <p:spPr bwMode="auto">
              <a:xfrm flipH="1" flipV="1">
                <a:off x="4725" y="1934"/>
                <a:ext cx="8" cy="2"/>
              </a:xfrm>
              <a:prstGeom prst="line">
                <a:avLst/>
              </a:prstGeom>
              <a:noFill/>
              <a:ln w="0">
                <a:solidFill>
                  <a:srgbClr val="000000"/>
                </a:solidFill>
                <a:round/>
                <a:headEnd/>
                <a:tailEnd/>
              </a:ln>
            </p:spPr>
            <p:txBody>
              <a:bodyPr/>
              <a:lstStyle/>
              <a:p>
                <a:endParaRPr lang="en-US"/>
              </a:p>
            </p:txBody>
          </p:sp>
          <p:sp>
            <p:nvSpPr>
              <p:cNvPr id="70365" name="Line 1757"/>
              <p:cNvSpPr>
                <a:spLocks noChangeShapeType="1"/>
              </p:cNvSpPr>
              <p:nvPr/>
            </p:nvSpPr>
            <p:spPr bwMode="auto">
              <a:xfrm flipH="1" flipV="1">
                <a:off x="4722" y="1932"/>
                <a:ext cx="3" cy="2"/>
              </a:xfrm>
              <a:prstGeom prst="line">
                <a:avLst/>
              </a:prstGeom>
              <a:noFill/>
              <a:ln w="0">
                <a:solidFill>
                  <a:srgbClr val="000000"/>
                </a:solidFill>
                <a:round/>
                <a:headEnd/>
                <a:tailEnd/>
              </a:ln>
            </p:spPr>
            <p:txBody>
              <a:bodyPr/>
              <a:lstStyle/>
              <a:p>
                <a:endParaRPr lang="en-US"/>
              </a:p>
            </p:txBody>
          </p:sp>
          <p:sp>
            <p:nvSpPr>
              <p:cNvPr id="70366" name="Line 1758"/>
              <p:cNvSpPr>
                <a:spLocks noChangeShapeType="1"/>
              </p:cNvSpPr>
              <p:nvPr/>
            </p:nvSpPr>
            <p:spPr bwMode="auto">
              <a:xfrm flipH="1" flipV="1">
                <a:off x="4719" y="1928"/>
                <a:ext cx="3" cy="4"/>
              </a:xfrm>
              <a:prstGeom prst="line">
                <a:avLst/>
              </a:prstGeom>
              <a:noFill/>
              <a:ln w="0">
                <a:solidFill>
                  <a:srgbClr val="000000"/>
                </a:solidFill>
                <a:round/>
                <a:headEnd/>
                <a:tailEnd/>
              </a:ln>
            </p:spPr>
            <p:txBody>
              <a:bodyPr/>
              <a:lstStyle/>
              <a:p>
                <a:endParaRPr lang="en-US"/>
              </a:p>
            </p:txBody>
          </p:sp>
          <p:sp>
            <p:nvSpPr>
              <p:cNvPr id="70367" name="Line 1759"/>
              <p:cNvSpPr>
                <a:spLocks noChangeShapeType="1"/>
              </p:cNvSpPr>
              <p:nvPr/>
            </p:nvSpPr>
            <p:spPr bwMode="auto">
              <a:xfrm flipV="1">
                <a:off x="5260" y="1900"/>
                <a:ext cx="1" cy="2"/>
              </a:xfrm>
              <a:prstGeom prst="line">
                <a:avLst/>
              </a:prstGeom>
              <a:noFill/>
              <a:ln w="0">
                <a:solidFill>
                  <a:srgbClr val="000000"/>
                </a:solidFill>
                <a:round/>
                <a:headEnd/>
                <a:tailEnd/>
              </a:ln>
            </p:spPr>
            <p:txBody>
              <a:bodyPr/>
              <a:lstStyle/>
              <a:p>
                <a:endParaRPr lang="en-US"/>
              </a:p>
            </p:txBody>
          </p:sp>
          <p:sp>
            <p:nvSpPr>
              <p:cNvPr id="70368" name="Line 1760"/>
              <p:cNvSpPr>
                <a:spLocks noChangeShapeType="1"/>
              </p:cNvSpPr>
              <p:nvPr/>
            </p:nvSpPr>
            <p:spPr bwMode="auto">
              <a:xfrm flipV="1">
                <a:off x="5260" y="1896"/>
                <a:ext cx="3" cy="4"/>
              </a:xfrm>
              <a:prstGeom prst="line">
                <a:avLst/>
              </a:prstGeom>
              <a:noFill/>
              <a:ln w="0">
                <a:solidFill>
                  <a:srgbClr val="000000"/>
                </a:solidFill>
                <a:round/>
                <a:headEnd/>
                <a:tailEnd/>
              </a:ln>
            </p:spPr>
            <p:txBody>
              <a:bodyPr/>
              <a:lstStyle/>
              <a:p>
                <a:endParaRPr lang="en-US"/>
              </a:p>
            </p:txBody>
          </p:sp>
          <p:sp>
            <p:nvSpPr>
              <p:cNvPr id="70369" name="Line 1761"/>
              <p:cNvSpPr>
                <a:spLocks noChangeShapeType="1"/>
              </p:cNvSpPr>
              <p:nvPr/>
            </p:nvSpPr>
            <p:spPr bwMode="auto">
              <a:xfrm flipV="1">
                <a:off x="5263" y="1894"/>
                <a:ext cx="3" cy="2"/>
              </a:xfrm>
              <a:prstGeom prst="line">
                <a:avLst/>
              </a:prstGeom>
              <a:noFill/>
              <a:ln w="0">
                <a:solidFill>
                  <a:srgbClr val="000000"/>
                </a:solidFill>
                <a:round/>
                <a:headEnd/>
                <a:tailEnd/>
              </a:ln>
            </p:spPr>
            <p:txBody>
              <a:bodyPr/>
              <a:lstStyle/>
              <a:p>
                <a:endParaRPr lang="en-US"/>
              </a:p>
            </p:txBody>
          </p:sp>
          <p:sp>
            <p:nvSpPr>
              <p:cNvPr id="70370" name="Line 1762"/>
              <p:cNvSpPr>
                <a:spLocks noChangeShapeType="1"/>
              </p:cNvSpPr>
              <p:nvPr/>
            </p:nvSpPr>
            <p:spPr bwMode="auto">
              <a:xfrm flipV="1">
                <a:off x="5266" y="1891"/>
                <a:ext cx="6" cy="3"/>
              </a:xfrm>
              <a:prstGeom prst="line">
                <a:avLst/>
              </a:prstGeom>
              <a:noFill/>
              <a:ln w="0">
                <a:solidFill>
                  <a:srgbClr val="000000"/>
                </a:solidFill>
                <a:round/>
                <a:headEnd/>
                <a:tailEnd/>
              </a:ln>
            </p:spPr>
            <p:txBody>
              <a:bodyPr/>
              <a:lstStyle/>
              <a:p>
                <a:endParaRPr lang="en-US"/>
              </a:p>
            </p:txBody>
          </p:sp>
          <p:sp>
            <p:nvSpPr>
              <p:cNvPr id="70371" name="Line 1763"/>
              <p:cNvSpPr>
                <a:spLocks noChangeShapeType="1"/>
              </p:cNvSpPr>
              <p:nvPr/>
            </p:nvSpPr>
            <p:spPr bwMode="auto">
              <a:xfrm>
                <a:off x="5272" y="1891"/>
                <a:ext cx="11" cy="1"/>
              </a:xfrm>
              <a:prstGeom prst="line">
                <a:avLst/>
              </a:prstGeom>
              <a:noFill/>
              <a:ln w="0">
                <a:solidFill>
                  <a:srgbClr val="000000"/>
                </a:solidFill>
                <a:round/>
                <a:headEnd/>
                <a:tailEnd/>
              </a:ln>
            </p:spPr>
            <p:txBody>
              <a:bodyPr/>
              <a:lstStyle/>
              <a:p>
                <a:endParaRPr lang="en-US"/>
              </a:p>
            </p:txBody>
          </p:sp>
          <p:sp>
            <p:nvSpPr>
              <p:cNvPr id="70372" name="Line 1764"/>
              <p:cNvSpPr>
                <a:spLocks noChangeShapeType="1"/>
              </p:cNvSpPr>
              <p:nvPr/>
            </p:nvSpPr>
            <p:spPr bwMode="auto">
              <a:xfrm>
                <a:off x="5283" y="1891"/>
                <a:ext cx="5" cy="3"/>
              </a:xfrm>
              <a:prstGeom prst="line">
                <a:avLst/>
              </a:prstGeom>
              <a:noFill/>
              <a:ln w="0">
                <a:solidFill>
                  <a:srgbClr val="000000"/>
                </a:solidFill>
                <a:round/>
                <a:headEnd/>
                <a:tailEnd/>
              </a:ln>
            </p:spPr>
            <p:txBody>
              <a:bodyPr/>
              <a:lstStyle/>
              <a:p>
                <a:endParaRPr lang="en-US"/>
              </a:p>
            </p:txBody>
          </p:sp>
          <p:sp>
            <p:nvSpPr>
              <p:cNvPr id="70373" name="Line 1765"/>
              <p:cNvSpPr>
                <a:spLocks noChangeShapeType="1"/>
              </p:cNvSpPr>
              <p:nvPr/>
            </p:nvSpPr>
            <p:spPr bwMode="auto">
              <a:xfrm>
                <a:off x="5288" y="1894"/>
                <a:ext cx="3" cy="2"/>
              </a:xfrm>
              <a:prstGeom prst="line">
                <a:avLst/>
              </a:prstGeom>
              <a:noFill/>
              <a:ln w="0">
                <a:solidFill>
                  <a:srgbClr val="000000"/>
                </a:solidFill>
                <a:round/>
                <a:headEnd/>
                <a:tailEnd/>
              </a:ln>
            </p:spPr>
            <p:txBody>
              <a:bodyPr/>
              <a:lstStyle/>
              <a:p>
                <a:endParaRPr lang="en-US"/>
              </a:p>
            </p:txBody>
          </p:sp>
          <p:sp>
            <p:nvSpPr>
              <p:cNvPr id="70374" name="Line 1766"/>
              <p:cNvSpPr>
                <a:spLocks noChangeShapeType="1"/>
              </p:cNvSpPr>
              <p:nvPr/>
            </p:nvSpPr>
            <p:spPr bwMode="auto">
              <a:xfrm>
                <a:off x="5291" y="1896"/>
                <a:ext cx="3" cy="4"/>
              </a:xfrm>
              <a:prstGeom prst="line">
                <a:avLst/>
              </a:prstGeom>
              <a:noFill/>
              <a:ln w="0">
                <a:solidFill>
                  <a:srgbClr val="000000"/>
                </a:solidFill>
                <a:round/>
                <a:headEnd/>
                <a:tailEnd/>
              </a:ln>
            </p:spPr>
            <p:txBody>
              <a:bodyPr/>
              <a:lstStyle/>
              <a:p>
                <a:endParaRPr lang="en-US"/>
              </a:p>
            </p:txBody>
          </p:sp>
          <p:sp>
            <p:nvSpPr>
              <p:cNvPr id="70375" name="Line 1767"/>
              <p:cNvSpPr>
                <a:spLocks noChangeShapeType="1"/>
              </p:cNvSpPr>
              <p:nvPr/>
            </p:nvSpPr>
            <p:spPr bwMode="auto">
              <a:xfrm>
                <a:off x="5294" y="1900"/>
                <a:ext cx="1" cy="4"/>
              </a:xfrm>
              <a:prstGeom prst="line">
                <a:avLst/>
              </a:prstGeom>
              <a:noFill/>
              <a:ln w="0">
                <a:solidFill>
                  <a:srgbClr val="000000"/>
                </a:solidFill>
                <a:round/>
                <a:headEnd/>
                <a:tailEnd/>
              </a:ln>
            </p:spPr>
            <p:txBody>
              <a:bodyPr/>
              <a:lstStyle/>
              <a:p>
                <a:endParaRPr lang="en-US"/>
              </a:p>
            </p:txBody>
          </p:sp>
          <p:sp>
            <p:nvSpPr>
              <p:cNvPr id="70376" name="Line 1768"/>
              <p:cNvSpPr>
                <a:spLocks noChangeShapeType="1"/>
              </p:cNvSpPr>
              <p:nvPr/>
            </p:nvSpPr>
            <p:spPr bwMode="auto">
              <a:xfrm flipH="1">
                <a:off x="5291" y="1904"/>
                <a:ext cx="3" cy="5"/>
              </a:xfrm>
              <a:prstGeom prst="line">
                <a:avLst/>
              </a:prstGeom>
              <a:noFill/>
              <a:ln w="0">
                <a:solidFill>
                  <a:srgbClr val="000000"/>
                </a:solidFill>
                <a:round/>
                <a:headEnd/>
                <a:tailEnd/>
              </a:ln>
            </p:spPr>
            <p:txBody>
              <a:bodyPr/>
              <a:lstStyle/>
              <a:p>
                <a:endParaRPr lang="en-US"/>
              </a:p>
            </p:txBody>
          </p:sp>
          <p:sp>
            <p:nvSpPr>
              <p:cNvPr id="70377" name="Line 1769"/>
              <p:cNvSpPr>
                <a:spLocks noChangeShapeType="1"/>
              </p:cNvSpPr>
              <p:nvPr/>
            </p:nvSpPr>
            <p:spPr bwMode="auto">
              <a:xfrm flipH="1">
                <a:off x="5285" y="1909"/>
                <a:ext cx="6" cy="6"/>
              </a:xfrm>
              <a:prstGeom prst="line">
                <a:avLst/>
              </a:prstGeom>
              <a:noFill/>
              <a:ln w="0">
                <a:solidFill>
                  <a:srgbClr val="000000"/>
                </a:solidFill>
                <a:round/>
                <a:headEnd/>
                <a:tailEnd/>
              </a:ln>
            </p:spPr>
            <p:txBody>
              <a:bodyPr/>
              <a:lstStyle/>
              <a:p>
                <a:endParaRPr lang="en-US"/>
              </a:p>
            </p:txBody>
          </p:sp>
          <p:sp>
            <p:nvSpPr>
              <p:cNvPr id="70378" name="Line 1770"/>
              <p:cNvSpPr>
                <a:spLocks noChangeShapeType="1"/>
              </p:cNvSpPr>
              <p:nvPr/>
            </p:nvSpPr>
            <p:spPr bwMode="auto">
              <a:xfrm flipH="1">
                <a:off x="5257" y="1915"/>
                <a:ext cx="28" cy="21"/>
              </a:xfrm>
              <a:prstGeom prst="line">
                <a:avLst/>
              </a:prstGeom>
              <a:noFill/>
              <a:ln w="0">
                <a:solidFill>
                  <a:srgbClr val="000000"/>
                </a:solidFill>
                <a:round/>
                <a:headEnd/>
                <a:tailEnd/>
              </a:ln>
            </p:spPr>
            <p:txBody>
              <a:bodyPr/>
              <a:lstStyle/>
              <a:p>
                <a:endParaRPr lang="en-US"/>
              </a:p>
            </p:txBody>
          </p:sp>
          <p:sp>
            <p:nvSpPr>
              <p:cNvPr id="70379" name="Line 1771"/>
              <p:cNvSpPr>
                <a:spLocks noChangeShapeType="1"/>
              </p:cNvSpPr>
              <p:nvPr/>
            </p:nvSpPr>
            <p:spPr bwMode="auto">
              <a:xfrm>
                <a:off x="5257" y="1936"/>
                <a:ext cx="39" cy="1"/>
              </a:xfrm>
              <a:prstGeom prst="line">
                <a:avLst/>
              </a:prstGeom>
              <a:noFill/>
              <a:ln w="0">
                <a:solidFill>
                  <a:srgbClr val="000000"/>
                </a:solidFill>
                <a:round/>
                <a:headEnd/>
                <a:tailEnd/>
              </a:ln>
            </p:spPr>
            <p:txBody>
              <a:bodyPr/>
              <a:lstStyle/>
              <a:p>
                <a:endParaRPr lang="en-US"/>
              </a:p>
            </p:txBody>
          </p:sp>
          <p:sp>
            <p:nvSpPr>
              <p:cNvPr id="70380" name="Line 1772"/>
              <p:cNvSpPr>
                <a:spLocks noChangeShapeType="1"/>
              </p:cNvSpPr>
              <p:nvPr/>
            </p:nvSpPr>
            <p:spPr bwMode="auto">
              <a:xfrm flipH="1">
                <a:off x="5346" y="1906"/>
                <a:ext cx="4" cy="7"/>
              </a:xfrm>
              <a:prstGeom prst="line">
                <a:avLst/>
              </a:prstGeom>
              <a:noFill/>
              <a:ln w="0">
                <a:solidFill>
                  <a:srgbClr val="000000"/>
                </a:solidFill>
                <a:round/>
                <a:headEnd/>
                <a:tailEnd/>
              </a:ln>
            </p:spPr>
            <p:txBody>
              <a:bodyPr/>
              <a:lstStyle/>
              <a:p>
                <a:endParaRPr lang="en-US"/>
              </a:p>
            </p:txBody>
          </p:sp>
          <p:sp>
            <p:nvSpPr>
              <p:cNvPr id="70381" name="Line 1773"/>
              <p:cNvSpPr>
                <a:spLocks noChangeShapeType="1"/>
              </p:cNvSpPr>
              <p:nvPr/>
            </p:nvSpPr>
            <p:spPr bwMode="auto">
              <a:xfrm flipH="1">
                <a:off x="5341" y="1913"/>
                <a:ext cx="5" cy="4"/>
              </a:xfrm>
              <a:prstGeom prst="line">
                <a:avLst/>
              </a:prstGeom>
              <a:noFill/>
              <a:ln w="0">
                <a:solidFill>
                  <a:srgbClr val="000000"/>
                </a:solidFill>
                <a:round/>
                <a:headEnd/>
                <a:tailEnd/>
              </a:ln>
            </p:spPr>
            <p:txBody>
              <a:bodyPr/>
              <a:lstStyle/>
              <a:p>
                <a:endParaRPr lang="en-US"/>
              </a:p>
            </p:txBody>
          </p:sp>
          <p:sp>
            <p:nvSpPr>
              <p:cNvPr id="70382" name="Line 1774"/>
              <p:cNvSpPr>
                <a:spLocks noChangeShapeType="1"/>
              </p:cNvSpPr>
              <p:nvPr/>
            </p:nvSpPr>
            <p:spPr bwMode="auto">
              <a:xfrm flipH="1">
                <a:off x="5333" y="1917"/>
                <a:ext cx="8" cy="2"/>
              </a:xfrm>
              <a:prstGeom prst="line">
                <a:avLst/>
              </a:prstGeom>
              <a:noFill/>
              <a:ln w="0">
                <a:solidFill>
                  <a:srgbClr val="000000"/>
                </a:solidFill>
                <a:round/>
                <a:headEnd/>
                <a:tailEnd/>
              </a:ln>
            </p:spPr>
            <p:txBody>
              <a:bodyPr/>
              <a:lstStyle/>
              <a:p>
                <a:endParaRPr lang="en-US"/>
              </a:p>
            </p:txBody>
          </p:sp>
          <p:sp>
            <p:nvSpPr>
              <p:cNvPr id="70383" name="Line 1775"/>
              <p:cNvSpPr>
                <a:spLocks noChangeShapeType="1"/>
              </p:cNvSpPr>
              <p:nvPr/>
            </p:nvSpPr>
            <p:spPr bwMode="auto">
              <a:xfrm flipH="1">
                <a:off x="5330" y="1919"/>
                <a:ext cx="3" cy="1"/>
              </a:xfrm>
              <a:prstGeom prst="line">
                <a:avLst/>
              </a:prstGeom>
              <a:noFill/>
              <a:ln w="0">
                <a:solidFill>
                  <a:srgbClr val="000000"/>
                </a:solidFill>
                <a:round/>
                <a:headEnd/>
                <a:tailEnd/>
              </a:ln>
            </p:spPr>
            <p:txBody>
              <a:bodyPr/>
              <a:lstStyle/>
              <a:p>
                <a:endParaRPr lang="en-US"/>
              </a:p>
            </p:txBody>
          </p:sp>
          <p:sp>
            <p:nvSpPr>
              <p:cNvPr id="70384" name="Line 1776"/>
              <p:cNvSpPr>
                <a:spLocks noChangeShapeType="1"/>
              </p:cNvSpPr>
              <p:nvPr/>
            </p:nvSpPr>
            <p:spPr bwMode="auto">
              <a:xfrm flipH="1" flipV="1">
                <a:off x="5322" y="1917"/>
                <a:ext cx="8" cy="2"/>
              </a:xfrm>
              <a:prstGeom prst="line">
                <a:avLst/>
              </a:prstGeom>
              <a:noFill/>
              <a:ln w="0">
                <a:solidFill>
                  <a:srgbClr val="000000"/>
                </a:solidFill>
                <a:round/>
                <a:headEnd/>
                <a:tailEnd/>
              </a:ln>
            </p:spPr>
            <p:txBody>
              <a:bodyPr/>
              <a:lstStyle/>
              <a:p>
                <a:endParaRPr lang="en-US"/>
              </a:p>
            </p:txBody>
          </p:sp>
          <p:sp>
            <p:nvSpPr>
              <p:cNvPr id="70385" name="Line 1777"/>
              <p:cNvSpPr>
                <a:spLocks noChangeShapeType="1"/>
              </p:cNvSpPr>
              <p:nvPr/>
            </p:nvSpPr>
            <p:spPr bwMode="auto">
              <a:xfrm flipH="1" flipV="1">
                <a:off x="5316" y="1913"/>
                <a:ext cx="6" cy="4"/>
              </a:xfrm>
              <a:prstGeom prst="line">
                <a:avLst/>
              </a:prstGeom>
              <a:noFill/>
              <a:ln w="0">
                <a:solidFill>
                  <a:srgbClr val="000000"/>
                </a:solidFill>
                <a:round/>
                <a:headEnd/>
                <a:tailEnd/>
              </a:ln>
            </p:spPr>
            <p:txBody>
              <a:bodyPr/>
              <a:lstStyle/>
              <a:p>
                <a:endParaRPr lang="en-US"/>
              </a:p>
            </p:txBody>
          </p:sp>
          <p:sp>
            <p:nvSpPr>
              <p:cNvPr id="70386" name="Line 1778"/>
              <p:cNvSpPr>
                <a:spLocks noChangeShapeType="1"/>
              </p:cNvSpPr>
              <p:nvPr/>
            </p:nvSpPr>
            <p:spPr bwMode="auto">
              <a:xfrm flipH="1" flipV="1">
                <a:off x="5313" y="1906"/>
                <a:ext cx="3" cy="7"/>
              </a:xfrm>
              <a:prstGeom prst="line">
                <a:avLst/>
              </a:prstGeom>
              <a:noFill/>
              <a:ln w="0">
                <a:solidFill>
                  <a:srgbClr val="000000"/>
                </a:solidFill>
                <a:round/>
                <a:headEnd/>
                <a:tailEnd/>
              </a:ln>
            </p:spPr>
            <p:txBody>
              <a:bodyPr/>
              <a:lstStyle/>
              <a:p>
                <a:endParaRPr lang="en-US"/>
              </a:p>
            </p:txBody>
          </p:sp>
          <p:sp>
            <p:nvSpPr>
              <p:cNvPr id="70387" name="Line 1779"/>
              <p:cNvSpPr>
                <a:spLocks noChangeShapeType="1"/>
              </p:cNvSpPr>
              <p:nvPr/>
            </p:nvSpPr>
            <p:spPr bwMode="auto">
              <a:xfrm flipV="1">
                <a:off x="5313" y="1904"/>
                <a:ext cx="1" cy="2"/>
              </a:xfrm>
              <a:prstGeom prst="line">
                <a:avLst/>
              </a:prstGeom>
              <a:noFill/>
              <a:ln w="0">
                <a:solidFill>
                  <a:srgbClr val="000000"/>
                </a:solidFill>
                <a:round/>
                <a:headEnd/>
                <a:tailEnd/>
              </a:ln>
            </p:spPr>
            <p:txBody>
              <a:bodyPr/>
              <a:lstStyle/>
              <a:p>
                <a:endParaRPr lang="en-US"/>
              </a:p>
            </p:txBody>
          </p:sp>
          <p:sp>
            <p:nvSpPr>
              <p:cNvPr id="70388" name="Line 1780"/>
              <p:cNvSpPr>
                <a:spLocks noChangeShapeType="1"/>
              </p:cNvSpPr>
              <p:nvPr/>
            </p:nvSpPr>
            <p:spPr bwMode="auto">
              <a:xfrm flipV="1">
                <a:off x="5313" y="1898"/>
                <a:ext cx="3" cy="6"/>
              </a:xfrm>
              <a:prstGeom prst="line">
                <a:avLst/>
              </a:prstGeom>
              <a:noFill/>
              <a:ln w="0">
                <a:solidFill>
                  <a:srgbClr val="000000"/>
                </a:solidFill>
                <a:round/>
                <a:headEnd/>
                <a:tailEnd/>
              </a:ln>
            </p:spPr>
            <p:txBody>
              <a:bodyPr/>
              <a:lstStyle/>
              <a:p>
                <a:endParaRPr lang="en-US"/>
              </a:p>
            </p:txBody>
          </p:sp>
          <p:sp>
            <p:nvSpPr>
              <p:cNvPr id="70389" name="Line 1781"/>
              <p:cNvSpPr>
                <a:spLocks noChangeShapeType="1"/>
              </p:cNvSpPr>
              <p:nvPr/>
            </p:nvSpPr>
            <p:spPr bwMode="auto">
              <a:xfrm flipV="1">
                <a:off x="5316" y="1894"/>
                <a:ext cx="6" cy="4"/>
              </a:xfrm>
              <a:prstGeom prst="line">
                <a:avLst/>
              </a:prstGeom>
              <a:noFill/>
              <a:ln w="0">
                <a:solidFill>
                  <a:srgbClr val="000000"/>
                </a:solidFill>
                <a:round/>
                <a:headEnd/>
                <a:tailEnd/>
              </a:ln>
            </p:spPr>
            <p:txBody>
              <a:bodyPr/>
              <a:lstStyle/>
              <a:p>
                <a:endParaRPr lang="en-US"/>
              </a:p>
            </p:txBody>
          </p:sp>
          <p:sp>
            <p:nvSpPr>
              <p:cNvPr id="70390" name="Line 1782"/>
              <p:cNvSpPr>
                <a:spLocks noChangeShapeType="1"/>
              </p:cNvSpPr>
              <p:nvPr/>
            </p:nvSpPr>
            <p:spPr bwMode="auto">
              <a:xfrm flipV="1">
                <a:off x="5322" y="1891"/>
                <a:ext cx="8" cy="3"/>
              </a:xfrm>
              <a:prstGeom prst="line">
                <a:avLst/>
              </a:prstGeom>
              <a:noFill/>
              <a:ln w="0">
                <a:solidFill>
                  <a:srgbClr val="000000"/>
                </a:solidFill>
                <a:round/>
                <a:headEnd/>
                <a:tailEnd/>
              </a:ln>
            </p:spPr>
            <p:txBody>
              <a:bodyPr/>
              <a:lstStyle/>
              <a:p>
                <a:endParaRPr lang="en-US"/>
              </a:p>
            </p:txBody>
          </p:sp>
          <p:sp>
            <p:nvSpPr>
              <p:cNvPr id="70391" name="Line 1783"/>
              <p:cNvSpPr>
                <a:spLocks noChangeShapeType="1"/>
              </p:cNvSpPr>
              <p:nvPr/>
            </p:nvSpPr>
            <p:spPr bwMode="auto">
              <a:xfrm>
                <a:off x="5330" y="1891"/>
                <a:ext cx="3" cy="1"/>
              </a:xfrm>
              <a:prstGeom prst="line">
                <a:avLst/>
              </a:prstGeom>
              <a:noFill/>
              <a:ln w="0">
                <a:solidFill>
                  <a:srgbClr val="000000"/>
                </a:solidFill>
                <a:round/>
                <a:headEnd/>
                <a:tailEnd/>
              </a:ln>
            </p:spPr>
            <p:txBody>
              <a:bodyPr/>
              <a:lstStyle/>
              <a:p>
                <a:endParaRPr lang="en-US"/>
              </a:p>
            </p:txBody>
          </p:sp>
          <p:sp>
            <p:nvSpPr>
              <p:cNvPr id="70392" name="Line 1784"/>
              <p:cNvSpPr>
                <a:spLocks noChangeShapeType="1"/>
              </p:cNvSpPr>
              <p:nvPr/>
            </p:nvSpPr>
            <p:spPr bwMode="auto">
              <a:xfrm>
                <a:off x="5333" y="1891"/>
                <a:ext cx="8" cy="3"/>
              </a:xfrm>
              <a:prstGeom prst="line">
                <a:avLst/>
              </a:prstGeom>
              <a:noFill/>
              <a:ln w="0">
                <a:solidFill>
                  <a:srgbClr val="000000"/>
                </a:solidFill>
                <a:round/>
                <a:headEnd/>
                <a:tailEnd/>
              </a:ln>
            </p:spPr>
            <p:txBody>
              <a:bodyPr/>
              <a:lstStyle/>
              <a:p>
                <a:endParaRPr lang="en-US"/>
              </a:p>
            </p:txBody>
          </p:sp>
          <p:sp>
            <p:nvSpPr>
              <p:cNvPr id="70393" name="Line 1785"/>
              <p:cNvSpPr>
                <a:spLocks noChangeShapeType="1"/>
              </p:cNvSpPr>
              <p:nvPr/>
            </p:nvSpPr>
            <p:spPr bwMode="auto">
              <a:xfrm>
                <a:off x="5341" y="1894"/>
                <a:ext cx="5" cy="4"/>
              </a:xfrm>
              <a:prstGeom prst="line">
                <a:avLst/>
              </a:prstGeom>
              <a:noFill/>
              <a:ln w="0">
                <a:solidFill>
                  <a:srgbClr val="000000"/>
                </a:solidFill>
                <a:round/>
                <a:headEnd/>
                <a:tailEnd/>
              </a:ln>
            </p:spPr>
            <p:txBody>
              <a:bodyPr/>
              <a:lstStyle/>
              <a:p>
                <a:endParaRPr lang="en-US"/>
              </a:p>
            </p:txBody>
          </p:sp>
          <p:sp>
            <p:nvSpPr>
              <p:cNvPr id="70394" name="Line 1786"/>
              <p:cNvSpPr>
                <a:spLocks noChangeShapeType="1"/>
              </p:cNvSpPr>
              <p:nvPr/>
            </p:nvSpPr>
            <p:spPr bwMode="auto">
              <a:xfrm>
                <a:off x="5346" y="1898"/>
                <a:ext cx="4" cy="8"/>
              </a:xfrm>
              <a:prstGeom prst="line">
                <a:avLst/>
              </a:prstGeom>
              <a:noFill/>
              <a:ln w="0">
                <a:solidFill>
                  <a:srgbClr val="000000"/>
                </a:solidFill>
                <a:round/>
                <a:headEnd/>
                <a:tailEnd/>
              </a:ln>
            </p:spPr>
            <p:txBody>
              <a:bodyPr/>
              <a:lstStyle/>
              <a:p>
                <a:endParaRPr lang="en-US"/>
              </a:p>
            </p:txBody>
          </p:sp>
          <p:sp>
            <p:nvSpPr>
              <p:cNvPr id="70395" name="Line 1787"/>
              <p:cNvSpPr>
                <a:spLocks noChangeShapeType="1"/>
              </p:cNvSpPr>
              <p:nvPr/>
            </p:nvSpPr>
            <p:spPr bwMode="auto">
              <a:xfrm>
                <a:off x="5350" y="1906"/>
                <a:ext cx="1" cy="11"/>
              </a:xfrm>
              <a:prstGeom prst="line">
                <a:avLst/>
              </a:prstGeom>
              <a:noFill/>
              <a:ln w="0">
                <a:solidFill>
                  <a:srgbClr val="000000"/>
                </a:solidFill>
                <a:round/>
                <a:headEnd/>
                <a:tailEnd/>
              </a:ln>
            </p:spPr>
            <p:txBody>
              <a:bodyPr/>
              <a:lstStyle/>
              <a:p>
                <a:endParaRPr lang="en-US"/>
              </a:p>
            </p:txBody>
          </p:sp>
          <p:sp>
            <p:nvSpPr>
              <p:cNvPr id="70396" name="Line 1788"/>
              <p:cNvSpPr>
                <a:spLocks noChangeShapeType="1"/>
              </p:cNvSpPr>
              <p:nvPr/>
            </p:nvSpPr>
            <p:spPr bwMode="auto">
              <a:xfrm flipH="1">
                <a:off x="5346" y="1917"/>
                <a:ext cx="4" cy="11"/>
              </a:xfrm>
              <a:prstGeom prst="line">
                <a:avLst/>
              </a:prstGeom>
              <a:noFill/>
              <a:ln w="0">
                <a:solidFill>
                  <a:srgbClr val="000000"/>
                </a:solidFill>
                <a:round/>
                <a:headEnd/>
                <a:tailEnd/>
              </a:ln>
            </p:spPr>
            <p:txBody>
              <a:bodyPr/>
              <a:lstStyle/>
              <a:p>
                <a:endParaRPr lang="en-US"/>
              </a:p>
            </p:txBody>
          </p:sp>
          <p:sp>
            <p:nvSpPr>
              <p:cNvPr id="70397" name="Line 1789"/>
              <p:cNvSpPr>
                <a:spLocks noChangeShapeType="1"/>
              </p:cNvSpPr>
              <p:nvPr/>
            </p:nvSpPr>
            <p:spPr bwMode="auto">
              <a:xfrm flipH="1">
                <a:off x="5341" y="1928"/>
                <a:ext cx="5" cy="6"/>
              </a:xfrm>
              <a:prstGeom prst="line">
                <a:avLst/>
              </a:prstGeom>
              <a:noFill/>
              <a:ln w="0">
                <a:solidFill>
                  <a:srgbClr val="000000"/>
                </a:solidFill>
                <a:round/>
                <a:headEnd/>
                <a:tailEnd/>
              </a:ln>
            </p:spPr>
            <p:txBody>
              <a:bodyPr/>
              <a:lstStyle/>
              <a:p>
                <a:endParaRPr lang="en-US"/>
              </a:p>
            </p:txBody>
          </p:sp>
          <p:sp>
            <p:nvSpPr>
              <p:cNvPr id="70398" name="Line 1790"/>
              <p:cNvSpPr>
                <a:spLocks noChangeShapeType="1"/>
              </p:cNvSpPr>
              <p:nvPr/>
            </p:nvSpPr>
            <p:spPr bwMode="auto">
              <a:xfrm flipH="1">
                <a:off x="5333" y="1934"/>
                <a:ext cx="8" cy="2"/>
              </a:xfrm>
              <a:prstGeom prst="line">
                <a:avLst/>
              </a:prstGeom>
              <a:noFill/>
              <a:ln w="0">
                <a:solidFill>
                  <a:srgbClr val="000000"/>
                </a:solidFill>
                <a:round/>
                <a:headEnd/>
                <a:tailEnd/>
              </a:ln>
            </p:spPr>
            <p:txBody>
              <a:bodyPr/>
              <a:lstStyle/>
              <a:p>
                <a:endParaRPr lang="en-US"/>
              </a:p>
            </p:txBody>
          </p:sp>
          <p:sp>
            <p:nvSpPr>
              <p:cNvPr id="70399" name="Line 1791"/>
              <p:cNvSpPr>
                <a:spLocks noChangeShapeType="1"/>
              </p:cNvSpPr>
              <p:nvPr/>
            </p:nvSpPr>
            <p:spPr bwMode="auto">
              <a:xfrm flipH="1">
                <a:off x="5327" y="1936"/>
                <a:ext cx="6" cy="1"/>
              </a:xfrm>
              <a:prstGeom prst="line">
                <a:avLst/>
              </a:prstGeom>
              <a:noFill/>
              <a:ln w="0">
                <a:solidFill>
                  <a:srgbClr val="000000"/>
                </a:solidFill>
                <a:round/>
                <a:headEnd/>
                <a:tailEnd/>
              </a:ln>
            </p:spPr>
            <p:txBody>
              <a:bodyPr/>
              <a:lstStyle/>
              <a:p>
                <a:endParaRPr lang="en-US"/>
              </a:p>
            </p:txBody>
          </p:sp>
          <p:sp>
            <p:nvSpPr>
              <p:cNvPr id="70400" name="Line 1792"/>
              <p:cNvSpPr>
                <a:spLocks noChangeShapeType="1"/>
              </p:cNvSpPr>
              <p:nvPr/>
            </p:nvSpPr>
            <p:spPr bwMode="auto">
              <a:xfrm flipH="1" flipV="1">
                <a:off x="5319" y="1934"/>
                <a:ext cx="8" cy="2"/>
              </a:xfrm>
              <a:prstGeom prst="line">
                <a:avLst/>
              </a:prstGeom>
              <a:noFill/>
              <a:ln w="0">
                <a:solidFill>
                  <a:srgbClr val="000000"/>
                </a:solidFill>
                <a:round/>
                <a:headEnd/>
                <a:tailEnd/>
              </a:ln>
            </p:spPr>
            <p:txBody>
              <a:bodyPr/>
              <a:lstStyle/>
              <a:p>
                <a:endParaRPr lang="en-US"/>
              </a:p>
            </p:txBody>
          </p:sp>
          <p:sp>
            <p:nvSpPr>
              <p:cNvPr id="70401" name="Line 1793"/>
              <p:cNvSpPr>
                <a:spLocks noChangeShapeType="1"/>
              </p:cNvSpPr>
              <p:nvPr/>
            </p:nvSpPr>
            <p:spPr bwMode="auto">
              <a:xfrm flipH="1" flipV="1">
                <a:off x="5316" y="1930"/>
                <a:ext cx="3" cy="4"/>
              </a:xfrm>
              <a:prstGeom prst="line">
                <a:avLst/>
              </a:prstGeom>
              <a:noFill/>
              <a:ln w="0">
                <a:solidFill>
                  <a:srgbClr val="000000"/>
                </a:solidFill>
                <a:round/>
                <a:headEnd/>
                <a:tailEnd/>
              </a:ln>
            </p:spPr>
            <p:txBody>
              <a:bodyPr/>
              <a:lstStyle/>
              <a:p>
                <a:endParaRPr lang="en-US"/>
              </a:p>
            </p:txBody>
          </p:sp>
          <p:sp>
            <p:nvSpPr>
              <p:cNvPr id="70402" name="Line 1794"/>
              <p:cNvSpPr>
                <a:spLocks noChangeShapeType="1"/>
              </p:cNvSpPr>
              <p:nvPr/>
            </p:nvSpPr>
            <p:spPr bwMode="auto">
              <a:xfrm flipV="1">
                <a:off x="4963" y="1900"/>
                <a:ext cx="1" cy="2"/>
              </a:xfrm>
              <a:prstGeom prst="line">
                <a:avLst/>
              </a:prstGeom>
              <a:noFill/>
              <a:ln w="0">
                <a:solidFill>
                  <a:srgbClr val="000000"/>
                </a:solidFill>
                <a:round/>
                <a:headEnd/>
                <a:tailEnd/>
              </a:ln>
            </p:spPr>
            <p:txBody>
              <a:bodyPr/>
              <a:lstStyle/>
              <a:p>
                <a:endParaRPr lang="en-US"/>
              </a:p>
            </p:txBody>
          </p:sp>
          <p:sp>
            <p:nvSpPr>
              <p:cNvPr id="70403" name="Line 1795"/>
              <p:cNvSpPr>
                <a:spLocks noChangeShapeType="1"/>
              </p:cNvSpPr>
              <p:nvPr/>
            </p:nvSpPr>
            <p:spPr bwMode="auto">
              <a:xfrm flipV="1">
                <a:off x="4963" y="1896"/>
                <a:ext cx="2" cy="4"/>
              </a:xfrm>
              <a:prstGeom prst="line">
                <a:avLst/>
              </a:prstGeom>
              <a:noFill/>
              <a:ln w="0">
                <a:solidFill>
                  <a:srgbClr val="000000"/>
                </a:solidFill>
                <a:round/>
                <a:headEnd/>
                <a:tailEnd/>
              </a:ln>
            </p:spPr>
            <p:txBody>
              <a:bodyPr/>
              <a:lstStyle/>
              <a:p>
                <a:endParaRPr lang="en-US"/>
              </a:p>
            </p:txBody>
          </p:sp>
          <p:sp>
            <p:nvSpPr>
              <p:cNvPr id="70404" name="Line 1796"/>
              <p:cNvSpPr>
                <a:spLocks noChangeShapeType="1"/>
              </p:cNvSpPr>
              <p:nvPr/>
            </p:nvSpPr>
            <p:spPr bwMode="auto">
              <a:xfrm flipV="1">
                <a:off x="4965" y="1894"/>
                <a:ext cx="3" cy="2"/>
              </a:xfrm>
              <a:prstGeom prst="line">
                <a:avLst/>
              </a:prstGeom>
              <a:noFill/>
              <a:ln w="0">
                <a:solidFill>
                  <a:srgbClr val="000000"/>
                </a:solidFill>
                <a:round/>
                <a:headEnd/>
                <a:tailEnd/>
              </a:ln>
            </p:spPr>
            <p:txBody>
              <a:bodyPr/>
              <a:lstStyle/>
              <a:p>
                <a:endParaRPr lang="en-US"/>
              </a:p>
            </p:txBody>
          </p:sp>
          <p:sp>
            <p:nvSpPr>
              <p:cNvPr id="70405" name="Line 1797"/>
              <p:cNvSpPr>
                <a:spLocks noChangeShapeType="1"/>
              </p:cNvSpPr>
              <p:nvPr/>
            </p:nvSpPr>
            <p:spPr bwMode="auto">
              <a:xfrm flipV="1">
                <a:off x="4968" y="1891"/>
                <a:ext cx="6" cy="3"/>
              </a:xfrm>
              <a:prstGeom prst="line">
                <a:avLst/>
              </a:prstGeom>
              <a:noFill/>
              <a:ln w="0">
                <a:solidFill>
                  <a:srgbClr val="000000"/>
                </a:solidFill>
                <a:round/>
                <a:headEnd/>
                <a:tailEnd/>
              </a:ln>
            </p:spPr>
            <p:txBody>
              <a:bodyPr/>
              <a:lstStyle/>
              <a:p>
                <a:endParaRPr lang="en-US"/>
              </a:p>
            </p:txBody>
          </p:sp>
          <p:sp>
            <p:nvSpPr>
              <p:cNvPr id="70406" name="Line 1798"/>
              <p:cNvSpPr>
                <a:spLocks noChangeShapeType="1"/>
              </p:cNvSpPr>
              <p:nvPr/>
            </p:nvSpPr>
            <p:spPr bwMode="auto">
              <a:xfrm>
                <a:off x="4974" y="1891"/>
                <a:ext cx="11" cy="1"/>
              </a:xfrm>
              <a:prstGeom prst="line">
                <a:avLst/>
              </a:prstGeom>
              <a:noFill/>
              <a:ln w="0">
                <a:solidFill>
                  <a:srgbClr val="000000"/>
                </a:solidFill>
                <a:round/>
                <a:headEnd/>
                <a:tailEnd/>
              </a:ln>
            </p:spPr>
            <p:txBody>
              <a:bodyPr/>
              <a:lstStyle/>
              <a:p>
                <a:endParaRPr lang="en-US"/>
              </a:p>
            </p:txBody>
          </p:sp>
          <p:sp>
            <p:nvSpPr>
              <p:cNvPr id="70407" name="Line 1799"/>
              <p:cNvSpPr>
                <a:spLocks noChangeShapeType="1"/>
              </p:cNvSpPr>
              <p:nvPr/>
            </p:nvSpPr>
            <p:spPr bwMode="auto">
              <a:xfrm>
                <a:off x="4985" y="1891"/>
                <a:ext cx="6" cy="3"/>
              </a:xfrm>
              <a:prstGeom prst="line">
                <a:avLst/>
              </a:prstGeom>
              <a:noFill/>
              <a:ln w="0">
                <a:solidFill>
                  <a:srgbClr val="000000"/>
                </a:solidFill>
                <a:round/>
                <a:headEnd/>
                <a:tailEnd/>
              </a:ln>
            </p:spPr>
            <p:txBody>
              <a:bodyPr/>
              <a:lstStyle/>
              <a:p>
                <a:endParaRPr lang="en-US"/>
              </a:p>
            </p:txBody>
          </p:sp>
          <p:sp>
            <p:nvSpPr>
              <p:cNvPr id="70408" name="Line 1800"/>
              <p:cNvSpPr>
                <a:spLocks noChangeShapeType="1"/>
              </p:cNvSpPr>
              <p:nvPr/>
            </p:nvSpPr>
            <p:spPr bwMode="auto">
              <a:xfrm>
                <a:off x="4991" y="1894"/>
                <a:ext cx="2" cy="2"/>
              </a:xfrm>
              <a:prstGeom prst="line">
                <a:avLst/>
              </a:prstGeom>
              <a:noFill/>
              <a:ln w="0">
                <a:solidFill>
                  <a:srgbClr val="000000"/>
                </a:solidFill>
                <a:round/>
                <a:headEnd/>
                <a:tailEnd/>
              </a:ln>
            </p:spPr>
            <p:txBody>
              <a:bodyPr/>
              <a:lstStyle/>
              <a:p>
                <a:endParaRPr lang="en-US"/>
              </a:p>
            </p:txBody>
          </p:sp>
          <p:sp>
            <p:nvSpPr>
              <p:cNvPr id="70409" name="Line 1801"/>
              <p:cNvSpPr>
                <a:spLocks noChangeShapeType="1"/>
              </p:cNvSpPr>
              <p:nvPr/>
            </p:nvSpPr>
            <p:spPr bwMode="auto">
              <a:xfrm>
                <a:off x="4993" y="1896"/>
                <a:ext cx="3" cy="4"/>
              </a:xfrm>
              <a:prstGeom prst="line">
                <a:avLst/>
              </a:prstGeom>
              <a:noFill/>
              <a:ln w="0">
                <a:solidFill>
                  <a:srgbClr val="000000"/>
                </a:solidFill>
                <a:round/>
                <a:headEnd/>
                <a:tailEnd/>
              </a:ln>
            </p:spPr>
            <p:txBody>
              <a:bodyPr/>
              <a:lstStyle/>
              <a:p>
                <a:endParaRPr lang="en-US"/>
              </a:p>
            </p:txBody>
          </p:sp>
          <p:sp>
            <p:nvSpPr>
              <p:cNvPr id="70410" name="Line 1802"/>
              <p:cNvSpPr>
                <a:spLocks noChangeShapeType="1"/>
              </p:cNvSpPr>
              <p:nvPr/>
            </p:nvSpPr>
            <p:spPr bwMode="auto">
              <a:xfrm>
                <a:off x="4996" y="1900"/>
                <a:ext cx="1" cy="4"/>
              </a:xfrm>
              <a:prstGeom prst="line">
                <a:avLst/>
              </a:prstGeom>
              <a:noFill/>
              <a:ln w="0">
                <a:solidFill>
                  <a:srgbClr val="000000"/>
                </a:solidFill>
                <a:round/>
                <a:headEnd/>
                <a:tailEnd/>
              </a:ln>
            </p:spPr>
            <p:txBody>
              <a:bodyPr/>
              <a:lstStyle/>
              <a:p>
                <a:endParaRPr lang="en-US"/>
              </a:p>
            </p:txBody>
          </p:sp>
          <p:sp>
            <p:nvSpPr>
              <p:cNvPr id="70411" name="Line 1803"/>
              <p:cNvSpPr>
                <a:spLocks noChangeShapeType="1"/>
              </p:cNvSpPr>
              <p:nvPr/>
            </p:nvSpPr>
            <p:spPr bwMode="auto">
              <a:xfrm flipH="1">
                <a:off x="4993" y="1904"/>
                <a:ext cx="3" cy="5"/>
              </a:xfrm>
              <a:prstGeom prst="line">
                <a:avLst/>
              </a:prstGeom>
              <a:noFill/>
              <a:ln w="0">
                <a:solidFill>
                  <a:srgbClr val="000000"/>
                </a:solidFill>
                <a:round/>
                <a:headEnd/>
                <a:tailEnd/>
              </a:ln>
            </p:spPr>
            <p:txBody>
              <a:bodyPr/>
              <a:lstStyle/>
              <a:p>
                <a:endParaRPr lang="en-US"/>
              </a:p>
            </p:txBody>
          </p:sp>
          <p:sp>
            <p:nvSpPr>
              <p:cNvPr id="70412" name="Line 1804"/>
              <p:cNvSpPr>
                <a:spLocks noChangeShapeType="1"/>
              </p:cNvSpPr>
              <p:nvPr/>
            </p:nvSpPr>
            <p:spPr bwMode="auto">
              <a:xfrm flipH="1">
                <a:off x="4988" y="1909"/>
                <a:ext cx="5" cy="6"/>
              </a:xfrm>
              <a:prstGeom prst="line">
                <a:avLst/>
              </a:prstGeom>
              <a:noFill/>
              <a:ln w="0">
                <a:solidFill>
                  <a:srgbClr val="000000"/>
                </a:solidFill>
                <a:round/>
                <a:headEnd/>
                <a:tailEnd/>
              </a:ln>
            </p:spPr>
            <p:txBody>
              <a:bodyPr/>
              <a:lstStyle/>
              <a:p>
                <a:endParaRPr lang="en-US"/>
              </a:p>
            </p:txBody>
          </p:sp>
          <p:sp>
            <p:nvSpPr>
              <p:cNvPr id="70413" name="Line 1805"/>
              <p:cNvSpPr>
                <a:spLocks noChangeShapeType="1"/>
              </p:cNvSpPr>
              <p:nvPr/>
            </p:nvSpPr>
            <p:spPr bwMode="auto">
              <a:xfrm flipH="1">
                <a:off x="4960" y="1915"/>
                <a:ext cx="28" cy="21"/>
              </a:xfrm>
              <a:prstGeom prst="line">
                <a:avLst/>
              </a:prstGeom>
              <a:noFill/>
              <a:ln w="0">
                <a:solidFill>
                  <a:srgbClr val="000000"/>
                </a:solidFill>
                <a:round/>
                <a:headEnd/>
                <a:tailEnd/>
              </a:ln>
            </p:spPr>
            <p:txBody>
              <a:bodyPr/>
              <a:lstStyle/>
              <a:p>
                <a:endParaRPr lang="en-US"/>
              </a:p>
            </p:txBody>
          </p:sp>
          <p:sp>
            <p:nvSpPr>
              <p:cNvPr id="70414" name="Line 1806"/>
              <p:cNvSpPr>
                <a:spLocks noChangeShapeType="1"/>
              </p:cNvSpPr>
              <p:nvPr/>
            </p:nvSpPr>
            <p:spPr bwMode="auto">
              <a:xfrm>
                <a:off x="4960" y="1936"/>
                <a:ext cx="39" cy="1"/>
              </a:xfrm>
              <a:prstGeom prst="line">
                <a:avLst/>
              </a:prstGeom>
              <a:noFill/>
              <a:ln w="0">
                <a:solidFill>
                  <a:srgbClr val="000000"/>
                </a:solidFill>
                <a:round/>
                <a:headEnd/>
                <a:tailEnd/>
              </a:ln>
            </p:spPr>
            <p:txBody>
              <a:bodyPr/>
              <a:lstStyle/>
              <a:p>
                <a:endParaRPr lang="en-US"/>
              </a:p>
            </p:txBody>
          </p:sp>
          <p:sp>
            <p:nvSpPr>
              <p:cNvPr id="70415" name="Line 1807"/>
              <p:cNvSpPr>
                <a:spLocks noChangeShapeType="1"/>
              </p:cNvSpPr>
              <p:nvPr/>
            </p:nvSpPr>
            <p:spPr bwMode="auto">
              <a:xfrm flipH="1">
                <a:off x="5027" y="1891"/>
                <a:ext cx="28" cy="45"/>
              </a:xfrm>
              <a:prstGeom prst="line">
                <a:avLst/>
              </a:prstGeom>
              <a:noFill/>
              <a:ln w="0">
                <a:solidFill>
                  <a:srgbClr val="000000"/>
                </a:solidFill>
                <a:round/>
                <a:headEnd/>
                <a:tailEnd/>
              </a:ln>
            </p:spPr>
            <p:txBody>
              <a:bodyPr/>
              <a:lstStyle/>
              <a:p>
                <a:endParaRPr lang="en-US"/>
              </a:p>
            </p:txBody>
          </p:sp>
          <p:sp>
            <p:nvSpPr>
              <p:cNvPr id="70416" name="Line 1808"/>
              <p:cNvSpPr>
                <a:spLocks noChangeShapeType="1"/>
              </p:cNvSpPr>
              <p:nvPr/>
            </p:nvSpPr>
            <p:spPr bwMode="auto">
              <a:xfrm>
                <a:off x="5016" y="1891"/>
                <a:ext cx="39" cy="1"/>
              </a:xfrm>
              <a:prstGeom prst="line">
                <a:avLst/>
              </a:prstGeom>
              <a:noFill/>
              <a:ln w="0">
                <a:solidFill>
                  <a:srgbClr val="000000"/>
                </a:solidFill>
                <a:round/>
                <a:headEnd/>
                <a:tailEnd/>
              </a:ln>
            </p:spPr>
            <p:txBody>
              <a:bodyPr/>
              <a:lstStyle/>
              <a:p>
                <a:endParaRPr lang="en-US"/>
              </a:p>
            </p:txBody>
          </p:sp>
          <p:sp>
            <p:nvSpPr>
              <p:cNvPr id="70417" name="Line 1809"/>
              <p:cNvSpPr>
                <a:spLocks noChangeShapeType="1"/>
              </p:cNvSpPr>
              <p:nvPr/>
            </p:nvSpPr>
            <p:spPr bwMode="auto">
              <a:xfrm flipV="1">
                <a:off x="5111" y="1900"/>
                <a:ext cx="1" cy="2"/>
              </a:xfrm>
              <a:prstGeom prst="line">
                <a:avLst/>
              </a:prstGeom>
              <a:noFill/>
              <a:ln w="0">
                <a:solidFill>
                  <a:srgbClr val="000000"/>
                </a:solidFill>
                <a:round/>
                <a:headEnd/>
                <a:tailEnd/>
              </a:ln>
            </p:spPr>
            <p:txBody>
              <a:bodyPr/>
              <a:lstStyle/>
              <a:p>
                <a:endParaRPr lang="en-US"/>
              </a:p>
            </p:txBody>
          </p:sp>
          <p:sp>
            <p:nvSpPr>
              <p:cNvPr id="70418" name="Line 1810"/>
              <p:cNvSpPr>
                <a:spLocks noChangeShapeType="1"/>
              </p:cNvSpPr>
              <p:nvPr/>
            </p:nvSpPr>
            <p:spPr bwMode="auto">
              <a:xfrm flipV="1">
                <a:off x="5111" y="1896"/>
                <a:ext cx="3" cy="4"/>
              </a:xfrm>
              <a:prstGeom prst="line">
                <a:avLst/>
              </a:prstGeom>
              <a:noFill/>
              <a:ln w="0">
                <a:solidFill>
                  <a:srgbClr val="000000"/>
                </a:solidFill>
                <a:round/>
                <a:headEnd/>
                <a:tailEnd/>
              </a:ln>
            </p:spPr>
            <p:txBody>
              <a:bodyPr/>
              <a:lstStyle/>
              <a:p>
                <a:endParaRPr lang="en-US"/>
              </a:p>
            </p:txBody>
          </p:sp>
          <p:sp>
            <p:nvSpPr>
              <p:cNvPr id="70419" name="Line 1811"/>
              <p:cNvSpPr>
                <a:spLocks noChangeShapeType="1"/>
              </p:cNvSpPr>
              <p:nvPr/>
            </p:nvSpPr>
            <p:spPr bwMode="auto">
              <a:xfrm flipV="1">
                <a:off x="5114" y="1894"/>
                <a:ext cx="3" cy="2"/>
              </a:xfrm>
              <a:prstGeom prst="line">
                <a:avLst/>
              </a:prstGeom>
              <a:noFill/>
              <a:ln w="0">
                <a:solidFill>
                  <a:srgbClr val="000000"/>
                </a:solidFill>
                <a:round/>
                <a:headEnd/>
                <a:tailEnd/>
              </a:ln>
            </p:spPr>
            <p:txBody>
              <a:bodyPr/>
              <a:lstStyle/>
              <a:p>
                <a:endParaRPr lang="en-US"/>
              </a:p>
            </p:txBody>
          </p:sp>
          <p:sp>
            <p:nvSpPr>
              <p:cNvPr id="70420" name="Line 1812"/>
              <p:cNvSpPr>
                <a:spLocks noChangeShapeType="1"/>
              </p:cNvSpPr>
              <p:nvPr/>
            </p:nvSpPr>
            <p:spPr bwMode="auto">
              <a:xfrm flipV="1">
                <a:off x="5117" y="1891"/>
                <a:ext cx="5" cy="3"/>
              </a:xfrm>
              <a:prstGeom prst="line">
                <a:avLst/>
              </a:prstGeom>
              <a:noFill/>
              <a:ln w="0">
                <a:solidFill>
                  <a:srgbClr val="000000"/>
                </a:solidFill>
                <a:round/>
                <a:headEnd/>
                <a:tailEnd/>
              </a:ln>
            </p:spPr>
            <p:txBody>
              <a:bodyPr/>
              <a:lstStyle/>
              <a:p>
                <a:endParaRPr lang="en-US"/>
              </a:p>
            </p:txBody>
          </p:sp>
          <p:sp>
            <p:nvSpPr>
              <p:cNvPr id="70421" name="Line 1813"/>
              <p:cNvSpPr>
                <a:spLocks noChangeShapeType="1"/>
              </p:cNvSpPr>
              <p:nvPr/>
            </p:nvSpPr>
            <p:spPr bwMode="auto">
              <a:xfrm>
                <a:off x="5122" y="1891"/>
                <a:ext cx="11" cy="1"/>
              </a:xfrm>
              <a:prstGeom prst="line">
                <a:avLst/>
              </a:prstGeom>
              <a:noFill/>
              <a:ln w="0">
                <a:solidFill>
                  <a:srgbClr val="000000"/>
                </a:solidFill>
                <a:round/>
                <a:headEnd/>
                <a:tailEnd/>
              </a:ln>
            </p:spPr>
            <p:txBody>
              <a:bodyPr/>
              <a:lstStyle/>
              <a:p>
                <a:endParaRPr lang="en-US"/>
              </a:p>
            </p:txBody>
          </p:sp>
          <p:sp>
            <p:nvSpPr>
              <p:cNvPr id="70422" name="Line 1814"/>
              <p:cNvSpPr>
                <a:spLocks noChangeShapeType="1"/>
              </p:cNvSpPr>
              <p:nvPr/>
            </p:nvSpPr>
            <p:spPr bwMode="auto">
              <a:xfrm>
                <a:off x="5133" y="1891"/>
                <a:ext cx="6" cy="3"/>
              </a:xfrm>
              <a:prstGeom prst="line">
                <a:avLst/>
              </a:prstGeom>
              <a:noFill/>
              <a:ln w="0">
                <a:solidFill>
                  <a:srgbClr val="000000"/>
                </a:solidFill>
                <a:round/>
                <a:headEnd/>
                <a:tailEnd/>
              </a:ln>
            </p:spPr>
            <p:txBody>
              <a:bodyPr/>
              <a:lstStyle/>
              <a:p>
                <a:endParaRPr lang="en-US"/>
              </a:p>
            </p:txBody>
          </p:sp>
        </p:grpSp>
        <p:sp>
          <p:nvSpPr>
            <p:cNvPr id="70423" name="Line 1815"/>
            <p:cNvSpPr>
              <a:spLocks noChangeShapeType="1"/>
            </p:cNvSpPr>
            <p:nvPr/>
          </p:nvSpPr>
          <p:spPr bwMode="auto">
            <a:xfrm>
              <a:off x="5139" y="1894"/>
              <a:ext cx="2" cy="2"/>
            </a:xfrm>
            <a:prstGeom prst="line">
              <a:avLst/>
            </a:prstGeom>
            <a:noFill/>
            <a:ln w="0">
              <a:solidFill>
                <a:srgbClr val="000000"/>
              </a:solidFill>
              <a:round/>
              <a:headEnd/>
              <a:tailEnd/>
            </a:ln>
          </p:spPr>
          <p:txBody>
            <a:bodyPr/>
            <a:lstStyle/>
            <a:p>
              <a:endParaRPr lang="en-US"/>
            </a:p>
          </p:txBody>
        </p:sp>
        <p:sp>
          <p:nvSpPr>
            <p:cNvPr id="70424" name="Line 1816"/>
            <p:cNvSpPr>
              <a:spLocks noChangeShapeType="1"/>
            </p:cNvSpPr>
            <p:nvPr/>
          </p:nvSpPr>
          <p:spPr bwMode="auto">
            <a:xfrm>
              <a:off x="5141" y="1896"/>
              <a:ext cx="3" cy="4"/>
            </a:xfrm>
            <a:prstGeom prst="line">
              <a:avLst/>
            </a:prstGeom>
            <a:noFill/>
            <a:ln w="0">
              <a:solidFill>
                <a:srgbClr val="000000"/>
              </a:solidFill>
              <a:round/>
              <a:headEnd/>
              <a:tailEnd/>
            </a:ln>
          </p:spPr>
          <p:txBody>
            <a:bodyPr/>
            <a:lstStyle/>
            <a:p>
              <a:endParaRPr lang="en-US"/>
            </a:p>
          </p:txBody>
        </p:sp>
        <p:sp>
          <p:nvSpPr>
            <p:cNvPr id="70425" name="Line 1817"/>
            <p:cNvSpPr>
              <a:spLocks noChangeShapeType="1"/>
            </p:cNvSpPr>
            <p:nvPr/>
          </p:nvSpPr>
          <p:spPr bwMode="auto">
            <a:xfrm>
              <a:off x="5144" y="1900"/>
              <a:ext cx="1" cy="4"/>
            </a:xfrm>
            <a:prstGeom prst="line">
              <a:avLst/>
            </a:prstGeom>
            <a:noFill/>
            <a:ln w="0">
              <a:solidFill>
                <a:srgbClr val="000000"/>
              </a:solidFill>
              <a:round/>
              <a:headEnd/>
              <a:tailEnd/>
            </a:ln>
          </p:spPr>
          <p:txBody>
            <a:bodyPr/>
            <a:lstStyle/>
            <a:p>
              <a:endParaRPr lang="en-US"/>
            </a:p>
          </p:txBody>
        </p:sp>
        <p:sp>
          <p:nvSpPr>
            <p:cNvPr id="70426" name="Line 1818"/>
            <p:cNvSpPr>
              <a:spLocks noChangeShapeType="1"/>
            </p:cNvSpPr>
            <p:nvPr/>
          </p:nvSpPr>
          <p:spPr bwMode="auto">
            <a:xfrm flipH="1">
              <a:off x="5141" y="1904"/>
              <a:ext cx="3" cy="5"/>
            </a:xfrm>
            <a:prstGeom prst="line">
              <a:avLst/>
            </a:prstGeom>
            <a:noFill/>
            <a:ln w="0">
              <a:solidFill>
                <a:srgbClr val="000000"/>
              </a:solidFill>
              <a:round/>
              <a:headEnd/>
              <a:tailEnd/>
            </a:ln>
          </p:spPr>
          <p:txBody>
            <a:bodyPr/>
            <a:lstStyle/>
            <a:p>
              <a:endParaRPr lang="en-US"/>
            </a:p>
          </p:txBody>
        </p:sp>
        <p:sp>
          <p:nvSpPr>
            <p:cNvPr id="70427" name="Line 1819"/>
            <p:cNvSpPr>
              <a:spLocks noChangeShapeType="1"/>
            </p:cNvSpPr>
            <p:nvPr/>
          </p:nvSpPr>
          <p:spPr bwMode="auto">
            <a:xfrm flipH="1">
              <a:off x="5136" y="1909"/>
              <a:ext cx="5" cy="6"/>
            </a:xfrm>
            <a:prstGeom prst="line">
              <a:avLst/>
            </a:prstGeom>
            <a:noFill/>
            <a:ln w="0">
              <a:solidFill>
                <a:srgbClr val="000000"/>
              </a:solidFill>
              <a:round/>
              <a:headEnd/>
              <a:tailEnd/>
            </a:ln>
          </p:spPr>
          <p:txBody>
            <a:bodyPr/>
            <a:lstStyle/>
            <a:p>
              <a:endParaRPr lang="en-US"/>
            </a:p>
          </p:txBody>
        </p:sp>
        <p:sp>
          <p:nvSpPr>
            <p:cNvPr id="70428" name="Line 1820"/>
            <p:cNvSpPr>
              <a:spLocks noChangeShapeType="1"/>
            </p:cNvSpPr>
            <p:nvPr/>
          </p:nvSpPr>
          <p:spPr bwMode="auto">
            <a:xfrm flipH="1">
              <a:off x="5108" y="1915"/>
              <a:ext cx="28" cy="21"/>
            </a:xfrm>
            <a:prstGeom prst="line">
              <a:avLst/>
            </a:prstGeom>
            <a:noFill/>
            <a:ln w="0">
              <a:solidFill>
                <a:srgbClr val="000000"/>
              </a:solidFill>
              <a:round/>
              <a:headEnd/>
              <a:tailEnd/>
            </a:ln>
          </p:spPr>
          <p:txBody>
            <a:bodyPr/>
            <a:lstStyle/>
            <a:p>
              <a:endParaRPr lang="en-US"/>
            </a:p>
          </p:txBody>
        </p:sp>
        <p:sp>
          <p:nvSpPr>
            <p:cNvPr id="70429" name="Line 1821"/>
            <p:cNvSpPr>
              <a:spLocks noChangeShapeType="1"/>
            </p:cNvSpPr>
            <p:nvPr/>
          </p:nvSpPr>
          <p:spPr bwMode="auto">
            <a:xfrm>
              <a:off x="5108" y="1936"/>
              <a:ext cx="39" cy="1"/>
            </a:xfrm>
            <a:prstGeom prst="line">
              <a:avLst/>
            </a:prstGeom>
            <a:noFill/>
            <a:ln w="0">
              <a:solidFill>
                <a:srgbClr val="000000"/>
              </a:solidFill>
              <a:round/>
              <a:headEnd/>
              <a:tailEnd/>
            </a:ln>
          </p:spPr>
          <p:txBody>
            <a:bodyPr/>
            <a:lstStyle/>
            <a:p>
              <a:endParaRPr lang="en-US"/>
            </a:p>
          </p:txBody>
        </p:sp>
        <p:sp>
          <p:nvSpPr>
            <p:cNvPr id="70430" name="Line 1822"/>
            <p:cNvSpPr>
              <a:spLocks noChangeShapeType="1"/>
            </p:cNvSpPr>
            <p:nvPr/>
          </p:nvSpPr>
          <p:spPr bwMode="auto">
            <a:xfrm flipH="1">
              <a:off x="5169" y="1891"/>
              <a:ext cx="9" cy="3"/>
            </a:xfrm>
            <a:prstGeom prst="line">
              <a:avLst/>
            </a:prstGeom>
            <a:noFill/>
            <a:ln w="0">
              <a:solidFill>
                <a:srgbClr val="000000"/>
              </a:solidFill>
              <a:round/>
              <a:headEnd/>
              <a:tailEnd/>
            </a:ln>
          </p:spPr>
          <p:txBody>
            <a:bodyPr/>
            <a:lstStyle/>
            <a:p>
              <a:endParaRPr lang="en-US"/>
            </a:p>
          </p:txBody>
        </p:sp>
        <p:sp>
          <p:nvSpPr>
            <p:cNvPr id="70431" name="Line 1823"/>
            <p:cNvSpPr>
              <a:spLocks noChangeShapeType="1"/>
            </p:cNvSpPr>
            <p:nvPr/>
          </p:nvSpPr>
          <p:spPr bwMode="auto">
            <a:xfrm flipH="1">
              <a:off x="5167" y="1894"/>
              <a:ext cx="2" cy="4"/>
            </a:xfrm>
            <a:prstGeom prst="line">
              <a:avLst/>
            </a:prstGeom>
            <a:noFill/>
            <a:ln w="0">
              <a:solidFill>
                <a:srgbClr val="000000"/>
              </a:solidFill>
              <a:round/>
              <a:headEnd/>
              <a:tailEnd/>
            </a:ln>
          </p:spPr>
          <p:txBody>
            <a:bodyPr/>
            <a:lstStyle/>
            <a:p>
              <a:endParaRPr lang="en-US"/>
            </a:p>
          </p:txBody>
        </p:sp>
        <p:sp>
          <p:nvSpPr>
            <p:cNvPr id="70432" name="Line 1824"/>
            <p:cNvSpPr>
              <a:spLocks noChangeShapeType="1"/>
            </p:cNvSpPr>
            <p:nvPr/>
          </p:nvSpPr>
          <p:spPr bwMode="auto">
            <a:xfrm>
              <a:off x="5167" y="1898"/>
              <a:ext cx="1" cy="4"/>
            </a:xfrm>
            <a:prstGeom prst="line">
              <a:avLst/>
            </a:prstGeom>
            <a:noFill/>
            <a:ln w="0">
              <a:solidFill>
                <a:srgbClr val="000000"/>
              </a:solidFill>
              <a:round/>
              <a:headEnd/>
              <a:tailEnd/>
            </a:ln>
          </p:spPr>
          <p:txBody>
            <a:bodyPr/>
            <a:lstStyle/>
            <a:p>
              <a:endParaRPr lang="en-US"/>
            </a:p>
          </p:txBody>
        </p:sp>
        <p:sp>
          <p:nvSpPr>
            <p:cNvPr id="70433" name="Line 1825"/>
            <p:cNvSpPr>
              <a:spLocks noChangeShapeType="1"/>
            </p:cNvSpPr>
            <p:nvPr/>
          </p:nvSpPr>
          <p:spPr bwMode="auto">
            <a:xfrm>
              <a:off x="5167" y="1902"/>
              <a:ext cx="2" cy="4"/>
            </a:xfrm>
            <a:prstGeom prst="line">
              <a:avLst/>
            </a:prstGeom>
            <a:noFill/>
            <a:ln w="0">
              <a:solidFill>
                <a:srgbClr val="000000"/>
              </a:solidFill>
              <a:round/>
              <a:headEnd/>
              <a:tailEnd/>
            </a:ln>
          </p:spPr>
          <p:txBody>
            <a:bodyPr/>
            <a:lstStyle/>
            <a:p>
              <a:endParaRPr lang="en-US"/>
            </a:p>
          </p:txBody>
        </p:sp>
        <p:sp>
          <p:nvSpPr>
            <p:cNvPr id="70434" name="Line 1826"/>
            <p:cNvSpPr>
              <a:spLocks noChangeShapeType="1"/>
            </p:cNvSpPr>
            <p:nvPr/>
          </p:nvSpPr>
          <p:spPr bwMode="auto">
            <a:xfrm>
              <a:off x="5169" y="1906"/>
              <a:ext cx="6" cy="3"/>
            </a:xfrm>
            <a:prstGeom prst="line">
              <a:avLst/>
            </a:prstGeom>
            <a:noFill/>
            <a:ln w="0">
              <a:solidFill>
                <a:srgbClr val="000000"/>
              </a:solidFill>
              <a:round/>
              <a:headEnd/>
              <a:tailEnd/>
            </a:ln>
          </p:spPr>
          <p:txBody>
            <a:bodyPr/>
            <a:lstStyle/>
            <a:p>
              <a:endParaRPr lang="en-US"/>
            </a:p>
          </p:txBody>
        </p:sp>
        <p:sp>
          <p:nvSpPr>
            <p:cNvPr id="70435" name="Line 1827"/>
            <p:cNvSpPr>
              <a:spLocks noChangeShapeType="1"/>
            </p:cNvSpPr>
            <p:nvPr/>
          </p:nvSpPr>
          <p:spPr bwMode="auto">
            <a:xfrm>
              <a:off x="5175" y="1909"/>
              <a:ext cx="11" cy="2"/>
            </a:xfrm>
            <a:prstGeom prst="line">
              <a:avLst/>
            </a:prstGeom>
            <a:noFill/>
            <a:ln w="0">
              <a:solidFill>
                <a:srgbClr val="000000"/>
              </a:solidFill>
              <a:round/>
              <a:headEnd/>
              <a:tailEnd/>
            </a:ln>
          </p:spPr>
          <p:txBody>
            <a:bodyPr/>
            <a:lstStyle/>
            <a:p>
              <a:endParaRPr lang="en-US"/>
            </a:p>
          </p:txBody>
        </p:sp>
        <p:sp>
          <p:nvSpPr>
            <p:cNvPr id="70436" name="Line 1828"/>
            <p:cNvSpPr>
              <a:spLocks noChangeShapeType="1"/>
            </p:cNvSpPr>
            <p:nvPr/>
          </p:nvSpPr>
          <p:spPr bwMode="auto">
            <a:xfrm>
              <a:off x="5186" y="1911"/>
              <a:ext cx="8" cy="2"/>
            </a:xfrm>
            <a:prstGeom prst="line">
              <a:avLst/>
            </a:prstGeom>
            <a:noFill/>
            <a:ln w="0">
              <a:solidFill>
                <a:srgbClr val="000000"/>
              </a:solidFill>
              <a:round/>
              <a:headEnd/>
              <a:tailEnd/>
            </a:ln>
          </p:spPr>
          <p:txBody>
            <a:bodyPr/>
            <a:lstStyle/>
            <a:p>
              <a:endParaRPr lang="en-US"/>
            </a:p>
          </p:txBody>
        </p:sp>
        <p:sp>
          <p:nvSpPr>
            <p:cNvPr id="70437" name="Line 1829"/>
            <p:cNvSpPr>
              <a:spLocks noChangeShapeType="1"/>
            </p:cNvSpPr>
            <p:nvPr/>
          </p:nvSpPr>
          <p:spPr bwMode="auto">
            <a:xfrm>
              <a:off x="5194" y="1913"/>
              <a:ext cx="6" cy="4"/>
            </a:xfrm>
            <a:prstGeom prst="line">
              <a:avLst/>
            </a:prstGeom>
            <a:noFill/>
            <a:ln w="0">
              <a:solidFill>
                <a:srgbClr val="000000"/>
              </a:solidFill>
              <a:round/>
              <a:headEnd/>
              <a:tailEnd/>
            </a:ln>
          </p:spPr>
          <p:txBody>
            <a:bodyPr/>
            <a:lstStyle/>
            <a:p>
              <a:endParaRPr lang="en-US"/>
            </a:p>
          </p:txBody>
        </p:sp>
        <p:sp>
          <p:nvSpPr>
            <p:cNvPr id="70438" name="Line 1830"/>
            <p:cNvSpPr>
              <a:spLocks noChangeShapeType="1"/>
            </p:cNvSpPr>
            <p:nvPr/>
          </p:nvSpPr>
          <p:spPr bwMode="auto">
            <a:xfrm>
              <a:off x="5200" y="1917"/>
              <a:ext cx="3" cy="4"/>
            </a:xfrm>
            <a:prstGeom prst="line">
              <a:avLst/>
            </a:prstGeom>
            <a:noFill/>
            <a:ln w="0">
              <a:solidFill>
                <a:srgbClr val="000000"/>
              </a:solidFill>
              <a:round/>
              <a:headEnd/>
              <a:tailEnd/>
            </a:ln>
          </p:spPr>
          <p:txBody>
            <a:bodyPr/>
            <a:lstStyle/>
            <a:p>
              <a:endParaRPr lang="en-US"/>
            </a:p>
          </p:txBody>
        </p:sp>
        <p:sp>
          <p:nvSpPr>
            <p:cNvPr id="70439" name="Line 1831"/>
            <p:cNvSpPr>
              <a:spLocks noChangeShapeType="1"/>
            </p:cNvSpPr>
            <p:nvPr/>
          </p:nvSpPr>
          <p:spPr bwMode="auto">
            <a:xfrm>
              <a:off x="5203" y="1921"/>
              <a:ext cx="1" cy="7"/>
            </a:xfrm>
            <a:prstGeom prst="line">
              <a:avLst/>
            </a:prstGeom>
            <a:noFill/>
            <a:ln w="0">
              <a:solidFill>
                <a:srgbClr val="000000"/>
              </a:solidFill>
              <a:round/>
              <a:headEnd/>
              <a:tailEnd/>
            </a:ln>
          </p:spPr>
          <p:txBody>
            <a:bodyPr/>
            <a:lstStyle/>
            <a:p>
              <a:endParaRPr lang="en-US"/>
            </a:p>
          </p:txBody>
        </p:sp>
        <p:sp>
          <p:nvSpPr>
            <p:cNvPr id="70440" name="Line 1832"/>
            <p:cNvSpPr>
              <a:spLocks noChangeShapeType="1"/>
            </p:cNvSpPr>
            <p:nvPr/>
          </p:nvSpPr>
          <p:spPr bwMode="auto">
            <a:xfrm flipH="1">
              <a:off x="5200" y="1928"/>
              <a:ext cx="3" cy="4"/>
            </a:xfrm>
            <a:prstGeom prst="line">
              <a:avLst/>
            </a:prstGeom>
            <a:noFill/>
            <a:ln w="0">
              <a:solidFill>
                <a:srgbClr val="000000"/>
              </a:solidFill>
              <a:round/>
              <a:headEnd/>
              <a:tailEnd/>
            </a:ln>
          </p:spPr>
          <p:txBody>
            <a:bodyPr/>
            <a:lstStyle/>
            <a:p>
              <a:endParaRPr lang="en-US"/>
            </a:p>
          </p:txBody>
        </p:sp>
        <p:sp>
          <p:nvSpPr>
            <p:cNvPr id="70441" name="Line 1833"/>
            <p:cNvSpPr>
              <a:spLocks noChangeShapeType="1"/>
            </p:cNvSpPr>
            <p:nvPr/>
          </p:nvSpPr>
          <p:spPr bwMode="auto">
            <a:xfrm flipH="1">
              <a:off x="5197" y="1932"/>
              <a:ext cx="3" cy="2"/>
            </a:xfrm>
            <a:prstGeom prst="line">
              <a:avLst/>
            </a:prstGeom>
            <a:noFill/>
            <a:ln w="0">
              <a:solidFill>
                <a:srgbClr val="000000"/>
              </a:solidFill>
              <a:round/>
              <a:headEnd/>
              <a:tailEnd/>
            </a:ln>
          </p:spPr>
          <p:txBody>
            <a:bodyPr/>
            <a:lstStyle/>
            <a:p>
              <a:endParaRPr lang="en-US"/>
            </a:p>
          </p:txBody>
        </p:sp>
        <p:sp>
          <p:nvSpPr>
            <p:cNvPr id="70442" name="Line 1834"/>
            <p:cNvSpPr>
              <a:spLocks noChangeShapeType="1"/>
            </p:cNvSpPr>
            <p:nvPr/>
          </p:nvSpPr>
          <p:spPr bwMode="auto">
            <a:xfrm flipH="1">
              <a:off x="5189" y="1934"/>
              <a:ext cx="8" cy="2"/>
            </a:xfrm>
            <a:prstGeom prst="line">
              <a:avLst/>
            </a:prstGeom>
            <a:noFill/>
            <a:ln w="0">
              <a:solidFill>
                <a:srgbClr val="000000"/>
              </a:solidFill>
              <a:round/>
              <a:headEnd/>
              <a:tailEnd/>
            </a:ln>
          </p:spPr>
          <p:txBody>
            <a:bodyPr/>
            <a:lstStyle/>
            <a:p>
              <a:endParaRPr lang="en-US"/>
            </a:p>
          </p:txBody>
        </p:sp>
        <p:sp>
          <p:nvSpPr>
            <p:cNvPr id="70443" name="Line 1835"/>
            <p:cNvSpPr>
              <a:spLocks noChangeShapeType="1"/>
            </p:cNvSpPr>
            <p:nvPr/>
          </p:nvSpPr>
          <p:spPr bwMode="auto">
            <a:xfrm flipH="1">
              <a:off x="5178" y="1936"/>
              <a:ext cx="11" cy="1"/>
            </a:xfrm>
            <a:prstGeom prst="line">
              <a:avLst/>
            </a:prstGeom>
            <a:noFill/>
            <a:ln w="0">
              <a:solidFill>
                <a:srgbClr val="000000"/>
              </a:solidFill>
              <a:round/>
              <a:headEnd/>
              <a:tailEnd/>
            </a:ln>
          </p:spPr>
          <p:txBody>
            <a:bodyPr/>
            <a:lstStyle/>
            <a:p>
              <a:endParaRPr lang="en-US"/>
            </a:p>
          </p:txBody>
        </p:sp>
        <p:sp>
          <p:nvSpPr>
            <p:cNvPr id="70444" name="Line 1836"/>
            <p:cNvSpPr>
              <a:spLocks noChangeShapeType="1"/>
            </p:cNvSpPr>
            <p:nvPr/>
          </p:nvSpPr>
          <p:spPr bwMode="auto">
            <a:xfrm flipH="1" flipV="1">
              <a:off x="5169" y="1934"/>
              <a:ext cx="9" cy="2"/>
            </a:xfrm>
            <a:prstGeom prst="line">
              <a:avLst/>
            </a:prstGeom>
            <a:noFill/>
            <a:ln w="0">
              <a:solidFill>
                <a:srgbClr val="000000"/>
              </a:solidFill>
              <a:round/>
              <a:headEnd/>
              <a:tailEnd/>
            </a:ln>
          </p:spPr>
          <p:txBody>
            <a:bodyPr/>
            <a:lstStyle/>
            <a:p>
              <a:endParaRPr lang="en-US"/>
            </a:p>
          </p:txBody>
        </p:sp>
        <p:sp>
          <p:nvSpPr>
            <p:cNvPr id="70445" name="Line 1837"/>
            <p:cNvSpPr>
              <a:spLocks noChangeShapeType="1"/>
            </p:cNvSpPr>
            <p:nvPr/>
          </p:nvSpPr>
          <p:spPr bwMode="auto">
            <a:xfrm flipH="1" flipV="1">
              <a:off x="5167" y="1932"/>
              <a:ext cx="2" cy="2"/>
            </a:xfrm>
            <a:prstGeom prst="line">
              <a:avLst/>
            </a:prstGeom>
            <a:noFill/>
            <a:ln w="0">
              <a:solidFill>
                <a:srgbClr val="000000"/>
              </a:solidFill>
              <a:round/>
              <a:headEnd/>
              <a:tailEnd/>
            </a:ln>
          </p:spPr>
          <p:txBody>
            <a:bodyPr/>
            <a:lstStyle/>
            <a:p>
              <a:endParaRPr lang="en-US"/>
            </a:p>
          </p:txBody>
        </p:sp>
        <p:sp>
          <p:nvSpPr>
            <p:cNvPr id="70446" name="Line 1838"/>
            <p:cNvSpPr>
              <a:spLocks noChangeShapeType="1"/>
            </p:cNvSpPr>
            <p:nvPr/>
          </p:nvSpPr>
          <p:spPr bwMode="auto">
            <a:xfrm flipH="1" flipV="1">
              <a:off x="5164" y="1928"/>
              <a:ext cx="3" cy="4"/>
            </a:xfrm>
            <a:prstGeom prst="line">
              <a:avLst/>
            </a:prstGeom>
            <a:noFill/>
            <a:ln w="0">
              <a:solidFill>
                <a:srgbClr val="000000"/>
              </a:solidFill>
              <a:round/>
              <a:headEnd/>
              <a:tailEnd/>
            </a:ln>
          </p:spPr>
          <p:txBody>
            <a:bodyPr/>
            <a:lstStyle/>
            <a:p>
              <a:endParaRPr lang="en-US"/>
            </a:p>
          </p:txBody>
        </p:sp>
        <p:sp>
          <p:nvSpPr>
            <p:cNvPr id="70447" name="Line 1839"/>
            <p:cNvSpPr>
              <a:spLocks noChangeShapeType="1"/>
            </p:cNvSpPr>
            <p:nvPr/>
          </p:nvSpPr>
          <p:spPr bwMode="auto">
            <a:xfrm flipV="1">
              <a:off x="5164" y="1921"/>
              <a:ext cx="1" cy="7"/>
            </a:xfrm>
            <a:prstGeom prst="line">
              <a:avLst/>
            </a:prstGeom>
            <a:noFill/>
            <a:ln w="0">
              <a:solidFill>
                <a:srgbClr val="000000"/>
              </a:solidFill>
              <a:round/>
              <a:headEnd/>
              <a:tailEnd/>
            </a:ln>
          </p:spPr>
          <p:txBody>
            <a:bodyPr/>
            <a:lstStyle/>
            <a:p>
              <a:endParaRPr lang="en-US"/>
            </a:p>
          </p:txBody>
        </p:sp>
        <p:sp>
          <p:nvSpPr>
            <p:cNvPr id="70448" name="Line 1840"/>
            <p:cNvSpPr>
              <a:spLocks noChangeShapeType="1"/>
            </p:cNvSpPr>
            <p:nvPr/>
          </p:nvSpPr>
          <p:spPr bwMode="auto">
            <a:xfrm flipV="1">
              <a:off x="5164" y="1917"/>
              <a:ext cx="3" cy="4"/>
            </a:xfrm>
            <a:prstGeom prst="line">
              <a:avLst/>
            </a:prstGeom>
            <a:noFill/>
            <a:ln w="0">
              <a:solidFill>
                <a:srgbClr val="000000"/>
              </a:solidFill>
              <a:round/>
              <a:headEnd/>
              <a:tailEnd/>
            </a:ln>
          </p:spPr>
          <p:txBody>
            <a:bodyPr/>
            <a:lstStyle/>
            <a:p>
              <a:endParaRPr lang="en-US"/>
            </a:p>
          </p:txBody>
        </p:sp>
        <p:sp>
          <p:nvSpPr>
            <p:cNvPr id="70449" name="Line 1841"/>
            <p:cNvSpPr>
              <a:spLocks noChangeShapeType="1"/>
            </p:cNvSpPr>
            <p:nvPr/>
          </p:nvSpPr>
          <p:spPr bwMode="auto">
            <a:xfrm flipV="1">
              <a:off x="5167" y="1913"/>
              <a:ext cx="5" cy="4"/>
            </a:xfrm>
            <a:prstGeom prst="line">
              <a:avLst/>
            </a:prstGeom>
            <a:noFill/>
            <a:ln w="0">
              <a:solidFill>
                <a:srgbClr val="000000"/>
              </a:solidFill>
              <a:round/>
              <a:headEnd/>
              <a:tailEnd/>
            </a:ln>
          </p:spPr>
          <p:txBody>
            <a:bodyPr/>
            <a:lstStyle/>
            <a:p>
              <a:endParaRPr lang="en-US"/>
            </a:p>
          </p:txBody>
        </p:sp>
        <p:sp>
          <p:nvSpPr>
            <p:cNvPr id="70450" name="Line 1842"/>
            <p:cNvSpPr>
              <a:spLocks noChangeShapeType="1"/>
            </p:cNvSpPr>
            <p:nvPr/>
          </p:nvSpPr>
          <p:spPr bwMode="auto">
            <a:xfrm flipV="1">
              <a:off x="5172" y="1911"/>
              <a:ext cx="8" cy="2"/>
            </a:xfrm>
            <a:prstGeom prst="line">
              <a:avLst/>
            </a:prstGeom>
            <a:noFill/>
            <a:ln w="0">
              <a:solidFill>
                <a:srgbClr val="000000"/>
              </a:solidFill>
              <a:round/>
              <a:headEnd/>
              <a:tailEnd/>
            </a:ln>
          </p:spPr>
          <p:txBody>
            <a:bodyPr/>
            <a:lstStyle/>
            <a:p>
              <a:endParaRPr lang="en-US"/>
            </a:p>
          </p:txBody>
        </p:sp>
        <p:sp>
          <p:nvSpPr>
            <p:cNvPr id="70451" name="Line 1843"/>
            <p:cNvSpPr>
              <a:spLocks noChangeShapeType="1"/>
            </p:cNvSpPr>
            <p:nvPr/>
          </p:nvSpPr>
          <p:spPr bwMode="auto">
            <a:xfrm flipV="1">
              <a:off x="5180" y="1909"/>
              <a:ext cx="12" cy="2"/>
            </a:xfrm>
            <a:prstGeom prst="line">
              <a:avLst/>
            </a:prstGeom>
            <a:noFill/>
            <a:ln w="0">
              <a:solidFill>
                <a:srgbClr val="000000"/>
              </a:solidFill>
              <a:round/>
              <a:headEnd/>
              <a:tailEnd/>
            </a:ln>
          </p:spPr>
          <p:txBody>
            <a:bodyPr/>
            <a:lstStyle/>
            <a:p>
              <a:endParaRPr lang="en-US"/>
            </a:p>
          </p:txBody>
        </p:sp>
        <p:sp>
          <p:nvSpPr>
            <p:cNvPr id="70452" name="Line 1844"/>
            <p:cNvSpPr>
              <a:spLocks noChangeShapeType="1"/>
            </p:cNvSpPr>
            <p:nvPr/>
          </p:nvSpPr>
          <p:spPr bwMode="auto">
            <a:xfrm flipV="1">
              <a:off x="5192" y="1906"/>
              <a:ext cx="5" cy="3"/>
            </a:xfrm>
            <a:prstGeom prst="line">
              <a:avLst/>
            </a:prstGeom>
            <a:noFill/>
            <a:ln w="0">
              <a:solidFill>
                <a:srgbClr val="000000"/>
              </a:solidFill>
              <a:round/>
              <a:headEnd/>
              <a:tailEnd/>
            </a:ln>
          </p:spPr>
          <p:txBody>
            <a:bodyPr/>
            <a:lstStyle/>
            <a:p>
              <a:endParaRPr lang="en-US"/>
            </a:p>
          </p:txBody>
        </p:sp>
        <p:sp>
          <p:nvSpPr>
            <p:cNvPr id="70453" name="Line 1845"/>
            <p:cNvSpPr>
              <a:spLocks noChangeShapeType="1"/>
            </p:cNvSpPr>
            <p:nvPr/>
          </p:nvSpPr>
          <p:spPr bwMode="auto">
            <a:xfrm flipV="1">
              <a:off x="5197" y="1902"/>
              <a:ext cx="3" cy="4"/>
            </a:xfrm>
            <a:prstGeom prst="line">
              <a:avLst/>
            </a:prstGeom>
            <a:noFill/>
            <a:ln w="0">
              <a:solidFill>
                <a:srgbClr val="000000"/>
              </a:solidFill>
              <a:round/>
              <a:headEnd/>
              <a:tailEnd/>
            </a:ln>
          </p:spPr>
          <p:txBody>
            <a:bodyPr/>
            <a:lstStyle/>
            <a:p>
              <a:endParaRPr lang="en-US"/>
            </a:p>
          </p:txBody>
        </p:sp>
        <p:sp>
          <p:nvSpPr>
            <p:cNvPr id="70454" name="Line 1846"/>
            <p:cNvSpPr>
              <a:spLocks noChangeShapeType="1"/>
            </p:cNvSpPr>
            <p:nvPr/>
          </p:nvSpPr>
          <p:spPr bwMode="auto">
            <a:xfrm flipV="1">
              <a:off x="5200" y="1898"/>
              <a:ext cx="1" cy="4"/>
            </a:xfrm>
            <a:prstGeom prst="line">
              <a:avLst/>
            </a:prstGeom>
            <a:noFill/>
            <a:ln w="0">
              <a:solidFill>
                <a:srgbClr val="000000"/>
              </a:solidFill>
              <a:round/>
              <a:headEnd/>
              <a:tailEnd/>
            </a:ln>
          </p:spPr>
          <p:txBody>
            <a:bodyPr/>
            <a:lstStyle/>
            <a:p>
              <a:endParaRPr lang="en-US"/>
            </a:p>
          </p:txBody>
        </p:sp>
        <p:sp>
          <p:nvSpPr>
            <p:cNvPr id="70455" name="Line 1847"/>
            <p:cNvSpPr>
              <a:spLocks noChangeShapeType="1"/>
            </p:cNvSpPr>
            <p:nvPr/>
          </p:nvSpPr>
          <p:spPr bwMode="auto">
            <a:xfrm flipH="1" flipV="1">
              <a:off x="5197" y="1894"/>
              <a:ext cx="3" cy="4"/>
            </a:xfrm>
            <a:prstGeom prst="line">
              <a:avLst/>
            </a:prstGeom>
            <a:noFill/>
            <a:ln w="0">
              <a:solidFill>
                <a:srgbClr val="000000"/>
              </a:solidFill>
              <a:round/>
              <a:headEnd/>
              <a:tailEnd/>
            </a:ln>
          </p:spPr>
          <p:txBody>
            <a:bodyPr/>
            <a:lstStyle/>
            <a:p>
              <a:endParaRPr lang="en-US"/>
            </a:p>
          </p:txBody>
        </p:sp>
        <p:sp>
          <p:nvSpPr>
            <p:cNvPr id="70456" name="Line 1848"/>
            <p:cNvSpPr>
              <a:spLocks noChangeShapeType="1"/>
            </p:cNvSpPr>
            <p:nvPr/>
          </p:nvSpPr>
          <p:spPr bwMode="auto">
            <a:xfrm flipH="1" flipV="1">
              <a:off x="5189" y="1891"/>
              <a:ext cx="8" cy="3"/>
            </a:xfrm>
            <a:prstGeom prst="line">
              <a:avLst/>
            </a:prstGeom>
            <a:noFill/>
            <a:ln w="0">
              <a:solidFill>
                <a:srgbClr val="000000"/>
              </a:solidFill>
              <a:round/>
              <a:headEnd/>
              <a:tailEnd/>
            </a:ln>
          </p:spPr>
          <p:txBody>
            <a:bodyPr/>
            <a:lstStyle/>
            <a:p>
              <a:endParaRPr lang="en-US"/>
            </a:p>
          </p:txBody>
        </p:sp>
        <p:sp>
          <p:nvSpPr>
            <p:cNvPr id="70457" name="Line 1849"/>
            <p:cNvSpPr>
              <a:spLocks noChangeShapeType="1"/>
            </p:cNvSpPr>
            <p:nvPr/>
          </p:nvSpPr>
          <p:spPr bwMode="auto">
            <a:xfrm flipH="1">
              <a:off x="5178" y="1891"/>
              <a:ext cx="11" cy="1"/>
            </a:xfrm>
            <a:prstGeom prst="line">
              <a:avLst/>
            </a:prstGeom>
            <a:noFill/>
            <a:ln w="0">
              <a:solidFill>
                <a:srgbClr val="000000"/>
              </a:solidFill>
              <a:round/>
              <a:headEnd/>
              <a:tailEnd/>
            </a:ln>
          </p:spPr>
          <p:txBody>
            <a:bodyPr/>
            <a:lstStyle/>
            <a:p>
              <a:endParaRPr lang="en-US"/>
            </a:p>
          </p:txBody>
        </p:sp>
        <p:sp>
          <p:nvSpPr>
            <p:cNvPr id="70458" name="Line 1850"/>
            <p:cNvSpPr>
              <a:spLocks noChangeShapeType="1"/>
            </p:cNvSpPr>
            <p:nvPr/>
          </p:nvSpPr>
          <p:spPr bwMode="auto">
            <a:xfrm>
              <a:off x="5410" y="1891"/>
              <a:ext cx="31" cy="1"/>
            </a:xfrm>
            <a:prstGeom prst="line">
              <a:avLst/>
            </a:prstGeom>
            <a:noFill/>
            <a:ln w="0">
              <a:solidFill>
                <a:srgbClr val="000000"/>
              </a:solidFill>
              <a:round/>
              <a:headEnd/>
              <a:tailEnd/>
            </a:ln>
          </p:spPr>
          <p:txBody>
            <a:bodyPr/>
            <a:lstStyle/>
            <a:p>
              <a:endParaRPr lang="en-US"/>
            </a:p>
          </p:txBody>
        </p:sp>
        <p:sp>
          <p:nvSpPr>
            <p:cNvPr id="70459" name="Line 1851"/>
            <p:cNvSpPr>
              <a:spLocks noChangeShapeType="1"/>
            </p:cNvSpPr>
            <p:nvPr/>
          </p:nvSpPr>
          <p:spPr bwMode="auto">
            <a:xfrm flipH="1">
              <a:off x="5424" y="1891"/>
              <a:ext cx="17" cy="18"/>
            </a:xfrm>
            <a:prstGeom prst="line">
              <a:avLst/>
            </a:prstGeom>
            <a:noFill/>
            <a:ln w="0">
              <a:solidFill>
                <a:srgbClr val="000000"/>
              </a:solidFill>
              <a:round/>
              <a:headEnd/>
              <a:tailEnd/>
            </a:ln>
          </p:spPr>
          <p:txBody>
            <a:bodyPr/>
            <a:lstStyle/>
            <a:p>
              <a:endParaRPr lang="en-US"/>
            </a:p>
          </p:txBody>
        </p:sp>
        <p:sp>
          <p:nvSpPr>
            <p:cNvPr id="70460" name="Line 1852"/>
            <p:cNvSpPr>
              <a:spLocks noChangeShapeType="1"/>
            </p:cNvSpPr>
            <p:nvPr/>
          </p:nvSpPr>
          <p:spPr bwMode="auto">
            <a:xfrm>
              <a:off x="5424" y="1909"/>
              <a:ext cx="8" cy="1"/>
            </a:xfrm>
            <a:prstGeom prst="line">
              <a:avLst/>
            </a:prstGeom>
            <a:noFill/>
            <a:ln w="0">
              <a:solidFill>
                <a:srgbClr val="000000"/>
              </a:solidFill>
              <a:round/>
              <a:headEnd/>
              <a:tailEnd/>
            </a:ln>
          </p:spPr>
          <p:txBody>
            <a:bodyPr/>
            <a:lstStyle/>
            <a:p>
              <a:endParaRPr lang="en-US"/>
            </a:p>
          </p:txBody>
        </p:sp>
        <p:sp>
          <p:nvSpPr>
            <p:cNvPr id="70461" name="Line 1853"/>
            <p:cNvSpPr>
              <a:spLocks noChangeShapeType="1"/>
            </p:cNvSpPr>
            <p:nvPr/>
          </p:nvSpPr>
          <p:spPr bwMode="auto">
            <a:xfrm>
              <a:off x="5432" y="1909"/>
              <a:ext cx="6" cy="2"/>
            </a:xfrm>
            <a:prstGeom prst="line">
              <a:avLst/>
            </a:prstGeom>
            <a:noFill/>
            <a:ln w="0">
              <a:solidFill>
                <a:srgbClr val="000000"/>
              </a:solidFill>
              <a:round/>
              <a:headEnd/>
              <a:tailEnd/>
            </a:ln>
          </p:spPr>
          <p:txBody>
            <a:bodyPr/>
            <a:lstStyle/>
            <a:p>
              <a:endParaRPr lang="en-US"/>
            </a:p>
          </p:txBody>
        </p:sp>
        <p:sp>
          <p:nvSpPr>
            <p:cNvPr id="70462" name="Line 1854"/>
            <p:cNvSpPr>
              <a:spLocks noChangeShapeType="1"/>
            </p:cNvSpPr>
            <p:nvPr/>
          </p:nvSpPr>
          <p:spPr bwMode="auto">
            <a:xfrm>
              <a:off x="5438" y="1911"/>
              <a:ext cx="3" cy="2"/>
            </a:xfrm>
            <a:prstGeom prst="line">
              <a:avLst/>
            </a:prstGeom>
            <a:noFill/>
            <a:ln w="0">
              <a:solidFill>
                <a:srgbClr val="000000"/>
              </a:solidFill>
              <a:round/>
              <a:headEnd/>
              <a:tailEnd/>
            </a:ln>
          </p:spPr>
          <p:txBody>
            <a:bodyPr/>
            <a:lstStyle/>
            <a:p>
              <a:endParaRPr lang="en-US"/>
            </a:p>
          </p:txBody>
        </p:sp>
        <p:sp>
          <p:nvSpPr>
            <p:cNvPr id="70463" name="Line 1855"/>
            <p:cNvSpPr>
              <a:spLocks noChangeShapeType="1"/>
            </p:cNvSpPr>
            <p:nvPr/>
          </p:nvSpPr>
          <p:spPr bwMode="auto">
            <a:xfrm>
              <a:off x="5441" y="1913"/>
              <a:ext cx="2" cy="6"/>
            </a:xfrm>
            <a:prstGeom prst="line">
              <a:avLst/>
            </a:prstGeom>
            <a:noFill/>
            <a:ln w="0">
              <a:solidFill>
                <a:srgbClr val="000000"/>
              </a:solidFill>
              <a:round/>
              <a:headEnd/>
              <a:tailEnd/>
            </a:ln>
          </p:spPr>
          <p:txBody>
            <a:bodyPr/>
            <a:lstStyle/>
            <a:p>
              <a:endParaRPr lang="en-US"/>
            </a:p>
          </p:txBody>
        </p:sp>
        <p:sp>
          <p:nvSpPr>
            <p:cNvPr id="70464" name="Line 1856"/>
            <p:cNvSpPr>
              <a:spLocks noChangeShapeType="1"/>
            </p:cNvSpPr>
            <p:nvPr/>
          </p:nvSpPr>
          <p:spPr bwMode="auto">
            <a:xfrm>
              <a:off x="5443" y="1919"/>
              <a:ext cx="1" cy="5"/>
            </a:xfrm>
            <a:prstGeom prst="line">
              <a:avLst/>
            </a:prstGeom>
            <a:noFill/>
            <a:ln w="0">
              <a:solidFill>
                <a:srgbClr val="000000"/>
              </a:solidFill>
              <a:round/>
              <a:headEnd/>
              <a:tailEnd/>
            </a:ln>
          </p:spPr>
          <p:txBody>
            <a:bodyPr/>
            <a:lstStyle/>
            <a:p>
              <a:endParaRPr lang="en-US"/>
            </a:p>
          </p:txBody>
        </p:sp>
        <p:sp>
          <p:nvSpPr>
            <p:cNvPr id="70465" name="Line 1857"/>
            <p:cNvSpPr>
              <a:spLocks noChangeShapeType="1"/>
            </p:cNvSpPr>
            <p:nvPr/>
          </p:nvSpPr>
          <p:spPr bwMode="auto">
            <a:xfrm flipH="1">
              <a:off x="5441" y="1924"/>
              <a:ext cx="2" cy="6"/>
            </a:xfrm>
            <a:prstGeom prst="line">
              <a:avLst/>
            </a:prstGeom>
            <a:noFill/>
            <a:ln w="0">
              <a:solidFill>
                <a:srgbClr val="000000"/>
              </a:solidFill>
              <a:round/>
              <a:headEnd/>
              <a:tailEnd/>
            </a:ln>
          </p:spPr>
          <p:txBody>
            <a:bodyPr/>
            <a:lstStyle/>
            <a:p>
              <a:endParaRPr lang="en-US"/>
            </a:p>
          </p:txBody>
        </p:sp>
        <p:sp>
          <p:nvSpPr>
            <p:cNvPr id="70466" name="Line 1858"/>
            <p:cNvSpPr>
              <a:spLocks noChangeShapeType="1"/>
            </p:cNvSpPr>
            <p:nvPr/>
          </p:nvSpPr>
          <p:spPr bwMode="auto">
            <a:xfrm flipH="1">
              <a:off x="5435" y="1930"/>
              <a:ext cx="6" cy="4"/>
            </a:xfrm>
            <a:prstGeom prst="line">
              <a:avLst/>
            </a:prstGeom>
            <a:noFill/>
            <a:ln w="0">
              <a:solidFill>
                <a:srgbClr val="000000"/>
              </a:solidFill>
              <a:round/>
              <a:headEnd/>
              <a:tailEnd/>
            </a:ln>
          </p:spPr>
          <p:txBody>
            <a:bodyPr/>
            <a:lstStyle/>
            <a:p>
              <a:endParaRPr lang="en-US"/>
            </a:p>
          </p:txBody>
        </p:sp>
        <p:sp>
          <p:nvSpPr>
            <p:cNvPr id="70467" name="Line 1859"/>
            <p:cNvSpPr>
              <a:spLocks noChangeShapeType="1"/>
            </p:cNvSpPr>
            <p:nvPr/>
          </p:nvSpPr>
          <p:spPr bwMode="auto">
            <a:xfrm flipH="1">
              <a:off x="5426" y="1934"/>
              <a:ext cx="9" cy="2"/>
            </a:xfrm>
            <a:prstGeom prst="line">
              <a:avLst/>
            </a:prstGeom>
            <a:noFill/>
            <a:ln w="0">
              <a:solidFill>
                <a:srgbClr val="000000"/>
              </a:solidFill>
              <a:round/>
              <a:headEnd/>
              <a:tailEnd/>
            </a:ln>
          </p:spPr>
          <p:txBody>
            <a:bodyPr/>
            <a:lstStyle/>
            <a:p>
              <a:endParaRPr lang="en-US"/>
            </a:p>
          </p:txBody>
        </p:sp>
        <p:sp>
          <p:nvSpPr>
            <p:cNvPr id="70468" name="Line 1860"/>
            <p:cNvSpPr>
              <a:spLocks noChangeShapeType="1"/>
            </p:cNvSpPr>
            <p:nvPr/>
          </p:nvSpPr>
          <p:spPr bwMode="auto">
            <a:xfrm flipH="1">
              <a:off x="5418" y="1936"/>
              <a:ext cx="8" cy="1"/>
            </a:xfrm>
            <a:prstGeom prst="line">
              <a:avLst/>
            </a:prstGeom>
            <a:noFill/>
            <a:ln w="0">
              <a:solidFill>
                <a:srgbClr val="000000"/>
              </a:solidFill>
              <a:round/>
              <a:headEnd/>
              <a:tailEnd/>
            </a:ln>
          </p:spPr>
          <p:txBody>
            <a:bodyPr/>
            <a:lstStyle/>
            <a:p>
              <a:endParaRPr lang="en-US"/>
            </a:p>
          </p:txBody>
        </p:sp>
        <p:sp>
          <p:nvSpPr>
            <p:cNvPr id="70469" name="Line 1861"/>
            <p:cNvSpPr>
              <a:spLocks noChangeShapeType="1"/>
            </p:cNvSpPr>
            <p:nvPr/>
          </p:nvSpPr>
          <p:spPr bwMode="auto">
            <a:xfrm flipH="1" flipV="1">
              <a:off x="5410" y="1934"/>
              <a:ext cx="8" cy="2"/>
            </a:xfrm>
            <a:prstGeom prst="line">
              <a:avLst/>
            </a:prstGeom>
            <a:noFill/>
            <a:ln w="0">
              <a:solidFill>
                <a:srgbClr val="000000"/>
              </a:solidFill>
              <a:round/>
              <a:headEnd/>
              <a:tailEnd/>
            </a:ln>
          </p:spPr>
          <p:txBody>
            <a:bodyPr/>
            <a:lstStyle/>
            <a:p>
              <a:endParaRPr lang="en-US"/>
            </a:p>
          </p:txBody>
        </p:sp>
        <p:sp>
          <p:nvSpPr>
            <p:cNvPr id="70470" name="Line 1862"/>
            <p:cNvSpPr>
              <a:spLocks noChangeShapeType="1"/>
            </p:cNvSpPr>
            <p:nvPr/>
          </p:nvSpPr>
          <p:spPr bwMode="auto">
            <a:xfrm flipH="1" flipV="1">
              <a:off x="5407" y="1932"/>
              <a:ext cx="3" cy="2"/>
            </a:xfrm>
            <a:prstGeom prst="line">
              <a:avLst/>
            </a:prstGeom>
            <a:noFill/>
            <a:ln w="0">
              <a:solidFill>
                <a:srgbClr val="000000"/>
              </a:solidFill>
              <a:round/>
              <a:headEnd/>
              <a:tailEnd/>
            </a:ln>
          </p:spPr>
          <p:txBody>
            <a:bodyPr/>
            <a:lstStyle/>
            <a:p>
              <a:endParaRPr lang="en-US"/>
            </a:p>
          </p:txBody>
        </p:sp>
        <p:sp>
          <p:nvSpPr>
            <p:cNvPr id="70471" name="Line 1863"/>
            <p:cNvSpPr>
              <a:spLocks noChangeShapeType="1"/>
            </p:cNvSpPr>
            <p:nvPr/>
          </p:nvSpPr>
          <p:spPr bwMode="auto">
            <a:xfrm flipH="1" flipV="1">
              <a:off x="5404" y="1928"/>
              <a:ext cx="3" cy="4"/>
            </a:xfrm>
            <a:prstGeom prst="line">
              <a:avLst/>
            </a:prstGeom>
            <a:noFill/>
            <a:ln w="0">
              <a:solidFill>
                <a:srgbClr val="000000"/>
              </a:solidFill>
              <a:round/>
              <a:headEnd/>
              <a:tailEnd/>
            </a:ln>
          </p:spPr>
          <p:txBody>
            <a:bodyPr/>
            <a:lstStyle/>
            <a:p>
              <a:endParaRPr lang="en-US"/>
            </a:p>
          </p:txBody>
        </p:sp>
        <p:sp>
          <p:nvSpPr>
            <p:cNvPr id="70472" name="Line 1864"/>
            <p:cNvSpPr>
              <a:spLocks noChangeShapeType="1"/>
            </p:cNvSpPr>
            <p:nvPr/>
          </p:nvSpPr>
          <p:spPr bwMode="auto">
            <a:xfrm flipH="1">
              <a:off x="5468" y="1891"/>
              <a:ext cx="9" cy="3"/>
            </a:xfrm>
            <a:prstGeom prst="line">
              <a:avLst/>
            </a:prstGeom>
            <a:noFill/>
            <a:ln w="0">
              <a:solidFill>
                <a:srgbClr val="000000"/>
              </a:solidFill>
              <a:round/>
              <a:headEnd/>
              <a:tailEnd/>
            </a:ln>
          </p:spPr>
          <p:txBody>
            <a:bodyPr/>
            <a:lstStyle/>
            <a:p>
              <a:endParaRPr lang="en-US"/>
            </a:p>
          </p:txBody>
        </p:sp>
        <p:sp>
          <p:nvSpPr>
            <p:cNvPr id="70473" name="Line 1865"/>
            <p:cNvSpPr>
              <a:spLocks noChangeShapeType="1"/>
            </p:cNvSpPr>
            <p:nvPr/>
          </p:nvSpPr>
          <p:spPr bwMode="auto">
            <a:xfrm flipH="1">
              <a:off x="5463" y="1894"/>
              <a:ext cx="5" cy="6"/>
            </a:xfrm>
            <a:prstGeom prst="line">
              <a:avLst/>
            </a:prstGeom>
            <a:noFill/>
            <a:ln w="0">
              <a:solidFill>
                <a:srgbClr val="000000"/>
              </a:solidFill>
              <a:round/>
              <a:headEnd/>
              <a:tailEnd/>
            </a:ln>
          </p:spPr>
          <p:txBody>
            <a:bodyPr/>
            <a:lstStyle/>
            <a:p>
              <a:endParaRPr lang="en-US"/>
            </a:p>
          </p:txBody>
        </p:sp>
        <p:sp>
          <p:nvSpPr>
            <p:cNvPr id="70474" name="Line 1866"/>
            <p:cNvSpPr>
              <a:spLocks noChangeShapeType="1"/>
            </p:cNvSpPr>
            <p:nvPr/>
          </p:nvSpPr>
          <p:spPr bwMode="auto">
            <a:xfrm flipH="1">
              <a:off x="5460" y="1900"/>
              <a:ext cx="3" cy="11"/>
            </a:xfrm>
            <a:prstGeom prst="line">
              <a:avLst/>
            </a:prstGeom>
            <a:noFill/>
            <a:ln w="0">
              <a:solidFill>
                <a:srgbClr val="000000"/>
              </a:solidFill>
              <a:round/>
              <a:headEnd/>
              <a:tailEnd/>
            </a:ln>
          </p:spPr>
          <p:txBody>
            <a:bodyPr/>
            <a:lstStyle/>
            <a:p>
              <a:endParaRPr lang="en-US"/>
            </a:p>
          </p:txBody>
        </p:sp>
        <p:sp>
          <p:nvSpPr>
            <p:cNvPr id="70475" name="Line 1867"/>
            <p:cNvSpPr>
              <a:spLocks noChangeShapeType="1"/>
            </p:cNvSpPr>
            <p:nvPr/>
          </p:nvSpPr>
          <p:spPr bwMode="auto">
            <a:xfrm>
              <a:off x="5460" y="1911"/>
              <a:ext cx="1" cy="6"/>
            </a:xfrm>
            <a:prstGeom prst="line">
              <a:avLst/>
            </a:prstGeom>
            <a:noFill/>
            <a:ln w="0">
              <a:solidFill>
                <a:srgbClr val="000000"/>
              </a:solidFill>
              <a:round/>
              <a:headEnd/>
              <a:tailEnd/>
            </a:ln>
          </p:spPr>
          <p:txBody>
            <a:bodyPr/>
            <a:lstStyle/>
            <a:p>
              <a:endParaRPr lang="en-US"/>
            </a:p>
          </p:txBody>
        </p:sp>
        <p:sp>
          <p:nvSpPr>
            <p:cNvPr id="70476" name="Line 1868"/>
            <p:cNvSpPr>
              <a:spLocks noChangeShapeType="1"/>
            </p:cNvSpPr>
            <p:nvPr/>
          </p:nvSpPr>
          <p:spPr bwMode="auto">
            <a:xfrm>
              <a:off x="5460" y="1917"/>
              <a:ext cx="3" cy="11"/>
            </a:xfrm>
            <a:prstGeom prst="line">
              <a:avLst/>
            </a:prstGeom>
            <a:noFill/>
            <a:ln w="0">
              <a:solidFill>
                <a:srgbClr val="000000"/>
              </a:solidFill>
              <a:round/>
              <a:headEnd/>
              <a:tailEnd/>
            </a:ln>
          </p:spPr>
          <p:txBody>
            <a:bodyPr/>
            <a:lstStyle/>
            <a:p>
              <a:endParaRPr lang="en-US"/>
            </a:p>
          </p:txBody>
        </p:sp>
        <p:sp>
          <p:nvSpPr>
            <p:cNvPr id="70477" name="Line 1869"/>
            <p:cNvSpPr>
              <a:spLocks noChangeShapeType="1"/>
            </p:cNvSpPr>
            <p:nvPr/>
          </p:nvSpPr>
          <p:spPr bwMode="auto">
            <a:xfrm>
              <a:off x="5463" y="1928"/>
              <a:ext cx="5" cy="6"/>
            </a:xfrm>
            <a:prstGeom prst="line">
              <a:avLst/>
            </a:prstGeom>
            <a:noFill/>
            <a:ln w="0">
              <a:solidFill>
                <a:srgbClr val="000000"/>
              </a:solidFill>
              <a:round/>
              <a:headEnd/>
              <a:tailEnd/>
            </a:ln>
          </p:spPr>
          <p:txBody>
            <a:bodyPr/>
            <a:lstStyle/>
            <a:p>
              <a:endParaRPr lang="en-US"/>
            </a:p>
          </p:txBody>
        </p:sp>
        <p:sp>
          <p:nvSpPr>
            <p:cNvPr id="70478" name="Line 1870"/>
            <p:cNvSpPr>
              <a:spLocks noChangeShapeType="1"/>
            </p:cNvSpPr>
            <p:nvPr/>
          </p:nvSpPr>
          <p:spPr bwMode="auto">
            <a:xfrm>
              <a:off x="5468" y="1934"/>
              <a:ext cx="9" cy="2"/>
            </a:xfrm>
            <a:prstGeom prst="line">
              <a:avLst/>
            </a:prstGeom>
            <a:noFill/>
            <a:ln w="0">
              <a:solidFill>
                <a:srgbClr val="000000"/>
              </a:solidFill>
              <a:round/>
              <a:headEnd/>
              <a:tailEnd/>
            </a:ln>
          </p:spPr>
          <p:txBody>
            <a:bodyPr/>
            <a:lstStyle/>
            <a:p>
              <a:endParaRPr lang="en-US"/>
            </a:p>
          </p:txBody>
        </p:sp>
        <p:sp>
          <p:nvSpPr>
            <p:cNvPr id="70479" name="Line 1871"/>
            <p:cNvSpPr>
              <a:spLocks noChangeShapeType="1"/>
            </p:cNvSpPr>
            <p:nvPr/>
          </p:nvSpPr>
          <p:spPr bwMode="auto">
            <a:xfrm>
              <a:off x="5477" y="1936"/>
              <a:ext cx="5" cy="1"/>
            </a:xfrm>
            <a:prstGeom prst="line">
              <a:avLst/>
            </a:prstGeom>
            <a:noFill/>
            <a:ln w="0">
              <a:solidFill>
                <a:srgbClr val="000000"/>
              </a:solidFill>
              <a:round/>
              <a:headEnd/>
              <a:tailEnd/>
            </a:ln>
          </p:spPr>
          <p:txBody>
            <a:bodyPr/>
            <a:lstStyle/>
            <a:p>
              <a:endParaRPr lang="en-US"/>
            </a:p>
          </p:txBody>
        </p:sp>
        <p:sp>
          <p:nvSpPr>
            <p:cNvPr id="70480" name="Line 1872"/>
            <p:cNvSpPr>
              <a:spLocks noChangeShapeType="1"/>
            </p:cNvSpPr>
            <p:nvPr/>
          </p:nvSpPr>
          <p:spPr bwMode="auto">
            <a:xfrm flipV="1">
              <a:off x="5482" y="1934"/>
              <a:ext cx="9" cy="2"/>
            </a:xfrm>
            <a:prstGeom prst="line">
              <a:avLst/>
            </a:prstGeom>
            <a:noFill/>
            <a:ln w="0">
              <a:solidFill>
                <a:srgbClr val="000000"/>
              </a:solidFill>
              <a:round/>
              <a:headEnd/>
              <a:tailEnd/>
            </a:ln>
          </p:spPr>
          <p:txBody>
            <a:bodyPr/>
            <a:lstStyle/>
            <a:p>
              <a:endParaRPr lang="en-US"/>
            </a:p>
          </p:txBody>
        </p:sp>
        <p:sp>
          <p:nvSpPr>
            <p:cNvPr id="70481" name="Line 1873"/>
            <p:cNvSpPr>
              <a:spLocks noChangeShapeType="1"/>
            </p:cNvSpPr>
            <p:nvPr/>
          </p:nvSpPr>
          <p:spPr bwMode="auto">
            <a:xfrm flipV="1">
              <a:off x="5491" y="1928"/>
              <a:ext cx="5" cy="6"/>
            </a:xfrm>
            <a:prstGeom prst="line">
              <a:avLst/>
            </a:prstGeom>
            <a:noFill/>
            <a:ln w="0">
              <a:solidFill>
                <a:srgbClr val="000000"/>
              </a:solidFill>
              <a:round/>
              <a:headEnd/>
              <a:tailEnd/>
            </a:ln>
          </p:spPr>
          <p:txBody>
            <a:bodyPr/>
            <a:lstStyle/>
            <a:p>
              <a:endParaRPr lang="en-US"/>
            </a:p>
          </p:txBody>
        </p:sp>
        <p:sp>
          <p:nvSpPr>
            <p:cNvPr id="70482" name="Line 1874"/>
            <p:cNvSpPr>
              <a:spLocks noChangeShapeType="1"/>
            </p:cNvSpPr>
            <p:nvPr/>
          </p:nvSpPr>
          <p:spPr bwMode="auto">
            <a:xfrm flipV="1">
              <a:off x="5496" y="1917"/>
              <a:ext cx="3" cy="11"/>
            </a:xfrm>
            <a:prstGeom prst="line">
              <a:avLst/>
            </a:prstGeom>
            <a:noFill/>
            <a:ln w="0">
              <a:solidFill>
                <a:srgbClr val="000000"/>
              </a:solidFill>
              <a:round/>
              <a:headEnd/>
              <a:tailEnd/>
            </a:ln>
          </p:spPr>
          <p:txBody>
            <a:bodyPr/>
            <a:lstStyle/>
            <a:p>
              <a:endParaRPr lang="en-US"/>
            </a:p>
          </p:txBody>
        </p:sp>
        <p:sp>
          <p:nvSpPr>
            <p:cNvPr id="70483" name="Line 1875"/>
            <p:cNvSpPr>
              <a:spLocks noChangeShapeType="1"/>
            </p:cNvSpPr>
            <p:nvPr/>
          </p:nvSpPr>
          <p:spPr bwMode="auto">
            <a:xfrm flipV="1">
              <a:off x="5499" y="1911"/>
              <a:ext cx="1" cy="6"/>
            </a:xfrm>
            <a:prstGeom prst="line">
              <a:avLst/>
            </a:prstGeom>
            <a:noFill/>
            <a:ln w="0">
              <a:solidFill>
                <a:srgbClr val="000000"/>
              </a:solidFill>
              <a:round/>
              <a:headEnd/>
              <a:tailEnd/>
            </a:ln>
          </p:spPr>
          <p:txBody>
            <a:bodyPr/>
            <a:lstStyle/>
            <a:p>
              <a:endParaRPr lang="en-US"/>
            </a:p>
          </p:txBody>
        </p:sp>
        <p:sp>
          <p:nvSpPr>
            <p:cNvPr id="70484" name="Line 1876"/>
            <p:cNvSpPr>
              <a:spLocks noChangeShapeType="1"/>
            </p:cNvSpPr>
            <p:nvPr/>
          </p:nvSpPr>
          <p:spPr bwMode="auto">
            <a:xfrm flipH="1" flipV="1">
              <a:off x="5496" y="1900"/>
              <a:ext cx="3" cy="11"/>
            </a:xfrm>
            <a:prstGeom prst="line">
              <a:avLst/>
            </a:prstGeom>
            <a:noFill/>
            <a:ln w="0">
              <a:solidFill>
                <a:srgbClr val="000000"/>
              </a:solidFill>
              <a:round/>
              <a:headEnd/>
              <a:tailEnd/>
            </a:ln>
          </p:spPr>
          <p:txBody>
            <a:bodyPr/>
            <a:lstStyle/>
            <a:p>
              <a:endParaRPr lang="en-US"/>
            </a:p>
          </p:txBody>
        </p:sp>
        <p:sp>
          <p:nvSpPr>
            <p:cNvPr id="70485" name="Line 1877"/>
            <p:cNvSpPr>
              <a:spLocks noChangeShapeType="1"/>
            </p:cNvSpPr>
            <p:nvPr/>
          </p:nvSpPr>
          <p:spPr bwMode="auto">
            <a:xfrm flipH="1" flipV="1">
              <a:off x="5491" y="1894"/>
              <a:ext cx="5" cy="6"/>
            </a:xfrm>
            <a:prstGeom prst="line">
              <a:avLst/>
            </a:prstGeom>
            <a:noFill/>
            <a:ln w="0">
              <a:solidFill>
                <a:srgbClr val="000000"/>
              </a:solidFill>
              <a:round/>
              <a:headEnd/>
              <a:tailEnd/>
            </a:ln>
          </p:spPr>
          <p:txBody>
            <a:bodyPr/>
            <a:lstStyle/>
            <a:p>
              <a:endParaRPr lang="en-US"/>
            </a:p>
          </p:txBody>
        </p:sp>
        <p:sp>
          <p:nvSpPr>
            <p:cNvPr id="70486" name="Line 1878"/>
            <p:cNvSpPr>
              <a:spLocks noChangeShapeType="1"/>
            </p:cNvSpPr>
            <p:nvPr/>
          </p:nvSpPr>
          <p:spPr bwMode="auto">
            <a:xfrm flipH="1" flipV="1">
              <a:off x="5482" y="1891"/>
              <a:ext cx="9" cy="3"/>
            </a:xfrm>
            <a:prstGeom prst="line">
              <a:avLst/>
            </a:prstGeom>
            <a:noFill/>
            <a:ln w="0">
              <a:solidFill>
                <a:srgbClr val="000000"/>
              </a:solidFill>
              <a:round/>
              <a:headEnd/>
              <a:tailEnd/>
            </a:ln>
          </p:spPr>
          <p:txBody>
            <a:bodyPr/>
            <a:lstStyle/>
            <a:p>
              <a:endParaRPr lang="en-US"/>
            </a:p>
          </p:txBody>
        </p:sp>
        <p:sp>
          <p:nvSpPr>
            <p:cNvPr id="70487" name="Line 1879"/>
            <p:cNvSpPr>
              <a:spLocks noChangeShapeType="1"/>
            </p:cNvSpPr>
            <p:nvPr/>
          </p:nvSpPr>
          <p:spPr bwMode="auto">
            <a:xfrm flipH="1">
              <a:off x="5477" y="1891"/>
              <a:ext cx="5" cy="1"/>
            </a:xfrm>
            <a:prstGeom prst="line">
              <a:avLst/>
            </a:prstGeom>
            <a:noFill/>
            <a:ln w="0">
              <a:solidFill>
                <a:srgbClr val="000000"/>
              </a:solidFill>
              <a:round/>
              <a:headEnd/>
              <a:tailEnd/>
            </a:ln>
          </p:spPr>
          <p:txBody>
            <a:bodyPr/>
            <a:lstStyle/>
            <a:p>
              <a:endParaRPr lang="en-US"/>
            </a:p>
          </p:txBody>
        </p:sp>
      </p:grpSp>
    </p:spTree>
  </p:cSld>
  <p:clrMapOvr>
    <a:masterClrMapping/>
  </p:clrMapOvr>
  <p:transition>
    <p:zo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
          <p:cNvSpPr>
            <a:spLocks noGrp="1"/>
          </p:cNvSpPr>
          <p:nvPr>
            <p:ph type="sldNum" sz="quarter" idx="12"/>
          </p:nvPr>
        </p:nvSpPr>
        <p:spPr/>
        <p:txBody>
          <a:bodyPr/>
          <a:lstStyle/>
          <a:p>
            <a:fld id="{E098AE22-B3EA-4385-937B-C001CB8B3974}" type="slidenum">
              <a:rPr lang="en-US"/>
              <a:pPr/>
              <a:t>72</a:t>
            </a:fld>
            <a:endParaRPr lang="en-US"/>
          </a:p>
        </p:txBody>
      </p:sp>
      <p:sp>
        <p:nvSpPr>
          <p:cNvPr id="3075" name="Rectangle 3"/>
          <p:cNvSpPr>
            <a:spLocks noGrp="1" noChangeArrowheads="1"/>
          </p:cNvSpPr>
          <p:nvPr>
            <p:ph type="body" idx="1"/>
          </p:nvPr>
        </p:nvSpPr>
        <p:spPr>
          <a:xfrm>
            <a:off x="0" y="611187"/>
            <a:ext cx="10058400" cy="1522413"/>
          </a:xfrm>
          <a:noFill/>
          <a:ln/>
        </p:spPr>
        <p:txBody>
          <a:bodyPr lIns="0" tIns="0" rIns="0" bIns="0"/>
          <a:lstStyle/>
          <a:p>
            <a:pPr marL="0" indent="0" algn="ctr" defTabSz="384175">
              <a:spcBef>
                <a:spcPct val="0"/>
              </a:spcBef>
              <a:buClr>
                <a:srgbClr val="1F007F"/>
              </a:buClr>
              <a:buSzPct val="90000"/>
              <a:buFont typeface="Monotype Sorts" pitchFamily="2" charset="2"/>
              <a:buNone/>
            </a:pPr>
            <a:endParaRPr lang="en-US" sz="2800" b="1" dirty="0" smtClean="0">
              <a:solidFill>
                <a:srgbClr val="000000"/>
              </a:solidFill>
              <a:latin typeface="Lydian" pitchFamily="34" charset="0"/>
            </a:endParaRPr>
          </a:p>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10 Min</a:t>
            </a:r>
            <a:endParaRPr lang="en-US" dirty="0"/>
          </a:p>
        </p:txBody>
      </p:sp>
      <p:sp>
        <p:nvSpPr>
          <p:cNvPr id="3076" name="Text Box 4"/>
          <p:cNvSpPr txBox="1">
            <a:spLocks noChangeArrowheads="1"/>
          </p:cNvSpPr>
          <p:nvPr/>
        </p:nvSpPr>
        <p:spPr bwMode="auto">
          <a:xfrm>
            <a:off x="762000" y="2438400"/>
            <a:ext cx="8915400" cy="3886200"/>
          </a:xfrm>
          <a:prstGeom prst="rect">
            <a:avLst/>
          </a:prstGeom>
          <a:noFill/>
          <a:ln w="9525">
            <a:noFill/>
            <a:miter lim="800000"/>
            <a:headEnd/>
            <a:tailEnd/>
          </a:ln>
          <a:effectLst/>
        </p:spPr>
        <p:txBody>
          <a:bodyPr lIns="0" tIns="0" rIns="0" bIns="0" anchor="ctr"/>
          <a:lstStyle/>
          <a:p>
            <a:pPr defTabSz="384175">
              <a:buClr>
                <a:srgbClr val="1F007F"/>
              </a:buClr>
              <a:buSzPct val="90000"/>
            </a:pPr>
            <a:r>
              <a:rPr lang="en-US" sz="12000" b="0" dirty="0" smtClean="0">
                <a:solidFill>
                  <a:srgbClr val="FF0000"/>
                </a:solidFill>
                <a:effectLst/>
                <a:latin typeface="Snap ITC" pitchFamily="82" charset="0"/>
              </a:rPr>
              <a:t>Break!</a:t>
            </a:r>
            <a:endParaRPr lang="en-US" sz="12000" dirty="0" smtClean="0">
              <a:solidFill>
                <a:srgbClr val="FF0000"/>
              </a:solidFill>
              <a:latin typeface="Snap ITC" pitchFamily="8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3EE0A6F-5134-4671-8BCA-B9D05E8E80A8}" type="slidenum">
              <a:rPr lang="en-US"/>
              <a:pPr/>
              <a:t>73</a:t>
            </a:fld>
            <a:endParaRPr lang="en-US"/>
          </a:p>
        </p:txBody>
      </p:sp>
      <p:sp>
        <p:nvSpPr>
          <p:cNvPr id="61442" name="Rectangle 2"/>
          <p:cNvSpPr>
            <a:spLocks noChangeArrowheads="1"/>
          </p:cNvSpPr>
          <p:nvPr/>
        </p:nvSpPr>
        <p:spPr bwMode="auto">
          <a:xfrm>
            <a:off x="762000" y="3505200"/>
            <a:ext cx="8534400" cy="1295400"/>
          </a:xfrm>
          <a:prstGeom prst="rect">
            <a:avLst/>
          </a:prstGeom>
          <a:noFill/>
          <a:ln w="9525">
            <a:noFill/>
            <a:miter lim="800000"/>
            <a:headEnd/>
            <a:tailEnd/>
          </a:ln>
          <a:effectLst/>
        </p:spPr>
        <p:txBody>
          <a:bodyPr anchor="ctr"/>
          <a:lstStyle/>
          <a:p>
            <a:r>
              <a:rPr lang="en-US" sz="5400" i="1" dirty="0" smtClean="0">
                <a:solidFill>
                  <a:schemeClr val="tx2"/>
                </a:solidFill>
                <a:effectLst/>
              </a:rPr>
              <a:t>PRACTICAL </a:t>
            </a:r>
          </a:p>
          <a:p>
            <a:r>
              <a:rPr lang="en-US" sz="5400" i="1" dirty="0" smtClean="0">
                <a:solidFill>
                  <a:schemeClr val="tx2"/>
                </a:solidFill>
                <a:effectLst/>
              </a:rPr>
              <a:t>EXERCISE</a:t>
            </a:r>
          </a:p>
          <a:p>
            <a:endParaRPr lang="en-US" sz="5400" i="1" dirty="0" smtClean="0">
              <a:solidFill>
                <a:schemeClr val="tx2"/>
              </a:solidFill>
              <a:effectLst/>
            </a:endParaRPr>
          </a:p>
        </p:txBody>
      </p:sp>
    </p:spTree>
  </p:cSld>
  <p:clrMapOvr>
    <a:masterClrMapping/>
  </p:clrMapOvr>
  <p:transition>
    <p:zo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59D287F-FD87-4CF9-9ADD-3380BA7EB894}" type="slidenum">
              <a:rPr lang="en-US"/>
              <a:pPr/>
              <a:t>74</a:t>
            </a:fld>
            <a:endParaRPr lang="en-US"/>
          </a:p>
        </p:txBody>
      </p:sp>
      <p:sp>
        <p:nvSpPr>
          <p:cNvPr id="60418" name="Rectangle 2"/>
          <p:cNvSpPr>
            <a:spLocks noGrp="1" noChangeArrowheads="1"/>
          </p:cNvSpPr>
          <p:nvPr>
            <p:ph type="ctrTitle"/>
          </p:nvPr>
        </p:nvSpPr>
        <p:spPr>
          <a:xfrm>
            <a:off x="762000" y="2971800"/>
            <a:ext cx="8534400" cy="4495800"/>
          </a:xfrm>
        </p:spPr>
        <p:txBody>
          <a:bodyPr/>
          <a:lstStyle/>
          <a:p>
            <a:r>
              <a:rPr lang="en-US" sz="4000" dirty="0" smtClean="0"/>
              <a:t/>
            </a:r>
            <a:br>
              <a:rPr lang="en-US" sz="4000" dirty="0" smtClean="0"/>
            </a:br>
            <a:r>
              <a:rPr lang="en-US" sz="4000" dirty="0" smtClean="0"/>
              <a:t/>
            </a:r>
            <a:br>
              <a:rPr lang="en-US" sz="4000" dirty="0" smtClean="0"/>
            </a:br>
            <a:r>
              <a:rPr lang="en-US" sz="4000" dirty="0" smtClean="0"/>
              <a:t>What is float?</a:t>
            </a:r>
            <a:br>
              <a:rPr lang="en-US" sz="4000" dirty="0" smtClean="0"/>
            </a:br>
            <a:r>
              <a:rPr lang="en-US" sz="4000" dirty="0" smtClean="0"/>
              <a:t/>
            </a:r>
            <a:br>
              <a:rPr lang="en-US" sz="4000" dirty="0" smtClean="0"/>
            </a:br>
            <a:r>
              <a:rPr lang="en-US" sz="4000" dirty="0" smtClean="0"/>
              <a:t>What is interfering float?</a:t>
            </a:r>
            <a:br>
              <a:rPr lang="en-US" sz="4000" dirty="0" smtClean="0"/>
            </a:br>
            <a:r>
              <a:rPr lang="en-US" sz="4000" dirty="0" smtClean="0"/>
              <a:t/>
            </a:r>
            <a:br>
              <a:rPr lang="en-US" sz="4000" dirty="0" smtClean="0"/>
            </a:br>
            <a:r>
              <a:rPr lang="en-US" sz="4000" dirty="0" smtClean="0"/>
              <a:t>What is free float?</a:t>
            </a:r>
            <a:br>
              <a:rPr lang="en-US" sz="4000" dirty="0" smtClean="0"/>
            </a:br>
            <a:r>
              <a:rPr lang="en-US" sz="4000" dirty="0" smtClean="0"/>
              <a:t/>
            </a:r>
            <a:br>
              <a:rPr lang="en-US" sz="4000" dirty="0" smtClean="0"/>
            </a:br>
            <a:endParaRPr lang="en-US" sz="4000" dirty="0"/>
          </a:p>
        </p:txBody>
      </p:sp>
      <p:sp>
        <p:nvSpPr>
          <p:cNvPr id="4" name="Rectangle 3"/>
          <p:cNvSpPr/>
          <p:nvPr/>
        </p:nvSpPr>
        <p:spPr>
          <a:xfrm>
            <a:off x="4415089" y="487740"/>
            <a:ext cx="1228221" cy="1569660"/>
          </a:xfrm>
          <a:prstGeom prst="rect">
            <a:avLst/>
          </a:prstGeom>
        </p:spPr>
        <p:txBody>
          <a:bodyPr wrap="none">
            <a:spAutoFit/>
          </a:bodyPr>
          <a:lstStyle/>
          <a:p>
            <a:pPr defTabSz="384175">
              <a:buClr>
                <a:srgbClr val="1F007F"/>
              </a:buClr>
              <a:buSzPct val="90000"/>
            </a:pPr>
            <a:r>
              <a:rPr lang="en-US" sz="9600" b="0" dirty="0" smtClean="0">
                <a:solidFill>
                  <a:srgbClr val="FF0000"/>
                </a:solidFill>
                <a:effectLst/>
                <a:latin typeface="Snap ITC" pitchFamily="82" charset="0"/>
              </a:rPr>
              <a:t>?</a:t>
            </a:r>
            <a:endParaRPr lang="en-US" sz="9600" dirty="0" smtClean="0">
              <a:solidFill>
                <a:srgbClr val="FF0000"/>
              </a:solidFill>
              <a:latin typeface="Snap ITC" pitchFamily="82" charset="0"/>
            </a:endParaRPr>
          </a:p>
        </p:txBody>
      </p:sp>
    </p:spTree>
  </p:cSld>
  <p:clrMapOvr>
    <a:masterClrMapping/>
  </p:clrMapOvr>
  <p:transition>
    <p:zo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
          <p:cNvSpPr>
            <a:spLocks noGrp="1"/>
          </p:cNvSpPr>
          <p:nvPr>
            <p:ph type="sldNum" sz="quarter" idx="12"/>
          </p:nvPr>
        </p:nvSpPr>
        <p:spPr/>
        <p:txBody>
          <a:bodyPr/>
          <a:lstStyle/>
          <a:p>
            <a:fld id="{E098AE22-B3EA-4385-937B-C001CB8B3974}" type="slidenum">
              <a:rPr lang="en-US"/>
              <a:pPr/>
              <a:t>75</a:t>
            </a:fld>
            <a:endParaRPr lang="en-US"/>
          </a:p>
        </p:txBody>
      </p:sp>
      <p:sp>
        <p:nvSpPr>
          <p:cNvPr id="3075" name="Rectangle 3"/>
          <p:cNvSpPr>
            <a:spLocks noGrp="1" noChangeArrowheads="1"/>
          </p:cNvSpPr>
          <p:nvPr>
            <p:ph type="body" idx="1"/>
          </p:nvPr>
        </p:nvSpPr>
        <p:spPr>
          <a:xfrm>
            <a:off x="0" y="611187"/>
            <a:ext cx="10058400" cy="1522413"/>
          </a:xfrm>
          <a:noFill/>
          <a:ln/>
        </p:spPr>
        <p:txBody>
          <a:bodyPr lIns="0" tIns="0" rIns="0" bIns="0"/>
          <a:lstStyle/>
          <a:p>
            <a:pPr marL="0" indent="0" algn="ctr" defTabSz="384175">
              <a:spcBef>
                <a:spcPct val="0"/>
              </a:spcBef>
              <a:buClr>
                <a:srgbClr val="1F007F"/>
              </a:buClr>
              <a:buSzPct val="90000"/>
              <a:buFont typeface="Monotype Sorts" pitchFamily="2" charset="2"/>
              <a:buNone/>
            </a:pPr>
            <a:endParaRPr lang="en-US" sz="2800" b="1" dirty="0" smtClean="0">
              <a:solidFill>
                <a:srgbClr val="000000"/>
              </a:solidFill>
              <a:latin typeface="Lydian" pitchFamily="34" charset="0"/>
            </a:endParaRPr>
          </a:p>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10 Min</a:t>
            </a:r>
            <a:endParaRPr lang="en-US" dirty="0"/>
          </a:p>
        </p:txBody>
      </p:sp>
      <p:sp>
        <p:nvSpPr>
          <p:cNvPr id="3076" name="Text Box 4"/>
          <p:cNvSpPr txBox="1">
            <a:spLocks noChangeArrowheads="1"/>
          </p:cNvSpPr>
          <p:nvPr/>
        </p:nvSpPr>
        <p:spPr bwMode="auto">
          <a:xfrm>
            <a:off x="762000" y="2438400"/>
            <a:ext cx="8915400" cy="3886200"/>
          </a:xfrm>
          <a:prstGeom prst="rect">
            <a:avLst/>
          </a:prstGeom>
          <a:noFill/>
          <a:ln w="9525">
            <a:noFill/>
            <a:miter lim="800000"/>
            <a:headEnd/>
            <a:tailEnd/>
          </a:ln>
          <a:effectLst/>
        </p:spPr>
        <p:txBody>
          <a:bodyPr lIns="0" tIns="0" rIns="0" bIns="0" anchor="ctr"/>
          <a:lstStyle/>
          <a:p>
            <a:pPr defTabSz="384175">
              <a:buClr>
                <a:srgbClr val="1F007F"/>
              </a:buClr>
              <a:buSzPct val="90000"/>
            </a:pPr>
            <a:r>
              <a:rPr lang="en-US" sz="12000" b="0" dirty="0" smtClean="0">
                <a:solidFill>
                  <a:srgbClr val="FF0000"/>
                </a:solidFill>
                <a:effectLst/>
                <a:latin typeface="Snap ITC" pitchFamily="82" charset="0"/>
              </a:rPr>
              <a:t>Break!</a:t>
            </a:r>
            <a:endParaRPr lang="en-US" sz="12000" dirty="0" smtClean="0">
              <a:solidFill>
                <a:srgbClr val="FF0000"/>
              </a:solidFill>
              <a:latin typeface="Snap ITC" pitchFamily="8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92C0032-416B-4154-96D3-4E41FF4FF070}" type="slidenum">
              <a:rPr lang="en-US"/>
              <a:pPr/>
              <a:t>76</a:t>
            </a:fld>
            <a:endParaRPr lang="en-US"/>
          </a:p>
        </p:txBody>
      </p:sp>
      <p:sp>
        <p:nvSpPr>
          <p:cNvPr id="56322" name="Rectangle 2"/>
          <p:cNvSpPr>
            <a:spLocks noGrp="1" noChangeArrowheads="1"/>
          </p:cNvSpPr>
          <p:nvPr>
            <p:ph type="ctrTitle"/>
          </p:nvPr>
        </p:nvSpPr>
        <p:spPr>
          <a:xfrm>
            <a:off x="609600" y="0"/>
            <a:ext cx="8534400" cy="1295400"/>
          </a:xfrm>
        </p:spPr>
        <p:txBody>
          <a:bodyPr/>
          <a:lstStyle/>
          <a:p>
            <a:r>
              <a:rPr lang="en-US" sz="3600" b="1" dirty="0" smtClean="0">
                <a:latin typeface="Lydian" pitchFamily="34" charset="0"/>
              </a:rPr>
              <a:t>MICROSOFT PROJECT</a:t>
            </a:r>
            <a:endParaRPr lang="en-US" b="1" dirty="0">
              <a:latin typeface="Lydian" pitchFamily="34" charset="0"/>
            </a:endParaRPr>
          </a:p>
        </p:txBody>
      </p:sp>
      <p:sp>
        <p:nvSpPr>
          <p:cNvPr id="56324" name="AutoShape 4"/>
          <p:cNvSpPr>
            <a:spLocks noChangeArrowheads="1"/>
          </p:cNvSpPr>
          <p:nvPr/>
        </p:nvSpPr>
        <p:spPr bwMode="auto">
          <a:xfrm flipV="1">
            <a:off x="376238" y="990600"/>
            <a:ext cx="9682162"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6" name="Text Box 7"/>
          <p:cNvSpPr txBox="1">
            <a:spLocks noGrp="1" noChangeArrowheads="1"/>
          </p:cNvSpPr>
          <p:nvPr>
            <p:ph type="subTitle" idx="1"/>
          </p:nvPr>
        </p:nvSpPr>
        <p:spPr bwMode="auto">
          <a:xfrm>
            <a:off x="457200" y="1143000"/>
            <a:ext cx="8915400" cy="617220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pPr>
            <a:endParaRPr lang="en-US" sz="3400" b="0" dirty="0" smtClean="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dirty="0" smtClean="0">
                <a:solidFill>
                  <a:srgbClr val="000000"/>
                </a:solidFill>
                <a:latin typeface="Lydian" pitchFamily="34" charset="0"/>
              </a:rPr>
              <a:t>Automated Program</a:t>
            </a:r>
          </a:p>
          <a:p>
            <a:pPr marL="631825" lvl="1" indent="-174625" algn="l" defTabSz="384175">
              <a:buClr>
                <a:srgbClr val="1F007F"/>
              </a:buClr>
              <a:buSzPct val="90000"/>
              <a:buFont typeface="Monotype Sorts" pitchFamily="2" charset="2"/>
              <a:buChar char="è"/>
            </a:pPr>
            <a:r>
              <a:rPr lang="en-US" sz="3000" dirty="0" smtClean="0">
                <a:solidFill>
                  <a:srgbClr val="000000"/>
                </a:solidFill>
                <a:latin typeface="Lydian" pitchFamily="34" charset="0"/>
              </a:rPr>
              <a:t>Planning and Scheduling </a:t>
            </a:r>
          </a:p>
          <a:p>
            <a:pPr marL="631825" lvl="1" indent="-174625" algn="l" defTabSz="384175">
              <a:buClr>
                <a:srgbClr val="1F007F"/>
              </a:buClr>
              <a:buSzPct val="90000"/>
            </a:pPr>
            <a:endParaRPr lang="en-US" sz="3000" b="0" dirty="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400" b="0" dirty="0">
                <a:solidFill>
                  <a:srgbClr val="000000"/>
                </a:solidFill>
                <a:effectLst/>
                <a:latin typeface="Lydian" pitchFamily="34" charset="0"/>
              </a:rPr>
              <a:t> </a:t>
            </a:r>
            <a:r>
              <a:rPr lang="en-US" sz="3400" b="0" dirty="0" smtClean="0">
                <a:solidFill>
                  <a:srgbClr val="000000"/>
                </a:solidFill>
                <a:effectLst/>
                <a:latin typeface="Lydian" pitchFamily="34" charset="0"/>
              </a:rPr>
              <a:t>Does not make decisions for you!</a:t>
            </a:r>
          </a:p>
          <a:p>
            <a:pPr marL="631825" lvl="1" indent="-174625" algn="l" defTabSz="384175">
              <a:buClr>
                <a:srgbClr val="1F007F"/>
              </a:buClr>
              <a:buSzPct val="90000"/>
              <a:buFont typeface="Monotype Sorts" pitchFamily="2" charset="2"/>
              <a:buChar char="è"/>
            </a:pPr>
            <a:r>
              <a:rPr lang="en-US" sz="3000" dirty="0" smtClean="0">
                <a:solidFill>
                  <a:srgbClr val="000000"/>
                </a:solidFill>
                <a:latin typeface="Lydian" pitchFamily="34" charset="0"/>
              </a:rPr>
              <a:t>You provide inputs</a:t>
            </a:r>
            <a:endParaRPr lang="en-US" sz="3000" dirty="0">
              <a:solidFill>
                <a:srgbClr val="000000"/>
              </a:solidFill>
              <a:latin typeface="Lydian" pitchFamily="34" charset="0"/>
            </a:endParaRPr>
          </a:p>
          <a:p>
            <a:pPr marL="1089025" lvl="2" indent="-174625" algn="l" defTabSz="384175">
              <a:buClr>
                <a:srgbClr val="1F007F"/>
              </a:buClr>
              <a:buSzPct val="90000"/>
              <a:buFont typeface="Monotype Sorts" pitchFamily="2" charset="2"/>
              <a:buChar char="è"/>
            </a:pPr>
            <a:r>
              <a:rPr lang="en-US" sz="3000" b="0" dirty="0" smtClean="0">
                <a:solidFill>
                  <a:srgbClr val="000000"/>
                </a:solidFill>
                <a:effectLst/>
                <a:latin typeface="Lydian" pitchFamily="34" charset="0"/>
              </a:rPr>
              <a:t>Activities</a:t>
            </a: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Resources</a:t>
            </a:r>
          </a:p>
          <a:p>
            <a:pPr marL="1546225" lvl="3" indent="-174625" algn="l" defTabSz="384175">
              <a:buClr>
                <a:srgbClr val="1F007F"/>
              </a:buClr>
              <a:buSzPct val="90000"/>
              <a:buFont typeface="Monotype Sorts" pitchFamily="2" charset="2"/>
              <a:buChar char="è"/>
            </a:pPr>
            <a:r>
              <a:rPr lang="en-US" sz="2200" b="0" dirty="0" smtClean="0">
                <a:solidFill>
                  <a:srgbClr val="000000"/>
                </a:solidFill>
                <a:effectLst/>
                <a:latin typeface="Lydian" pitchFamily="34" charset="0"/>
              </a:rPr>
              <a:t>Duration</a:t>
            </a:r>
            <a:endParaRPr lang="en-US" sz="2200" b="0" dirty="0">
              <a:solidFill>
                <a:srgbClr val="000000"/>
              </a:solidFill>
              <a:effectLst/>
              <a:latin typeface="Lydian" pitchFamily="34" charset="0"/>
            </a:endParaRPr>
          </a:p>
          <a:p>
            <a:pPr marL="1089025" lvl="2" indent="-174625" algn="l" defTabSz="384175">
              <a:buClr>
                <a:srgbClr val="1F007F"/>
              </a:buClr>
              <a:buSzPct val="90000"/>
              <a:buFont typeface="Monotype Sorts" pitchFamily="2" charset="2"/>
              <a:buChar char="è"/>
            </a:pPr>
            <a:r>
              <a:rPr lang="en-US" sz="3000" dirty="0" smtClean="0">
                <a:solidFill>
                  <a:srgbClr val="000000"/>
                </a:solidFill>
                <a:latin typeface="Lydian" pitchFamily="34" charset="0"/>
              </a:rPr>
              <a:t>Project</a:t>
            </a: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Beginning</a:t>
            </a: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Finish </a:t>
            </a:r>
            <a:endParaRPr lang="en-US" sz="3400" b="0" dirty="0">
              <a:solidFill>
                <a:srgbClr val="000000"/>
              </a:solidFill>
              <a:effectLst/>
              <a:latin typeface="Lydian" pitchFamily="34" charset="0"/>
            </a:endParaRPr>
          </a:p>
        </p:txBody>
      </p:sp>
    </p:spTree>
  </p:cSld>
  <p:clrMapOvr>
    <a:masterClrMapping/>
  </p:clrMapOvr>
  <p:transition>
    <p:zo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92C0032-416B-4154-96D3-4E41FF4FF070}" type="slidenum">
              <a:rPr lang="en-US"/>
              <a:pPr/>
              <a:t>77</a:t>
            </a:fld>
            <a:endParaRPr lang="en-US"/>
          </a:p>
        </p:txBody>
      </p:sp>
      <p:sp>
        <p:nvSpPr>
          <p:cNvPr id="56322" name="Rectangle 2"/>
          <p:cNvSpPr>
            <a:spLocks noGrp="1" noChangeArrowheads="1"/>
          </p:cNvSpPr>
          <p:nvPr>
            <p:ph type="ctrTitle"/>
          </p:nvPr>
        </p:nvSpPr>
        <p:spPr>
          <a:xfrm>
            <a:off x="609600" y="0"/>
            <a:ext cx="8534400" cy="1295400"/>
          </a:xfrm>
        </p:spPr>
        <p:txBody>
          <a:bodyPr/>
          <a:lstStyle/>
          <a:p>
            <a:r>
              <a:rPr lang="en-US" sz="3600" b="1" dirty="0" smtClean="0">
                <a:latin typeface="Lydian" pitchFamily="34" charset="0"/>
              </a:rPr>
              <a:t>MS PROJECT – INITIAL SETTINGS</a:t>
            </a:r>
            <a:endParaRPr lang="en-US" b="1" dirty="0">
              <a:latin typeface="Lydian" pitchFamily="34" charset="0"/>
            </a:endParaRPr>
          </a:p>
        </p:txBody>
      </p:sp>
      <p:sp>
        <p:nvSpPr>
          <p:cNvPr id="56324" name="AutoShape 4"/>
          <p:cNvSpPr>
            <a:spLocks noChangeArrowheads="1"/>
          </p:cNvSpPr>
          <p:nvPr/>
        </p:nvSpPr>
        <p:spPr bwMode="auto">
          <a:xfrm flipV="1">
            <a:off x="376238" y="990600"/>
            <a:ext cx="9682162"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6" name="Text Box 7"/>
          <p:cNvSpPr txBox="1">
            <a:spLocks noGrp="1" noChangeArrowheads="1"/>
          </p:cNvSpPr>
          <p:nvPr>
            <p:ph type="subTitle" idx="1"/>
          </p:nvPr>
        </p:nvSpPr>
        <p:spPr bwMode="auto">
          <a:xfrm>
            <a:off x="457200" y="1143000"/>
            <a:ext cx="8915400" cy="617220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pPr>
            <a:r>
              <a:rPr lang="en-US" sz="3400" dirty="0" smtClean="0">
                <a:solidFill>
                  <a:srgbClr val="000000"/>
                </a:solidFill>
                <a:latin typeface="Lydian" pitchFamily="34" charset="0"/>
              </a:rPr>
              <a:t>Date, Time, Duration Settings</a:t>
            </a:r>
          </a:p>
          <a:p>
            <a:pPr marL="631825" lvl="1" indent="-174625" algn="l" defTabSz="384175">
              <a:buClr>
                <a:srgbClr val="1F007F"/>
              </a:buClr>
              <a:buSzPct val="90000"/>
              <a:buFont typeface="Monotype Sorts" pitchFamily="2" charset="2"/>
              <a:buChar char="è"/>
            </a:pPr>
            <a:r>
              <a:rPr lang="en-US" sz="3000" dirty="0" smtClean="0">
                <a:solidFill>
                  <a:srgbClr val="000000"/>
                </a:solidFill>
                <a:latin typeface="Lydian" pitchFamily="34" charset="0"/>
              </a:rPr>
              <a:t>TOOLS Menu</a:t>
            </a:r>
          </a:p>
          <a:p>
            <a:pPr marL="1089025" lvl="2" indent="-174625" algn="l" defTabSz="384175">
              <a:buClr>
                <a:srgbClr val="1F007F"/>
              </a:buClr>
              <a:buSzPct val="90000"/>
              <a:buFont typeface="Monotype Sorts" pitchFamily="2" charset="2"/>
              <a:buChar char="è"/>
            </a:pPr>
            <a:r>
              <a:rPr lang="en-US" sz="2600" dirty="0" smtClean="0">
                <a:solidFill>
                  <a:srgbClr val="000000"/>
                </a:solidFill>
                <a:latin typeface="Lydian" pitchFamily="34" charset="0"/>
              </a:rPr>
              <a:t>OPTIONS Dialogue Box</a:t>
            </a:r>
          </a:p>
          <a:p>
            <a:pPr marL="1546225" lvl="3" indent="-174625" algn="l" defTabSz="384175">
              <a:buClr>
                <a:srgbClr val="1F007F"/>
              </a:buClr>
              <a:buSzPct val="90000"/>
              <a:buFont typeface="Monotype Sorts" pitchFamily="2" charset="2"/>
              <a:buChar char="è"/>
            </a:pPr>
            <a:r>
              <a:rPr lang="en-US" b="1" dirty="0" smtClean="0">
                <a:solidFill>
                  <a:srgbClr val="000000"/>
                </a:solidFill>
                <a:latin typeface="Lydian" pitchFamily="34" charset="0"/>
              </a:rPr>
              <a:t>View </a:t>
            </a:r>
            <a:r>
              <a:rPr lang="en-US" dirty="0" smtClean="0">
                <a:solidFill>
                  <a:srgbClr val="000000"/>
                </a:solidFill>
                <a:latin typeface="Lydian" pitchFamily="34" charset="0"/>
              </a:rPr>
              <a:t>Tab</a:t>
            </a:r>
          </a:p>
          <a:p>
            <a:pPr marL="2003425" lvl="4" indent="-174625" algn="l" defTabSz="384175">
              <a:buClr>
                <a:srgbClr val="1F007F"/>
              </a:buClr>
              <a:buSzPct val="90000"/>
              <a:buFont typeface="Monotype Sorts" pitchFamily="2" charset="2"/>
              <a:buChar char="è"/>
            </a:pPr>
            <a:r>
              <a:rPr lang="en-US" dirty="0" smtClean="0">
                <a:solidFill>
                  <a:srgbClr val="000000"/>
                </a:solidFill>
                <a:latin typeface="Lydian" pitchFamily="34" charset="0"/>
              </a:rPr>
              <a:t>Date Format</a:t>
            </a:r>
          </a:p>
          <a:p>
            <a:pPr marL="631825" lvl="1" indent="-174625" algn="l" defTabSz="384175">
              <a:buClr>
                <a:srgbClr val="1F007F"/>
              </a:buClr>
              <a:buSzPct val="90000"/>
            </a:pPr>
            <a:endParaRPr lang="en-US" sz="1000" b="0" dirty="0">
              <a:solidFill>
                <a:srgbClr val="000000"/>
              </a:solidFill>
              <a:effectLst/>
              <a:latin typeface="Lydian" pitchFamily="34" charset="0"/>
            </a:endParaRPr>
          </a:p>
          <a:p>
            <a:pPr marL="1546225" lvl="3" indent="-174625" algn="l" defTabSz="384175">
              <a:buClr>
                <a:srgbClr val="1F007F"/>
              </a:buClr>
              <a:buSzPct val="90000"/>
              <a:buFont typeface="Monotype Sorts" pitchFamily="2" charset="2"/>
              <a:buChar char="è"/>
            </a:pPr>
            <a:r>
              <a:rPr lang="en-US" sz="2200" b="1" dirty="0" smtClean="0">
                <a:solidFill>
                  <a:srgbClr val="000000"/>
                </a:solidFill>
                <a:effectLst/>
                <a:latin typeface="Lydian" pitchFamily="34" charset="0"/>
              </a:rPr>
              <a:t>Calendar</a:t>
            </a:r>
            <a:r>
              <a:rPr lang="en-US" sz="2200" b="0" dirty="0" smtClean="0">
                <a:solidFill>
                  <a:srgbClr val="000000"/>
                </a:solidFill>
                <a:effectLst/>
                <a:latin typeface="Lydian" pitchFamily="34" charset="0"/>
              </a:rPr>
              <a:t> Tab</a:t>
            </a:r>
          </a:p>
          <a:p>
            <a:pPr marL="2003425" lvl="4"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Day of the week work begins</a:t>
            </a:r>
          </a:p>
          <a:p>
            <a:pPr marL="2003425" lvl="4" indent="-174625" algn="l" defTabSz="384175">
              <a:buClr>
                <a:srgbClr val="1F007F"/>
              </a:buClr>
              <a:buSzPct val="90000"/>
              <a:buFont typeface="Monotype Sorts" pitchFamily="2" charset="2"/>
              <a:buChar char="è"/>
            </a:pPr>
            <a:r>
              <a:rPr lang="en-US" sz="2200" b="0" dirty="0" smtClean="0">
                <a:solidFill>
                  <a:srgbClr val="000000"/>
                </a:solidFill>
                <a:effectLst/>
                <a:latin typeface="Lydian" pitchFamily="34" charset="0"/>
              </a:rPr>
              <a:t>Time of the day work begins and ends</a:t>
            </a:r>
          </a:p>
          <a:p>
            <a:pPr marL="2003425" lvl="4"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Hours work / day and week</a:t>
            </a:r>
            <a:endParaRPr lang="en-US" sz="2200" b="0" dirty="0" smtClean="0">
              <a:solidFill>
                <a:srgbClr val="000000"/>
              </a:solidFill>
              <a:effectLst/>
              <a:latin typeface="Lydian" pitchFamily="34" charset="0"/>
            </a:endParaRPr>
          </a:p>
          <a:p>
            <a:pPr marL="1546225" lvl="3"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a:p>
            <a:pPr marL="1546225" lvl="3" indent="-174625" algn="l" defTabSz="384175">
              <a:buClr>
                <a:srgbClr val="1F007F"/>
              </a:buClr>
              <a:buSzPct val="90000"/>
              <a:buFont typeface="Monotype Sorts" pitchFamily="2" charset="2"/>
              <a:buChar char="è"/>
            </a:pPr>
            <a:r>
              <a:rPr lang="en-US" sz="2200" b="1" dirty="0" smtClean="0">
                <a:solidFill>
                  <a:srgbClr val="000000"/>
                </a:solidFill>
                <a:effectLst/>
                <a:latin typeface="Lydian" pitchFamily="34" charset="0"/>
              </a:rPr>
              <a:t>Schedule</a:t>
            </a:r>
            <a:r>
              <a:rPr lang="en-US" sz="2200" b="0" dirty="0" smtClean="0">
                <a:solidFill>
                  <a:srgbClr val="000000"/>
                </a:solidFill>
                <a:effectLst/>
                <a:latin typeface="Lydian" pitchFamily="34" charset="0"/>
              </a:rPr>
              <a:t> Tab</a:t>
            </a:r>
          </a:p>
          <a:p>
            <a:pPr marL="2003425" lvl="4" indent="-174625" algn="l" defTabSz="384175">
              <a:buClr>
                <a:srgbClr val="1F007F"/>
              </a:buClr>
              <a:buSzPct val="90000"/>
              <a:buFont typeface="Monotype Sorts" pitchFamily="2" charset="2"/>
              <a:buChar char="è"/>
            </a:pPr>
            <a:r>
              <a:rPr lang="en-US" dirty="0" smtClean="0">
                <a:solidFill>
                  <a:srgbClr val="000000"/>
                </a:solidFill>
                <a:latin typeface="Lydian" pitchFamily="34" charset="0"/>
              </a:rPr>
              <a:t>DAYS – set Activity Duration, time unit format</a:t>
            </a:r>
          </a:p>
          <a:p>
            <a:pPr marL="2003425" lvl="4" indent="-174625" algn="l" defTabSz="384175">
              <a:buClr>
                <a:srgbClr val="1F007F"/>
              </a:buClr>
              <a:buSzPct val="90000"/>
              <a:buFont typeface="Monotype Sorts" pitchFamily="2" charset="2"/>
              <a:buChar char="è"/>
            </a:pPr>
            <a:r>
              <a:rPr lang="en-US" b="0" dirty="0" smtClean="0">
                <a:solidFill>
                  <a:srgbClr val="000000"/>
                </a:solidFill>
                <a:effectLst/>
                <a:latin typeface="Lydian" pitchFamily="34" charset="0"/>
              </a:rPr>
              <a:t>HOURS – set Work Duration</a:t>
            </a:r>
          </a:p>
          <a:p>
            <a:pPr marL="2460625" lvl="5" indent="-174625" algn="l" defTabSz="384175">
              <a:buClr>
                <a:srgbClr val="1F007F"/>
              </a:buClr>
              <a:buSzPct val="90000"/>
              <a:buFont typeface="Monotype Sorts" pitchFamily="2" charset="2"/>
              <a:buChar char="è"/>
            </a:pPr>
            <a:r>
              <a:rPr lang="en-US" dirty="0" smtClean="0">
                <a:solidFill>
                  <a:srgbClr val="000000"/>
                </a:solidFill>
                <a:latin typeface="Lydian" pitchFamily="34" charset="0"/>
              </a:rPr>
              <a:t>NOTE: Slack time = 0; allows MS </a:t>
            </a:r>
            <a:r>
              <a:rPr lang="en-US" dirty="0" err="1" smtClean="0">
                <a:solidFill>
                  <a:srgbClr val="000000"/>
                </a:solidFill>
                <a:latin typeface="Lydian" pitchFamily="34" charset="0"/>
              </a:rPr>
              <a:t>Proj</a:t>
            </a:r>
            <a:r>
              <a:rPr lang="en-US" dirty="0" smtClean="0">
                <a:solidFill>
                  <a:srgbClr val="000000"/>
                </a:solidFill>
                <a:latin typeface="Lydian" pitchFamily="34" charset="0"/>
              </a:rPr>
              <a:t> </a:t>
            </a:r>
            <a:r>
              <a:rPr lang="en-US" dirty="0" err="1" smtClean="0">
                <a:solidFill>
                  <a:srgbClr val="000000"/>
                </a:solidFill>
                <a:latin typeface="Lydian" pitchFamily="34" charset="0"/>
              </a:rPr>
              <a:t>ect</a:t>
            </a:r>
            <a:r>
              <a:rPr lang="en-US" dirty="0" smtClean="0">
                <a:solidFill>
                  <a:srgbClr val="000000"/>
                </a:solidFill>
                <a:latin typeface="Lydian" pitchFamily="34" charset="0"/>
              </a:rPr>
              <a:t> to calculate   </a:t>
            </a:r>
          </a:p>
          <a:p>
            <a:pPr marL="2460625" lvl="5" indent="-174625" algn="l" defTabSz="384175">
              <a:buClr>
                <a:srgbClr val="1F007F"/>
              </a:buClr>
              <a:buSzPct val="90000"/>
            </a:pPr>
            <a:r>
              <a:rPr lang="en-US" dirty="0" smtClean="0">
                <a:solidFill>
                  <a:srgbClr val="000000"/>
                </a:solidFill>
                <a:latin typeface="Lydian" pitchFamily="34" charset="0"/>
              </a:rPr>
              <a:t>                                                    FLOAT TIMES</a:t>
            </a:r>
            <a:endParaRPr lang="en-US" b="0" dirty="0" smtClean="0">
              <a:solidFill>
                <a:srgbClr val="000000"/>
              </a:solidFill>
              <a:effectLst/>
              <a:latin typeface="Lydian" pitchFamily="34" charset="0"/>
            </a:endParaRPr>
          </a:p>
        </p:txBody>
      </p:sp>
    </p:spTree>
  </p:cSld>
  <p:clrMapOvr>
    <a:masterClrMapping/>
  </p:clrMapOvr>
  <p:transition>
    <p:zo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92C0032-416B-4154-96D3-4E41FF4FF070}" type="slidenum">
              <a:rPr lang="en-US"/>
              <a:pPr/>
              <a:t>78</a:t>
            </a:fld>
            <a:endParaRPr lang="en-US"/>
          </a:p>
        </p:txBody>
      </p:sp>
      <p:sp>
        <p:nvSpPr>
          <p:cNvPr id="56322" name="Rectangle 2"/>
          <p:cNvSpPr>
            <a:spLocks noGrp="1" noChangeArrowheads="1"/>
          </p:cNvSpPr>
          <p:nvPr>
            <p:ph type="ctrTitle"/>
          </p:nvPr>
        </p:nvSpPr>
        <p:spPr>
          <a:xfrm>
            <a:off x="609600" y="0"/>
            <a:ext cx="8534400" cy="1295400"/>
          </a:xfrm>
        </p:spPr>
        <p:txBody>
          <a:bodyPr/>
          <a:lstStyle/>
          <a:p>
            <a:r>
              <a:rPr lang="en-US" sz="3600" b="1" dirty="0" smtClean="0">
                <a:latin typeface="Lydian" pitchFamily="34" charset="0"/>
              </a:rPr>
              <a:t>MS PROJECT – INITIAL SETTINGS</a:t>
            </a:r>
            <a:endParaRPr lang="en-US" b="1" dirty="0">
              <a:latin typeface="Lydian" pitchFamily="34" charset="0"/>
            </a:endParaRPr>
          </a:p>
        </p:txBody>
      </p:sp>
      <p:sp>
        <p:nvSpPr>
          <p:cNvPr id="56324" name="AutoShape 4"/>
          <p:cNvSpPr>
            <a:spLocks noChangeArrowheads="1"/>
          </p:cNvSpPr>
          <p:nvPr/>
        </p:nvSpPr>
        <p:spPr bwMode="auto">
          <a:xfrm flipV="1">
            <a:off x="376238" y="990600"/>
            <a:ext cx="9682162"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6" name="Text Box 7"/>
          <p:cNvSpPr txBox="1">
            <a:spLocks noGrp="1" noChangeArrowheads="1"/>
          </p:cNvSpPr>
          <p:nvPr>
            <p:ph type="subTitle" idx="1"/>
          </p:nvPr>
        </p:nvSpPr>
        <p:spPr bwMode="auto">
          <a:xfrm>
            <a:off x="457200" y="1143000"/>
            <a:ext cx="8915400" cy="617220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pPr>
            <a:r>
              <a:rPr lang="en-US" sz="3400" dirty="0" smtClean="0">
                <a:solidFill>
                  <a:srgbClr val="000000"/>
                </a:solidFill>
                <a:latin typeface="Lydian" pitchFamily="34" charset="0"/>
              </a:rPr>
              <a:t>Date, Time, Duration Settings,  cont.</a:t>
            </a:r>
          </a:p>
          <a:p>
            <a:pPr marL="174625" indent="-174625" algn="l" defTabSz="384175">
              <a:buClr>
                <a:srgbClr val="1F007F"/>
              </a:buClr>
              <a:buSzPct val="90000"/>
            </a:pPr>
            <a:endParaRPr lang="en-US" sz="3400" dirty="0" smtClean="0">
              <a:solidFill>
                <a:srgbClr val="000000"/>
              </a:solidFill>
              <a:latin typeface="Lydian" pitchFamily="34" charset="0"/>
            </a:endParaRPr>
          </a:p>
          <a:p>
            <a:pPr marL="631825" lvl="1" indent="-174625" algn="l" defTabSz="384175">
              <a:buClr>
                <a:srgbClr val="1F007F"/>
              </a:buClr>
              <a:buSzPct val="90000"/>
              <a:buFont typeface="Monotype Sorts" pitchFamily="2" charset="2"/>
              <a:buChar char="è"/>
            </a:pPr>
            <a:r>
              <a:rPr lang="en-US" sz="3000" dirty="0" smtClean="0">
                <a:solidFill>
                  <a:srgbClr val="000000"/>
                </a:solidFill>
                <a:latin typeface="Lydian" pitchFamily="34" charset="0"/>
              </a:rPr>
              <a:t>Tools Menu</a:t>
            </a:r>
          </a:p>
          <a:p>
            <a:pPr marL="1089025" lvl="2" indent="-174625" algn="l" defTabSz="384175">
              <a:buClr>
                <a:srgbClr val="1F007F"/>
              </a:buClr>
              <a:buSzPct val="90000"/>
              <a:buFont typeface="Monotype Sorts" pitchFamily="2" charset="2"/>
              <a:buChar char="è"/>
            </a:pPr>
            <a:r>
              <a:rPr lang="en-US" sz="2600" dirty="0" smtClean="0">
                <a:solidFill>
                  <a:srgbClr val="000000"/>
                </a:solidFill>
                <a:latin typeface="Lydian" pitchFamily="34" charset="0"/>
              </a:rPr>
              <a:t>Change Working Time</a:t>
            </a: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Set Working Days</a:t>
            </a: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Set Non-Working Days</a:t>
            </a:r>
          </a:p>
          <a:p>
            <a:pPr marL="2003425" lvl="4"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Weekends automatically considered</a:t>
            </a:r>
          </a:p>
          <a:p>
            <a:pPr marL="2003425" lvl="4"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Holidays</a:t>
            </a:r>
          </a:p>
        </p:txBody>
      </p:sp>
    </p:spTree>
  </p:cSld>
  <p:clrMapOvr>
    <a:masterClrMapping/>
  </p:clrMapOvr>
  <p:transition>
    <p:zo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92C0032-416B-4154-96D3-4E41FF4FF070}" type="slidenum">
              <a:rPr lang="en-US"/>
              <a:pPr/>
              <a:t>79</a:t>
            </a:fld>
            <a:endParaRPr lang="en-US"/>
          </a:p>
        </p:txBody>
      </p:sp>
      <p:sp>
        <p:nvSpPr>
          <p:cNvPr id="56322" name="Rectangle 2"/>
          <p:cNvSpPr>
            <a:spLocks noGrp="1" noChangeArrowheads="1"/>
          </p:cNvSpPr>
          <p:nvPr>
            <p:ph type="ctrTitle"/>
          </p:nvPr>
        </p:nvSpPr>
        <p:spPr>
          <a:xfrm>
            <a:off x="609600" y="381000"/>
            <a:ext cx="8534400" cy="1295400"/>
          </a:xfrm>
        </p:spPr>
        <p:txBody>
          <a:bodyPr/>
          <a:lstStyle/>
          <a:p>
            <a:r>
              <a:rPr lang="en-US" sz="3600" b="1" dirty="0" smtClean="0">
                <a:latin typeface="Lydian" pitchFamily="34" charset="0"/>
              </a:rPr>
              <a:t>MS PROJECT – RESOURCE SETTINGS</a:t>
            </a:r>
            <a:endParaRPr lang="en-US" b="1" dirty="0">
              <a:latin typeface="Lydian" pitchFamily="34" charset="0"/>
            </a:endParaRPr>
          </a:p>
        </p:txBody>
      </p:sp>
      <p:sp>
        <p:nvSpPr>
          <p:cNvPr id="56324" name="AutoShape 4"/>
          <p:cNvSpPr>
            <a:spLocks noChangeArrowheads="1"/>
          </p:cNvSpPr>
          <p:nvPr/>
        </p:nvSpPr>
        <p:spPr bwMode="auto">
          <a:xfrm flipV="1">
            <a:off x="376238" y="990600"/>
            <a:ext cx="9682162"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6" name="Text Box 7"/>
          <p:cNvSpPr txBox="1">
            <a:spLocks noGrp="1" noChangeArrowheads="1"/>
          </p:cNvSpPr>
          <p:nvPr>
            <p:ph type="subTitle" idx="1"/>
          </p:nvPr>
        </p:nvSpPr>
        <p:spPr bwMode="auto">
          <a:xfrm>
            <a:off x="457200" y="1905000"/>
            <a:ext cx="8915400" cy="541020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pPr>
            <a:r>
              <a:rPr lang="en-US" sz="3400" dirty="0" smtClean="0">
                <a:solidFill>
                  <a:srgbClr val="000000"/>
                </a:solidFill>
                <a:latin typeface="Lydian" pitchFamily="34" charset="0"/>
              </a:rPr>
              <a:t>T/O (Manpower)	 </a:t>
            </a:r>
          </a:p>
          <a:p>
            <a:pPr marL="174625" indent="-174625" algn="l" defTabSz="384175">
              <a:buClr>
                <a:srgbClr val="1F007F"/>
              </a:buClr>
              <a:buSzPct val="90000"/>
            </a:pPr>
            <a:r>
              <a:rPr lang="en-US" sz="3400" dirty="0" smtClean="0">
                <a:solidFill>
                  <a:srgbClr val="000000"/>
                </a:solidFill>
                <a:latin typeface="Lydian" pitchFamily="34" charset="0"/>
              </a:rPr>
              <a:t>T/E (Equipment)</a:t>
            </a:r>
          </a:p>
          <a:p>
            <a:pPr marL="174625" indent="-174625" algn="l" defTabSz="384175">
              <a:buClr>
                <a:srgbClr val="1F007F"/>
              </a:buClr>
              <a:buSzPct val="90000"/>
            </a:pPr>
            <a:endParaRPr lang="en-US" sz="3400" dirty="0" smtClean="0">
              <a:solidFill>
                <a:srgbClr val="000000"/>
              </a:solidFill>
              <a:latin typeface="Lydian" pitchFamily="34" charset="0"/>
            </a:endParaRPr>
          </a:p>
          <a:p>
            <a:pPr marL="631825" lvl="1" indent="-174625" algn="l" defTabSz="384175">
              <a:buClr>
                <a:srgbClr val="1F007F"/>
              </a:buClr>
              <a:buSzPct val="90000"/>
              <a:buFont typeface="Monotype Sorts" pitchFamily="2" charset="2"/>
              <a:buChar char="è"/>
            </a:pPr>
            <a:r>
              <a:rPr lang="en-US" sz="3000" dirty="0" smtClean="0">
                <a:solidFill>
                  <a:srgbClr val="000000"/>
                </a:solidFill>
                <a:latin typeface="Lydian" pitchFamily="34" charset="0"/>
              </a:rPr>
              <a:t>VIEW Menu</a:t>
            </a:r>
          </a:p>
          <a:p>
            <a:pPr marL="1089025" lvl="2" indent="-174625" algn="l" defTabSz="384175">
              <a:buClr>
                <a:srgbClr val="1F007F"/>
              </a:buClr>
              <a:buSzPct val="90000"/>
              <a:buFont typeface="Monotype Sorts" pitchFamily="2" charset="2"/>
              <a:buChar char="è"/>
            </a:pPr>
            <a:r>
              <a:rPr lang="en-US" sz="2600" dirty="0" smtClean="0">
                <a:solidFill>
                  <a:srgbClr val="000000"/>
                </a:solidFill>
                <a:latin typeface="Lydian" pitchFamily="34" charset="0"/>
              </a:rPr>
              <a:t>RESOURCE SHEET</a:t>
            </a: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Resource Name</a:t>
            </a: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Resource Initials</a:t>
            </a: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Maximum Units</a:t>
            </a:r>
          </a:p>
          <a:p>
            <a:pPr marL="2003425" lvl="4"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Unit, Company, Platoon, Section</a:t>
            </a:r>
          </a:p>
          <a:p>
            <a:pPr marL="1546225" lvl="3"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a:p>
            <a:pPr marL="1089025" lvl="2" indent="-174625" algn="l" defTabSz="384175">
              <a:buClr>
                <a:srgbClr val="1F007F"/>
              </a:buClr>
              <a:buSzPct val="90000"/>
              <a:buFont typeface="Monotype Sorts" pitchFamily="2" charset="2"/>
              <a:buChar char="è"/>
            </a:pPr>
            <a:r>
              <a:rPr lang="en-US" sz="2600" dirty="0" smtClean="0">
                <a:solidFill>
                  <a:srgbClr val="000000"/>
                </a:solidFill>
                <a:latin typeface="Lydian" pitchFamily="34" charset="0"/>
              </a:rPr>
              <a:t>GANTT CHART</a:t>
            </a:r>
          </a:p>
          <a:p>
            <a:pPr marL="1546225" lvl="3" indent="-174625" algn="l" defTabSz="384175">
              <a:buClr>
                <a:srgbClr val="1F007F"/>
              </a:buClr>
              <a:buSzPct val="90000"/>
            </a:pPr>
            <a:endParaRPr lang="en-US" sz="2200" dirty="0" smtClean="0">
              <a:solidFill>
                <a:srgbClr val="000000"/>
              </a:solidFill>
              <a:latin typeface="Lydian" pitchFamily="34" charset="0"/>
            </a:endParaRP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
          <p:cNvSpPr>
            <a:spLocks noGrp="1"/>
          </p:cNvSpPr>
          <p:nvPr>
            <p:ph type="sldNum" sz="quarter" idx="12"/>
          </p:nvPr>
        </p:nvSpPr>
        <p:spPr/>
        <p:txBody>
          <a:bodyPr/>
          <a:lstStyle/>
          <a:p>
            <a:fld id="{E098AE22-B3EA-4385-937B-C001CB8B3974}" type="slidenum">
              <a:rPr lang="en-US"/>
              <a:pPr/>
              <a:t>8</a:t>
            </a:fld>
            <a:endParaRPr lang="en-US"/>
          </a:p>
        </p:txBody>
      </p:sp>
      <p:sp>
        <p:nvSpPr>
          <p:cNvPr id="3075" name="Rectangle 3"/>
          <p:cNvSpPr>
            <a:spLocks noGrp="1" noChangeArrowheads="1"/>
          </p:cNvSpPr>
          <p:nvPr>
            <p:ph type="body" idx="1"/>
          </p:nvPr>
        </p:nvSpPr>
        <p:spPr>
          <a:xfrm>
            <a:off x="0" y="0"/>
            <a:ext cx="10058400" cy="1522413"/>
          </a:xfrm>
          <a:noFill/>
          <a:ln/>
        </p:spPr>
        <p:txBody>
          <a:bodyPr lIns="0" tIns="0" rIns="0" bIns="0"/>
          <a:lstStyle/>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EVALUATION</a:t>
            </a:r>
            <a:endParaRPr lang="en-US" dirty="0"/>
          </a:p>
        </p:txBody>
      </p:sp>
      <p:sp>
        <p:nvSpPr>
          <p:cNvPr id="3076" name="Text Box 4"/>
          <p:cNvSpPr txBox="1">
            <a:spLocks noChangeArrowheads="1"/>
          </p:cNvSpPr>
          <p:nvPr/>
        </p:nvSpPr>
        <p:spPr bwMode="auto">
          <a:xfrm>
            <a:off x="762000" y="2438400"/>
            <a:ext cx="8915400" cy="3886200"/>
          </a:xfrm>
          <a:prstGeom prst="rect">
            <a:avLst/>
          </a:prstGeom>
          <a:noFill/>
          <a:ln w="9525">
            <a:noFill/>
            <a:miter lim="800000"/>
            <a:headEnd/>
            <a:tailEnd/>
          </a:ln>
          <a:effectLst/>
        </p:spPr>
        <p:txBody>
          <a:bodyPr lIns="0" tIns="0" rIns="0" bIns="0" anchor="ctr"/>
          <a:lstStyle/>
          <a:p>
            <a:pPr algn="l" defTabSz="384175">
              <a:buClr>
                <a:srgbClr val="1F007F"/>
              </a:buClr>
              <a:buSzPct val="90000"/>
            </a:pPr>
            <a:endParaRPr lang="en-US" sz="2800" dirty="0" smtClean="0"/>
          </a:p>
          <a:p>
            <a:pPr marL="174625" indent="-174625" algn="l" defTabSz="384175">
              <a:buClr>
                <a:srgbClr val="1F007F"/>
              </a:buClr>
              <a:buSzPct val="90000"/>
              <a:buFont typeface="Monotype Sorts" pitchFamily="2" charset="2"/>
              <a:buChar char="è"/>
            </a:pPr>
            <a:r>
              <a:rPr lang="en-US" sz="3100" b="0" dirty="0" smtClean="0">
                <a:solidFill>
                  <a:srgbClr val="000000"/>
                </a:solidFill>
                <a:effectLst/>
                <a:latin typeface="Lydian" pitchFamily="34" charset="0"/>
              </a:rPr>
              <a:t>CLOSE-BOOK</a:t>
            </a:r>
          </a:p>
          <a:p>
            <a:pPr marL="174625" indent="-174625" algn="l" defTabSz="384175">
              <a:buClr>
                <a:srgbClr val="1F007F"/>
              </a:buClr>
              <a:buSzPct val="90000"/>
              <a:buFont typeface="Monotype Sorts" pitchFamily="2" charset="2"/>
              <a:buChar char="è"/>
            </a:pPr>
            <a:endParaRPr lang="en-US" sz="3100" b="0" dirty="0" smtClean="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100" b="0" dirty="0" smtClean="0">
                <a:solidFill>
                  <a:srgbClr val="000000"/>
                </a:solidFill>
                <a:effectLst/>
                <a:latin typeface="Lydian" pitchFamily="34" charset="0"/>
              </a:rPr>
              <a:t>WRITTEN / PERFORMANCE</a:t>
            </a:r>
          </a:p>
          <a:p>
            <a:pPr marL="174625" indent="-174625" algn="l" defTabSz="384175">
              <a:buClr>
                <a:srgbClr val="1F007F"/>
              </a:buClr>
              <a:buSzPct val="90000"/>
              <a:buFont typeface="Monotype Sorts" pitchFamily="2" charset="2"/>
              <a:buChar char="è"/>
            </a:pPr>
            <a:endParaRPr lang="en-US" sz="3100" b="0" dirty="0" smtClean="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100" b="0" dirty="0" smtClean="0">
                <a:solidFill>
                  <a:srgbClr val="000000"/>
                </a:solidFill>
                <a:effectLst/>
                <a:latin typeface="Lydian" pitchFamily="34" charset="0"/>
              </a:rPr>
              <a:t>IRFs</a:t>
            </a:r>
            <a:br>
              <a:rPr lang="en-US" sz="3100" b="0" dirty="0" smtClean="0">
                <a:solidFill>
                  <a:srgbClr val="000000"/>
                </a:solidFill>
                <a:effectLst/>
                <a:latin typeface="Lydian" pitchFamily="34" charset="0"/>
              </a:rPr>
            </a:br>
            <a:endParaRPr lang="en-US" sz="3100" b="0" dirty="0" smtClean="0">
              <a:solidFill>
                <a:srgbClr val="000000"/>
              </a:solidFill>
              <a:effectLst/>
              <a:latin typeface="Lydian" pitchFamily="34" charset="0"/>
            </a:endParaRPr>
          </a:p>
          <a:p>
            <a:pPr marL="174625" indent="-174625" algn="l" defTabSz="384175">
              <a:buClr>
                <a:srgbClr val="1F007F"/>
              </a:buClr>
              <a:buSzPct val="90000"/>
            </a:pPr>
            <a:endParaRPr lang="en-US" b="0" dirty="0">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92C0032-416B-4154-96D3-4E41FF4FF070}" type="slidenum">
              <a:rPr lang="en-US"/>
              <a:pPr/>
              <a:t>80</a:t>
            </a:fld>
            <a:endParaRPr lang="en-US"/>
          </a:p>
        </p:txBody>
      </p:sp>
      <p:sp>
        <p:nvSpPr>
          <p:cNvPr id="56322" name="Rectangle 2"/>
          <p:cNvSpPr>
            <a:spLocks noGrp="1" noChangeArrowheads="1"/>
          </p:cNvSpPr>
          <p:nvPr>
            <p:ph type="ctrTitle"/>
          </p:nvPr>
        </p:nvSpPr>
        <p:spPr>
          <a:xfrm>
            <a:off x="609600" y="381000"/>
            <a:ext cx="8534400" cy="1295400"/>
          </a:xfrm>
        </p:spPr>
        <p:txBody>
          <a:bodyPr/>
          <a:lstStyle/>
          <a:p>
            <a:r>
              <a:rPr lang="en-US" sz="3600" b="1" dirty="0" smtClean="0">
                <a:latin typeface="Lydian" pitchFamily="34" charset="0"/>
              </a:rPr>
              <a:t>MS PROJECT – ACTIVITY INFORMATION</a:t>
            </a:r>
            <a:endParaRPr lang="en-US" b="1" dirty="0">
              <a:latin typeface="Lydian" pitchFamily="34" charset="0"/>
            </a:endParaRPr>
          </a:p>
        </p:txBody>
      </p:sp>
      <p:sp>
        <p:nvSpPr>
          <p:cNvPr id="56324" name="AutoShape 4"/>
          <p:cNvSpPr>
            <a:spLocks noChangeArrowheads="1"/>
          </p:cNvSpPr>
          <p:nvPr/>
        </p:nvSpPr>
        <p:spPr bwMode="auto">
          <a:xfrm flipV="1">
            <a:off x="376238" y="990600"/>
            <a:ext cx="9682162"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9" name="Text Box 7"/>
          <p:cNvSpPr txBox="1">
            <a:spLocks noGrp="1" noChangeArrowheads="1"/>
          </p:cNvSpPr>
          <p:nvPr>
            <p:ph type="subTitle" idx="1"/>
          </p:nvPr>
        </p:nvSpPr>
        <p:spPr bwMode="auto">
          <a:xfrm>
            <a:off x="457200" y="1905000"/>
            <a:ext cx="8915400" cy="586740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pPr>
            <a:r>
              <a:rPr lang="en-US" sz="3400" dirty="0" smtClean="0">
                <a:solidFill>
                  <a:srgbClr val="000000"/>
                </a:solidFill>
                <a:latin typeface="Lydian" pitchFamily="34" charset="0"/>
              </a:rPr>
              <a:t>PROJECT ACTIVITY INFORMATION INPUT</a:t>
            </a:r>
          </a:p>
          <a:p>
            <a:pPr marL="631825" lvl="1" indent="-174625" algn="l" defTabSz="384175">
              <a:buClr>
                <a:srgbClr val="1F007F"/>
              </a:buClr>
              <a:buSzPct val="90000"/>
              <a:buFont typeface="Monotype Sorts" pitchFamily="2" charset="2"/>
              <a:buChar char="è"/>
            </a:pPr>
            <a:r>
              <a:rPr lang="en-US" sz="3000" dirty="0" smtClean="0">
                <a:solidFill>
                  <a:srgbClr val="000000"/>
                </a:solidFill>
                <a:latin typeface="Lydian" pitchFamily="34" charset="0"/>
              </a:rPr>
              <a:t>VERTICAL DISPLAY DIVIDER</a:t>
            </a:r>
          </a:p>
          <a:p>
            <a:pPr marL="1089025" lvl="2" indent="-174625" algn="l" defTabSz="384175">
              <a:buClr>
                <a:srgbClr val="1F007F"/>
              </a:buClr>
              <a:buSzPct val="90000"/>
              <a:buFont typeface="Monotype Sorts" pitchFamily="2" charset="2"/>
              <a:buChar char="è"/>
            </a:pPr>
            <a:r>
              <a:rPr lang="en-US" sz="2600" dirty="0" smtClean="0">
                <a:solidFill>
                  <a:srgbClr val="000000"/>
                </a:solidFill>
                <a:latin typeface="Lydian" pitchFamily="34" charset="0"/>
              </a:rPr>
              <a:t>Pick, Drag all the way to the right to view entire Activity sheet</a:t>
            </a:r>
          </a:p>
          <a:p>
            <a:pPr marL="631825" lvl="1" indent="-174625" algn="l" defTabSz="384175">
              <a:buClr>
                <a:srgbClr val="1F007F"/>
              </a:buClr>
              <a:buSzPct val="90000"/>
              <a:buFont typeface="Monotype Sorts" pitchFamily="2" charset="2"/>
              <a:buChar char="è"/>
            </a:pPr>
            <a:r>
              <a:rPr lang="en-US" sz="3000" dirty="0" smtClean="0">
                <a:solidFill>
                  <a:srgbClr val="000000"/>
                </a:solidFill>
                <a:latin typeface="Lydian" pitchFamily="34" charset="0"/>
              </a:rPr>
              <a:t>Type Name of first Activity</a:t>
            </a:r>
          </a:p>
          <a:p>
            <a:pPr marL="1089025" lvl="2" indent="-174625" algn="l" defTabSz="384175">
              <a:buClr>
                <a:srgbClr val="1F007F"/>
              </a:buClr>
              <a:buSzPct val="90000"/>
              <a:buFont typeface="Monotype Sorts" pitchFamily="2" charset="2"/>
              <a:buChar char="è"/>
            </a:pPr>
            <a:r>
              <a:rPr lang="en-US" sz="2600" dirty="0" smtClean="0">
                <a:solidFill>
                  <a:srgbClr val="000000"/>
                </a:solidFill>
                <a:latin typeface="Lydian" pitchFamily="34" charset="0"/>
              </a:rPr>
              <a:t>Left Arrow Key</a:t>
            </a: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Column</a:t>
            </a:r>
          </a:p>
          <a:p>
            <a:pPr marL="2003425" lvl="4" indent="-174625" algn="l" defTabSz="384175">
              <a:buClr>
                <a:srgbClr val="1F007F"/>
              </a:buClr>
              <a:buSzPct val="90000"/>
              <a:buFont typeface="Monotype Sorts" pitchFamily="2" charset="2"/>
              <a:buChar char="è"/>
            </a:pPr>
            <a:r>
              <a:rPr lang="en-US" sz="2200" b="1" dirty="0" smtClean="0">
                <a:solidFill>
                  <a:srgbClr val="000000"/>
                </a:solidFill>
                <a:latin typeface="Lydian" pitchFamily="34" charset="0"/>
              </a:rPr>
              <a:t>Duration</a:t>
            </a: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Column</a:t>
            </a:r>
          </a:p>
          <a:p>
            <a:pPr marL="2003425" lvl="4" indent="-174625" algn="l" defTabSz="384175">
              <a:buClr>
                <a:srgbClr val="1F007F"/>
              </a:buClr>
              <a:buSzPct val="90000"/>
              <a:buFont typeface="Monotype Sorts" pitchFamily="2" charset="2"/>
              <a:buChar char="è"/>
            </a:pPr>
            <a:r>
              <a:rPr lang="en-US" sz="2200" b="1" dirty="0" smtClean="0">
                <a:solidFill>
                  <a:srgbClr val="000000"/>
                </a:solidFill>
                <a:latin typeface="Lydian" pitchFamily="34" charset="0"/>
              </a:rPr>
              <a:t>Starting Date</a:t>
            </a: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Column (Left Arrow Key </a:t>
            </a:r>
            <a:r>
              <a:rPr lang="en-US" sz="2200" b="1" dirty="0" smtClean="0">
                <a:solidFill>
                  <a:srgbClr val="000000"/>
                </a:solidFill>
                <a:latin typeface="Lydian" pitchFamily="34" charset="0"/>
              </a:rPr>
              <a:t>x2</a:t>
            </a:r>
            <a:r>
              <a:rPr lang="en-US" sz="2200" dirty="0" smtClean="0">
                <a:solidFill>
                  <a:srgbClr val="000000"/>
                </a:solidFill>
                <a:latin typeface="Lydian" pitchFamily="34" charset="0"/>
              </a:rPr>
              <a:t>)</a:t>
            </a:r>
          </a:p>
          <a:p>
            <a:pPr marL="2003425" lvl="4" indent="-174625" algn="l" defTabSz="384175">
              <a:buClr>
                <a:srgbClr val="1F007F"/>
              </a:buClr>
              <a:buSzPct val="90000"/>
              <a:buFont typeface="Monotype Sorts" pitchFamily="2" charset="2"/>
              <a:buChar char="è"/>
            </a:pPr>
            <a:r>
              <a:rPr lang="en-US" sz="2200" b="1" dirty="0" smtClean="0">
                <a:solidFill>
                  <a:srgbClr val="000000"/>
                </a:solidFill>
                <a:latin typeface="Lydian" pitchFamily="34" charset="0"/>
              </a:rPr>
              <a:t>Predecessors</a:t>
            </a:r>
          </a:p>
          <a:p>
            <a:pPr marL="2003425" lvl="4"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a:p>
            <a:pPr marL="1546225" lvl="3"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p:txBody>
      </p:sp>
    </p:spTree>
  </p:cSld>
  <p:clrMapOvr>
    <a:masterClrMapping/>
  </p:clrMapOvr>
  <p:transition>
    <p:zo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92C0032-416B-4154-96D3-4E41FF4FF070}" type="slidenum">
              <a:rPr lang="en-US"/>
              <a:pPr/>
              <a:t>81</a:t>
            </a:fld>
            <a:endParaRPr lang="en-US"/>
          </a:p>
        </p:txBody>
      </p:sp>
      <p:sp>
        <p:nvSpPr>
          <p:cNvPr id="56322" name="Rectangle 2"/>
          <p:cNvSpPr>
            <a:spLocks noGrp="1" noChangeArrowheads="1"/>
          </p:cNvSpPr>
          <p:nvPr>
            <p:ph type="ctrTitle"/>
          </p:nvPr>
        </p:nvSpPr>
        <p:spPr>
          <a:xfrm>
            <a:off x="609600" y="381000"/>
            <a:ext cx="8534400" cy="1295400"/>
          </a:xfrm>
        </p:spPr>
        <p:txBody>
          <a:bodyPr/>
          <a:lstStyle/>
          <a:p>
            <a:r>
              <a:rPr lang="en-US" sz="3600" b="1" dirty="0" smtClean="0">
                <a:latin typeface="Lydian" pitchFamily="34" charset="0"/>
              </a:rPr>
              <a:t>MS PROJECT – ACTIVITY INFORMATION, cont.</a:t>
            </a:r>
            <a:endParaRPr lang="en-US" b="1" dirty="0">
              <a:latin typeface="Lydian" pitchFamily="34" charset="0"/>
            </a:endParaRPr>
          </a:p>
        </p:txBody>
      </p:sp>
      <p:sp>
        <p:nvSpPr>
          <p:cNvPr id="56324" name="AutoShape 4"/>
          <p:cNvSpPr>
            <a:spLocks noChangeArrowheads="1"/>
          </p:cNvSpPr>
          <p:nvPr/>
        </p:nvSpPr>
        <p:spPr bwMode="auto">
          <a:xfrm flipV="1">
            <a:off x="376238" y="990600"/>
            <a:ext cx="9682162"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9" name="Text Box 7"/>
          <p:cNvSpPr txBox="1">
            <a:spLocks noGrp="1" noChangeArrowheads="1"/>
          </p:cNvSpPr>
          <p:nvPr>
            <p:ph type="subTitle" idx="1"/>
          </p:nvPr>
        </p:nvSpPr>
        <p:spPr bwMode="auto">
          <a:xfrm>
            <a:off x="457200" y="1905000"/>
            <a:ext cx="8915400" cy="586740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pPr>
            <a:r>
              <a:rPr lang="en-US" sz="3400" dirty="0" smtClean="0">
                <a:solidFill>
                  <a:srgbClr val="000000"/>
                </a:solidFill>
                <a:latin typeface="Lydian" pitchFamily="34" charset="0"/>
              </a:rPr>
              <a:t>PROJECT ACTIVITY INFORMATION INPUT</a:t>
            </a:r>
          </a:p>
          <a:p>
            <a:pPr marL="1089025" lvl="2" indent="-174625" algn="l" defTabSz="384175">
              <a:buClr>
                <a:srgbClr val="1F007F"/>
              </a:buClr>
              <a:buSzPct val="90000"/>
              <a:buFont typeface="Monotype Sorts" pitchFamily="2" charset="2"/>
              <a:buChar char="è"/>
            </a:pPr>
            <a:r>
              <a:rPr lang="en-US" sz="2600" dirty="0" smtClean="0">
                <a:solidFill>
                  <a:srgbClr val="000000"/>
                </a:solidFill>
                <a:latin typeface="Lydian" pitchFamily="34" charset="0"/>
              </a:rPr>
              <a:t>Resource information – leave blank</a:t>
            </a:r>
          </a:p>
          <a:p>
            <a:pPr marL="1089025" lvl="2" indent="-174625" algn="l" defTabSz="384175">
              <a:buClr>
                <a:srgbClr val="1F007F"/>
              </a:buClr>
              <a:buSzPct val="90000"/>
              <a:buFont typeface="Monotype Sorts" pitchFamily="2" charset="2"/>
              <a:buChar char="è"/>
            </a:pPr>
            <a:r>
              <a:rPr lang="en-US" sz="2600" dirty="0" smtClean="0">
                <a:solidFill>
                  <a:srgbClr val="000000"/>
                </a:solidFill>
                <a:latin typeface="Lydian" pitchFamily="34" charset="0"/>
              </a:rPr>
              <a:t>Repeat previous procedures for the remaining Activities in your list.</a:t>
            </a:r>
          </a:p>
          <a:p>
            <a:pPr marL="1546225" lvl="3" indent="-174625" algn="l" defTabSz="384175">
              <a:buClr>
                <a:srgbClr val="1F007F"/>
              </a:buClr>
              <a:buSzPct val="90000"/>
              <a:buFont typeface="Monotype Sorts" pitchFamily="2" charset="2"/>
              <a:buChar char="è"/>
            </a:pPr>
            <a:r>
              <a:rPr lang="en-US" sz="1800" dirty="0" smtClean="0">
                <a:solidFill>
                  <a:srgbClr val="000000"/>
                </a:solidFill>
                <a:latin typeface="Lydian" pitchFamily="34" charset="0"/>
              </a:rPr>
              <a:t>Skip “STARTING DATES”, they will be automatically calculated due to IPB</a:t>
            </a:r>
          </a:p>
          <a:p>
            <a:pPr marL="2003425" lvl="4"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a:p>
            <a:pPr marL="1089025" lvl="2" indent="-174625" algn="l" defTabSz="384175">
              <a:buClr>
                <a:srgbClr val="1F007F"/>
              </a:buClr>
              <a:buSzPct val="90000"/>
              <a:buFont typeface="Monotype Sorts" pitchFamily="2" charset="2"/>
              <a:buChar char="è"/>
            </a:pPr>
            <a:r>
              <a:rPr lang="en-US" sz="2600" dirty="0" smtClean="0">
                <a:solidFill>
                  <a:srgbClr val="000000"/>
                </a:solidFill>
                <a:latin typeface="Lydian" pitchFamily="34" charset="0"/>
              </a:rPr>
              <a:t>INSERT Menu</a:t>
            </a:r>
          </a:p>
          <a:p>
            <a:pPr marL="1546225" lvl="3" indent="-174625" algn="l" defTabSz="384175">
              <a:buClr>
                <a:srgbClr val="1F007F"/>
              </a:buClr>
              <a:buSzPct val="90000"/>
              <a:buFont typeface="Monotype Sorts" pitchFamily="2" charset="2"/>
              <a:buChar char="è"/>
            </a:pPr>
            <a:r>
              <a:rPr lang="en-US" sz="2200" b="1" dirty="0" smtClean="0">
                <a:solidFill>
                  <a:srgbClr val="000000"/>
                </a:solidFill>
                <a:latin typeface="Lydian" pitchFamily="34" charset="0"/>
              </a:rPr>
              <a:t>Resource Assignment </a:t>
            </a:r>
            <a:r>
              <a:rPr lang="en-US" sz="2200" dirty="0" smtClean="0">
                <a:solidFill>
                  <a:srgbClr val="000000"/>
                </a:solidFill>
                <a:latin typeface="Lydian" pitchFamily="34" charset="0"/>
              </a:rPr>
              <a:t>Dialogue box</a:t>
            </a:r>
          </a:p>
          <a:p>
            <a:pPr marL="2003425" lvl="4"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Type of Resource</a:t>
            </a:r>
          </a:p>
          <a:p>
            <a:pPr marL="2460625" lvl="5"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Quantity</a:t>
            </a:r>
          </a:p>
          <a:p>
            <a:pPr marL="2917825" lvl="6"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Units</a:t>
            </a: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Repeat for all Activities</a:t>
            </a:r>
          </a:p>
          <a:p>
            <a:pPr marL="2003425" lvl="4"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Close</a:t>
            </a:r>
          </a:p>
          <a:p>
            <a:pPr marL="2917825" lvl="6"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a:p>
            <a:pPr marL="1546225" lvl="3"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p:txBody>
      </p:sp>
    </p:spTree>
  </p:cSld>
  <p:clrMapOvr>
    <a:masterClrMapping/>
  </p:clrMapOvr>
  <p:transition>
    <p:zo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92C0032-416B-4154-96D3-4E41FF4FF070}" type="slidenum">
              <a:rPr lang="en-US"/>
              <a:pPr/>
              <a:t>82</a:t>
            </a:fld>
            <a:endParaRPr lang="en-US"/>
          </a:p>
        </p:txBody>
      </p:sp>
      <p:sp>
        <p:nvSpPr>
          <p:cNvPr id="56322" name="Rectangle 2"/>
          <p:cNvSpPr>
            <a:spLocks noGrp="1" noChangeArrowheads="1"/>
          </p:cNvSpPr>
          <p:nvPr>
            <p:ph type="ctrTitle"/>
          </p:nvPr>
        </p:nvSpPr>
        <p:spPr>
          <a:xfrm>
            <a:off x="609600" y="381000"/>
            <a:ext cx="8534400" cy="1295400"/>
          </a:xfrm>
        </p:spPr>
        <p:txBody>
          <a:bodyPr/>
          <a:lstStyle/>
          <a:p>
            <a:r>
              <a:rPr lang="en-US" sz="3600" b="1" dirty="0" smtClean="0">
                <a:latin typeface="Lydian" pitchFamily="34" charset="0"/>
              </a:rPr>
              <a:t>MS PROJECT – EDITING PLANNING DIAGRAMS</a:t>
            </a:r>
            <a:endParaRPr lang="en-US" b="1" dirty="0">
              <a:latin typeface="Lydian" pitchFamily="34" charset="0"/>
            </a:endParaRPr>
          </a:p>
        </p:txBody>
      </p:sp>
      <p:sp>
        <p:nvSpPr>
          <p:cNvPr id="56324" name="AutoShape 4"/>
          <p:cNvSpPr>
            <a:spLocks noChangeArrowheads="1"/>
          </p:cNvSpPr>
          <p:nvPr/>
        </p:nvSpPr>
        <p:spPr bwMode="auto">
          <a:xfrm flipV="1">
            <a:off x="376238" y="990600"/>
            <a:ext cx="9682162"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9" name="Text Box 7"/>
          <p:cNvSpPr txBox="1">
            <a:spLocks noGrp="1" noChangeArrowheads="1"/>
          </p:cNvSpPr>
          <p:nvPr>
            <p:ph type="subTitle" idx="1"/>
          </p:nvPr>
        </p:nvSpPr>
        <p:spPr bwMode="auto">
          <a:xfrm>
            <a:off x="228600" y="1600200"/>
            <a:ext cx="9829800" cy="617220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pPr>
            <a:r>
              <a:rPr lang="en-US" sz="3400" dirty="0" smtClean="0">
                <a:solidFill>
                  <a:srgbClr val="000000"/>
                </a:solidFill>
                <a:latin typeface="Lydian" pitchFamily="34" charset="0"/>
              </a:rPr>
              <a:t>Activity Information Inputs = Automatic Planning</a:t>
            </a:r>
          </a:p>
          <a:p>
            <a:pPr marL="174625" indent="-174625" algn="l" defTabSz="384175">
              <a:buClr>
                <a:srgbClr val="1F007F"/>
              </a:buClr>
              <a:buSzPct val="90000"/>
            </a:pPr>
            <a:r>
              <a:rPr lang="en-US" sz="3400" dirty="0" smtClean="0">
                <a:solidFill>
                  <a:srgbClr val="000000"/>
                </a:solidFill>
                <a:latin typeface="Lydian" pitchFamily="34" charset="0"/>
              </a:rPr>
              <a:t>Diagram Creation</a:t>
            </a:r>
          </a:p>
          <a:p>
            <a:pPr marL="1089025" lvl="2" indent="-174625" algn="l" defTabSz="384175">
              <a:buClr>
                <a:srgbClr val="1F007F"/>
              </a:buClr>
              <a:buSzPct val="90000"/>
              <a:buFont typeface="Monotype Sorts" pitchFamily="2" charset="2"/>
              <a:buChar char="è"/>
            </a:pPr>
            <a:r>
              <a:rPr lang="en-US" sz="2600" b="1" dirty="0" smtClean="0">
                <a:solidFill>
                  <a:srgbClr val="000000"/>
                </a:solidFill>
                <a:latin typeface="Lydian" pitchFamily="34" charset="0"/>
              </a:rPr>
              <a:t>GANTT Chart</a:t>
            </a: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Pick, Drag Vertical Divider all the way to the left so the entire GANTT Chart can be viewed</a:t>
            </a: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Pick </a:t>
            </a:r>
            <a:r>
              <a:rPr lang="en-US" sz="2200" b="1" dirty="0" smtClean="0">
                <a:solidFill>
                  <a:srgbClr val="000000"/>
                </a:solidFill>
                <a:latin typeface="Lydian" pitchFamily="34" charset="0"/>
              </a:rPr>
              <a:t>FORMAT</a:t>
            </a:r>
            <a:r>
              <a:rPr lang="en-US" sz="2200" dirty="0" smtClean="0">
                <a:solidFill>
                  <a:srgbClr val="000000"/>
                </a:solidFill>
                <a:latin typeface="Lydian" pitchFamily="34" charset="0"/>
              </a:rPr>
              <a:t> Menu</a:t>
            </a:r>
          </a:p>
          <a:p>
            <a:pPr marL="2003425" lvl="4"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Select </a:t>
            </a:r>
            <a:r>
              <a:rPr lang="en-US" sz="2200" cap="all" dirty="0" smtClean="0">
                <a:solidFill>
                  <a:srgbClr val="000000"/>
                </a:solidFill>
                <a:latin typeface="Lydian" pitchFamily="34" charset="0"/>
              </a:rPr>
              <a:t>Bar Styles </a:t>
            </a:r>
            <a:r>
              <a:rPr lang="en-US" sz="2200" dirty="0" smtClean="0">
                <a:solidFill>
                  <a:srgbClr val="000000"/>
                </a:solidFill>
                <a:latin typeface="Lydian" pitchFamily="34" charset="0"/>
              </a:rPr>
              <a:t>Option</a:t>
            </a:r>
            <a:endParaRPr lang="en-US" sz="2200" cap="all" dirty="0" smtClean="0">
              <a:solidFill>
                <a:srgbClr val="000000"/>
              </a:solidFill>
              <a:latin typeface="Lydian" pitchFamily="34" charset="0"/>
            </a:endParaRPr>
          </a:p>
          <a:p>
            <a:pPr marL="2460625" lvl="5" indent="-174625" algn="l" defTabSz="384175">
              <a:buClr>
                <a:srgbClr val="1F007F"/>
              </a:buClr>
              <a:buSzPct val="90000"/>
              <a:buFont typeface="Monotype Sorts" pitchFamily="2" charset="2"/>
              <a:buChar char="è"/>
            </a:pPr>
            <a:r>
              <a:rPr lang="en-US" sz="2200" b="1" dirty="0" smtClean="0">
                <a:solidFill>
                  <a:srgbClr val="000000"/>
                </a:solidFill>
                <a:latin typeface="Lydian" pitchFamily="34" charset="0"/>
              </a:rPr>
              <a:t>NAME</a:t>
            </a:r>
            <a:r>
              <a:rPr lang="en-US" sz="2200" dirty="0" smtClean="0">
                <a:solidFill>
                  <a:srgbClr val="000000"/>
                </a:solidFill>
                <a:latin typeface="Lydian" pitchFamily="34" charset="0"/>
              </a:rPr>
              <a:t> Column</a:t>
            </a:r>
          </a:p>
          <a:p>
            <a:pPr marL="2917825" lvl="6"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Pick PROGRESS</a:t>
            </a:r>
          </a:p>
          <a:p>
            <a:pPr marL="3375025" lvl="7"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Pick CUT ROW (eliminates clutter for printout)</a:t>
            </a:r>
          </a:p>
          <a:p>
            <a:pPr marL="3375025" lvl="7"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Do not </a:t>
            </a:r>
            <a:r>
              <a:rPr lang="en-US" sz="2200" u="sng" dirty="0" smtClean="0">
                <a:solidFill>
                  <a:srgbClr val="000000"/>
                </a:solidFill>
                <a:latin typeface="Lydian" pitchFamily="34" charset="0"/>
              </a:rPr>
              <a:t>delete</a:t>
            </a:r>
            <a:r>
              <a:rPr lang="en-US" sz="2200" dirty="0" smtClean="0">
                <a:solidFill>
                  <a:srgbClr val="000000"/>
                </a:solidFill>
                <a:latin typeface="Lydian" pitchFamily="34" charset="0"/>
              </a:rPr>
              <a:t> TASK</a:t>
            </a: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INFORMATION Display Format</a:t>
            </a:r>
          </a:p>
          <a:p>
            <a:pPr marL="2003425" lvl="4"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Pick TASK Name</a:t>
            </a:r>
          </a:p>
          <a:p>
            <a:pPr marL="2460625" lvl="5"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Pick TEXT Tab</a:t>
            </a:r>
          </a:p>
          <a:p>
            <a:pPr marL="1546225" lvl="3"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a:p>
            <a:pPr marL="2917825" lvl="6"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a:p>
            <a:pPr marL="1546225" lvl="3"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p:txBody>
      </p:sp>
    </p:spTree>
  </p:cSld>
  <p:clrMapOvr>
    <a:masterClrMapping/>
  </p:clrMapOvr>
  <p:transition>
    <p:zo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92C0032-416B-4154-96D3-4E41FF4FF070}" type="slidenum">
              <a:rPr lang="en-US"/>
              <a:pPr/>
              <a:t>83</a:t>
            </a:fld>
            <a:endParaRPr lang="en-US"/>
          </a:p>
        </p:txBody>
      </p:sp>
      <p:sp>
        <p:nvSpPr>
          <p:cNvPr id="56322" name="Rectangle 2"/>
          <p:cNvSpPr>
            <a:spLocks noGrp="1" noChangeArrowheads="1"/>
          </p:cNvSpPr>
          <p:nvPr>
            <p:ph type="ctrTitle"/>
          </p:nvPr>
        </p:nvSpPr>
        <p:spPr>
          <a:xfrm>
            <a:off x="609600" y="381000"/>
            <a:ext cx="8534400" cy="1295400"/>
          </a:xfrm>
        </p:spPr>
        <p:txBody>
          <a:bodyPr/>
          <a:lstStyle/>
          <a:p>
            <a:r>
              <a:rPr lang="en-US" sz="3600" b="1" dirty="0" smtClean="0">
                <a:latin typeface="Lydian" pitchFamily="34" charset="0"/>
              </a:rPr>
              <a:t>MS PROJECT – EDITING PLANNING DIAGRAMS,  cont.</a:t>
            </a:r>
            <a:endParaRPr lang="en-US" b="1" dirty="0">
              <a:latin typeface="Lydian" pitchFamily="34" charset="0"/>
            </a:endParaRPr>
          </a:p>
        </p:txBody>
      </p:sp>
      <p:sp>
        <p:nvSpPr>
          <p:cNvPr id="56324" name="AutoShape 4"/>
          <p:cNvSpPr>
            <a:spLocks noChangeArrowheads="1"/>
          </p:cNvSpPr>
          <p:nvPr/>
        </p:nvSpPr>
        <p:spPr bwMode="auto">
          <a:xfrm flipV="1">
            <a:off x="376238" y="990600"/>
            <a:ext cx="9682162"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9" name="Text Box 7"/>
          <p:cNvSpPr txBox="1">
            <a:spLocks noGrp="1" noChangeArrowheads="1"/>
          </p:cNvSpPr>
          <p:nvPr>
            <p:ph type="subTitle" idx="1"/>
          </p:nvPr>
        </p:nvSpPr>
        <p:spPr bwMode="auto">
          <a:xfrm>
            <a:off x="0" y="2057400"/>
            <a:ext cx="10058400" cy="5715000"/>
          </a:xfrm>
          <a:prstGeom prst="rect">
            <a:avLst/>
          </a:prstGeom>
          <a:noFill/>
          <a:ln w="9525">
            <a:noFill/>
            <a:miter lim="800000"/>
            <a:headEnd/>
            <a:tailEnd/>
          </a:ln>
          <a:effectLst/>
        </p:spPr>
        <p:txBody>
          <a:bodyPr lIns="0" tIns="0" rIns="0" bIns="0"/>
          <a:lstStyle/>
          <a:p>
            <a:pPr marL="1089025" lvl="2" indent="-174625" algn="l" defTabSz="384175">
              <a:buClr>
                <a:srgbClr val="1F007F"/>
              </a:buClr>
              <a:buSzPct val="90000"/>
              <a:buFont typeface="Monotype Sorts" pitchFamily="2" charset="2"/>
              <a:buChar char="è"/>
            </a:pPr>
            <a:r>
              <a:rPr lang="en-US" sz="2600" b="1" dirty="0" smtClean="0">
                <a:solidFill>
                  <a:srgbClr val="000000"/>
                </a:solidFill>
                <a:latin typeface="Lydian" pitchFamily="34" charset="0"/>
              </a:rPr>
              <a:t>PERT Chart</a:t>
            </a: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Chart created is not in logical sequence</a:t>
            </a:r>
          </a:p>
          <a:p>
            <a:pPr marL="1546225" lvl="3"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Drag and Drop Activity Node so the Precedence Arrow Logically connect each node</a:t>
            </a:r>
          </a:p>
          <a:p>
            <a:pPr marL="2003425" lvl="4"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Begin Arranging</a:t>
            </a:r>
          </a:p>
          <a:p>
            <a:pPr marL="2460625" lvl="5"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Starting Activities first then remaining Activities to the last</a:t>
            </a:r>
          </a:p>
          <a:p>
            <a:pPr marL="2460625" lvl="5"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Note: PERT Chart does not have a Start or Finish Node</a:t>
            </a:r>
          </a:p>
          <a:p>
            <a:pPr marL="1546225" lvl="3"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a:p>
            <a:pPr marL="2917825" lvl="6"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a:p>
            <a:pPr marL="1546225" lvl="3"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p:txBody>
      </p:sp>
    </p:spTree>
  </p:cSld>
  <p:clrMapOvr>
    <a:masterClrMapping/>
  </p:clrMapOvr>
  <p:transition>
    <p:zo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92C0032-416B-4154-96D3-4E41FF4FF070}" type="slidenum">
              <a:rPr lang="en-US"/>
              <a:pPr/>
              <a:t>84</a:t>
            </a:fld>
            <a:endParaRPr lang="en-US"/>
          </a:p>
        </p:txBody>
      </p:sp>
      <p:sp>
        <p:nvSpPr>
          <p:cNvPr id="56322" name="Rectangle 2"/>
          <p:cNvSpPr>
            <a:spLocks noGrp="1" noChangeArrowheads="1"/>
          </p:cNvSpPr>
          <p:nvPr>
            <p:ph type="ctrTitle"/>
          </p:nvPr>
        </p:nvSpPr>
        <p:spPr>
          <a:xfrm>
            <a:off x="609600" y="381000"/>
            <a:ext cx="8534400" cy="1295400"/>
          </a:xfrm>
        </p:spPr>
        <p:txBody>
          <a:bodyPr/>
          <a:lstStyle/>
          <a:p>
            <a:r>
              <a:rPr lang="en-US" sz="3600" b="1" dirty="0" smtClean="0">
                <a:latin typeface="Lydian" pitchFamily="34" charset="0"/>
              </a:rPr>
              <a:t>MS PROJECT – PROJECT</a:t>
            </a:r>
            <a:br>
              <a:rPr lang="en-US" sz="3600" b="1" dirty="0" smtClean="0">
                <a:latin typeface="Lydian" pitchFamily="34" charset="0"/>
              </a:rPr>
            </a:br>
            <a:r>
              <a:rPr lang="en-US" sz="3600" b="1" dirty="0" smtClean="0">
                <a:latin typeface="Lydian" pitchFamily="34" charset="0"/>
              </a:rPr>
              <a:t>REPORTS</a:t>
            </a:r>
            <a:endParaRPr lang="en-US" b="1" dirty="0">
              <a:latin typeface="Lydian" pitchFamily="34" charset="0"/>
            </a:endParaRPr>
          </a:p>
        </p:txBody>
      </p:sp>
      <p:sp>
        <p:nvSpPr>
          <p:cNvPr id="56324" name="AutoShape 4"/>
          <p:cNvSpPr>
            <a:spLocks noChangeArrowheads="1"/>
          </p:cNvSpPr>
          <p:nvPr/>
        </p:nvSpPr>
        <p:spPr bwMode="auto">
          <a:xfrm flipV="1">
            <a:off x="376238" y="990600"/>
            <a:ext cx="9682162"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9" name="Text Box 7"/>
          <p:cNvSpPr txBox="1">
            <a:spLocks noGrp="1" noChangeArrowheads="1"/>
          </p:cNvSpPr>
          <p:nvPr>
            <p:ph type="subTitle" idx="1"/>
          </p:nvPr>
        </p:nvSpPr>
        <p:spPr bwMode="auto">
          <a:xfrm>
            <a:off x="0" y="1676400"/>
            <a:ext cx="10058400" cy="6096000"/>
          </a:xfrm>
          <a:prstGeom prst="rect">
            <a:avLst/>
          </a:prstGeom>
          <a:noFill/>
          <a:ln w="9525">
            <a:noFill/>
            <a:miter lim="800000"/>
            <a:headEnd/>
            <a:tailEnd/>
          </a:ln>
          <a:effectLst/>
        </p:spPr>
        <p:txBody>
          <a:bodyPr lIns="0" tIns="0" rIns="0" bIns="0"/>
          <a:lstStyle/>
          <a:p>
            <a:pPr marL="1089025" lvl="2" indent="-174625" algn="l" defTabSz="384175">
              <a:buClr>
                <a:srgbClr val="1F007F"/>
              </a:buClr>
              <a:buSzPct val="90000"/>
              <a:buFont typeface="Monotype Sorts" pitchFamily="2" charset="2"/>
              <a:buChar char="è"/>
            </a:pPr>
            <a:r>
              <a:rPr lang="en-US" sz="2600" dirty="0" smtClean="0">
                <a:solidFill>
                  <a:srgbClr val="000000"/>
                </a:solidFill>
                <a:latin typeface="Lydian" pitchFamily="34" charset="0"/>
              </a:rPr>
              <a:t>Supplements Planning Diagrams with:</a:t>
            </a:r>
          </a:p>
          <a:p>
            <a:pPr marL="1546225" lvl="3"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Pick VIEW in the Menu Bar</a:t>
            </a:r>
          </a:p>
          <a:p>
            <a:pPr marL="2003425" lvl="4" indent="-174625" algn="l" defTabSz="384175">
              <a:buClr>
                <a:srgbClr val="1F007F"/>
              </a:buClr>
              <a:buSzPct val="90000"/>
              <a:buFont typeface="Monotype Sorts" pitchFamily="2" charset="2"/>
              <a:buChar char="è"/>
            </a:pPr>
            <a:r>
              <a:rPr lang="en-US" sz="2200" b="1" dirty="0" smtClean="0">
                <a:solidFill>
                  <a:srgbClr val="000000"/>
                </a:solidFill>
                <a:latin typeface="Lydian" pitchFamily="34" charset="0"/>
              </a:rPr>
              <a:t>RESOURCE USAGE</a:t>
            </a:r>
          </a:p>
          <a:p>
            <a:pPr marL="1546225" lvl="3"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a:p>
            <a:pPr marL="2003425" lvl="4" indent="-174625" algn="l" defTabSz="384175">
              <a:buClr>
                <a:srgbClr val="1F007F"/>
              </a:buClr>
              <a:buSzPct val="90000"/>
              <a:buFont typeface="Monotype Sorts" pitchFamily="2" charset="2"/>
              <a:buChar char="è"/>
            </a:pPr>
            <a:r>
              <a:rPr lang="en-US" sz="2200" b="1" dirty="0" smtClean="0">
                <a:solidFill>
                  <a:srgbClr val="000000"/>
                </a:solidFill>
                <a:latin typeface="Lydian" pitchFamily="34" charset="0"/>
              </a:rPr>
              <a:t>RESOURCE GRAPHS</a:t>
            </a:r>
          </a:p>
          <a:p>
            <a:pPr marL="2460625" lvl="5"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REPORTS</a:t>
            </a:r>
          </a:p>
          <a:p>
            <a:pPr marL="2917825" lvl="6"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OVERVIEW</a:t>
            </a:r>
          </a:p>
          <a:p>
            <a:pPr marL="3375025" lvl="7"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Top-Level Tasks</a:t>
            </a:r>
          </a:p>
          <a:p>
            <a:pPr marL="3375025" lvl="7"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Critical Tasks</a:t>
            </a:r>
          </a:p>
          <a:p>
            <a:pPr marL="3375025" lvl="7"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Working Days</a:t>
            </a:r>
          </a:p>
          <a:p>
            <a:pPr marL="2460625" lvl="5"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CURRENT ACTIVITIES</a:t>
            </a:r>
          </a:p>
          <a:p>
            <a:pPr marL="2917825" lvl="6" indent="-174625" algn="l" defTabSz="384175">
              <a:buClr>
                <a:srgbClr val="1F007F"/>
              </a:buClr>
              <a:buSzPct val="90000"/>
              <a:buFont typeface="Monotype Sorts" pitchFamily="2" charset="2"/>
              <a:buChar char="è"/>
            </a:pPr>
            <a:r>
              <a:rPr lang="en-US" sz="2200" dirty="0" err="1" smtClean="0">
                <a:solidFill>
                  <a:srgbClr val="000000"/>
                </a:solidFill>
                <a:latin typeface="Lydian" pitchFamily="34" charset="0"/>
              </a:rPr>
              <a:t>Unstarted</a:t>
            </a:r>
            <a:r>
              <a:rPr lang="en-US" sz="2200" dirty="0" smtClean="0">
                <a:solidFill>
                  <a:srgbClr val="000000"/>
                </a:solidFill>
                <a:latin typeface="Lydian" pitchFamily="34" charset="0"/>
              </a:rPr>
              <a:t> Tasks</a:t>
            </a:r>
          </a:p>
          <a:p>
            <a:pPr marL="2460625" lvl="5"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ASSIGNMENTS</a:t>
            </a:r>
          </a:p>
          <a:p>
            <a:pPr marL="2917825" lvl="6"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Who does what</a:t>
            </a:r>
          </a:p>
          <a:p>
            <a:pPr marL="2917825" lvl="6" indent="-174625" algn="l" defTabSz="384175">
              <a:buClr>
                <a:srgbClr val="1F007F"/>
              </a:buClr>
              <a:buSzPct val="90000"/>
              <a:buFont typeface="Monotype Sorts" pitchFamily="2" charset="2"/>
              <a:buChar char="è"/>
            </a:pPr>
            <a:r>
              <a:rPr lang="en-US" sz="2200" dirty="0" smtClean="0">
                <a:solidFill>
                  <a:srgbClr val="000000"/>
                </a:solidFill>
                <a:latin typeface="Lydian" pitchFamily="34" charset="0"/>
              </a:rPr>
              <a:t>Who does when</a:t>
            </a:r>
          </a:p>
          <a:p>
            <a:pPr marL="2917825" lvl="6"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a:p>
            <a:pPr marL="2917825" lvl="6"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a:p>
            <a:pPr marL="1546225" lvl="3" indent="-174625" algn="l" defTabSz="384175">
              <a:buClr>
                <a:srgbClr val="1F007F"/>
              </a:buClr>
              <a:buSzPct val="90000"/>
              <a:buFont typeface="Monotype Sorts" pitchFamily="2" charset="2"/>
              <a:buChar char="è"/>
            </a:pPr>
            <a:endParaRPr lang="en-US" sz="2200" dirty="0" smtClean="0">
              <a:solidFill>
                <a:srgbClr val="000000"/>
              </a:solidFill>
              <a:latin typeface="Lydian" pitchFamily="34" charset="0"/>
            </a:endParaRPr>
          </a:p>
        </p:txBody>
      </p:sp>
    </p:spTree>
  </p:cSld>
  <p:clrMapOvr>
    <a:masterClrMapping/>
  </p:clrMapOvr>
  <p:transition>
    <p:zo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3EE0A6F-5134-4671-8BCA-B9D05E8E80A8}" type="slidenum">
              <a:rPr lang="en-US"/>
              <a:pPr/>
              <a:t>85</a:t>
            </a:fld>
            <a:endParaRPr lang="en-US"/>
          </a:p>
        </p:txBody>
      </p:sp>
      <p:sp>
        <p:nvSpPr>
          <p:cNvPr id="61442" name="Rectangle 2"/>
          <p:cNvSpPr>
            <a:spLocks noChangeArrowheads="1"/>
          </p:cNvSpPr>
          <p:nvPr/>
        </p:nvSpPr>
        <p:spPr bwMode="auto">
          <a:xfrm>
            <a:off x="762000" y="3886200"/>
            <a:ext cx="8534400" cy="1295400"/>
          </a:xfrm>
          <a:prstGeom prst="rect">
            <a:avLst/>
          </a:prstGeom>
          <a:noFill/>
          <a:ln w="9525">
            <a:noFill/>
            <a:miter lim="800000"/>
            <a:headEnd/>
            <a:tailEnd/>
          </a:ln>
          <a:effectLst/>
        </p:spPr>
        <p:txBody>
          <a:bodyPr anchor="ctr"/>
          <a:lstStyle/>
          <a:p>
            <a:r>
              <a:rPr lang="en-US" sz="5400" i="1" dirty="0" smtClean="0">
                <a:solidFill>
                  <a:schemeClr val="tx2"/>
                </a:solidFill>
                <a:effectLst/>
              </a:rPr>
              <a:t>DEMONSTRATION</a:t>
            </a:r>
          </a:p>
          <a:p>
            <a:endParaRPr lang="en-US" sz="5400" i="1" dirty="0" smtClean="0">
              <a:solidFill>
                <a:schemeClr val="tx2"/>
              </a:solidFill>
              <a:effectLst/>
            </a:endParaRPr>
          </a:p>
          <a:p>
            <a:endParaRPr lang="en-US" sz="5400" i="1" dirty="0">
              <a:solidFill>
                <a:schemeClr val="tx2"/>
              </a:solidFill>
              <a:effectLst/>
            </a:endParaRPr>
          </a:p>
        </p:txBody>
      </p:sp>
    </p:spTree>
  </p:cSld>
  <p:clrMapOvr>
    <a:masterClrMapping/>
  </p:clrMapOvr>
  <p:transition>
    <p:zo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3EE0A6F-5134-4671-8BCA-B9D05E8E80A8}" type="slidenum">
              <a:rPr lang="en-US"/>
              <a:pPr/>
              <a:t>86</a:t>
            </a:fld>
            <a:endParaRPr lang="en-US"/>
          </a:p>
        </p:txBody>
      </p:sp>
      <p:sp>
        <p:nvSpPr>
          <p:cNvPr id="61442" name="Rectangle 2"/>
          <p:cNvSpPr>
            <a:spLocks noChangeArrowheads="1"/>
          </p:cNvSpPr>
          <p:nvPr/>
        </p:nvSpPr>
        <p:spPr bwMode="auto">
          <a:xfrm>
            <a:off x="762000" y="3505200"/>
            <a:ext cx="8534400" cy="1295400"/>
          </a:xfrm>
          <a:prstGeom prst="rect">
            <a:avLst/>
          </a:prstGeom>
          <a:noFill/>
          <a:ln w="9525">
            <a:noFill/>
            <a:miter lim="800000"/>
            <a:headEnd/>
            <a:tailEnd/>
          </a:ln>
          <a:effectLst/>
        </p:spPr>
        <p:txBody>
          <a:bodyPr anchor="ctr"/>
          <a:lstStyle/>
          <a:p>
            <a:r>
              <a:rPr lang="en-US" sz="5400" i="1" dirty="0" smtClean="0">
                <a:solidFill>
                  <a:schemeClr val="tx2"/>
                </a:solidFill>
                <a:effectLst/>
              </a:rPr>
              <a:t>PRACTICAL </a:t>
            </a:r>
          </a:p>
          <a:p>
            <a:r>
              <a:rPr lang="en-US" sz="5400" i="1" dirty="0" smtClean="0">
                <a:solidFill>
                  <a:schemeClr val="tx2"/>
                </a:solidFill>
                <a:effectLst/>
              </a:rPr>
              <a:t>EXERCISE</a:t>
            </a:r>
          </a:p>
          <a:p>
            <a:endParaRPr lang="en-US" sz="5400" i="1" dirty="0" smtClean="0">
              <a:solidFill>
                <a:schemeClr val="tx2"/>
              </a:solidFill>
              <a:effectLst/>
            </a:endParaRPr>
          </a:p>
        </p:txBody>
      </p:sp>
    </p:spTree>
  </p:cSld>
  <p:clrMapOvr>
    <a:masterClrMapping/>
  </p:clrMapOvr>
  <p:transition>
    <p:zo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59D287F-FD87-4CF9-9ADD-3380BA7EB894}" type="slidenum">
              <a:rPr lang="en-US"/>
              <a:pPr/>
              <a:t>87</a:t>
            </a:fld>
            <a:endParaRPr lang="en-US"/>
          </a:p>
        </p:txBody>
      </p:sp>
      <p:sp>
        <p:nvSpPr>
          <p:cNvPr id="60418" name="Rectangle 2"/>
          <p:cNvSpPr>
            <a:spLocks noGrp="1" noChangeArrowheads="1"/>
          </p:cNvSpPr>
          <p:nvPr>
            <p:ph type="ctrTitle"/>
          </p:nvPr>
        </p:nvSpPr>
        <p:spPr>
          <a:xfrm>
            <a:off x="762000" y="2743200"/>
            <a:ext cx="8534400" cy="4495800"/>
          </a:xfrm>
        </p:spPr>
        <p:txBody>
          <a:bodyPr/>
          <a:lstStyle/>
          <a:p>
            <a:r>
              <a:rPr lang="en-US" sz="4000" dirty="0" smtClean="0"/>
              <a:t/>
            </a:r>
            <a:br>
              <a:rPr lang="en-US" sz="4000" dirty="0" smtClean="0"/>
            </a:br>
            <a:r>
              <a:rPr lang="en-US" sz="4000" dirty="0" smtClean="0"/>
              <a:t/>
            </a:r>
            <a:br>
              <a:rPr lang="en-US" sz="4000" dirty="0" smtClean="0"/>
            </a:br>
            <a:r>
              <a:rPr lang="en-US" sz="4000" dirty="0" smtClean="0"/>
              <a:t>How does Microsoft Office Project calculate float times?</a:t>
            </a:r>
            <a:br>
              <a:rPr lang="en-US" sz="4000" dirty="0" smtClean="0"/>
            </a:br>
            <a:r>
              <a:rPr lang="en-US" sz="4000" dirty="0" smtClean="0"/>
              <a:t/>
            </a:r>
            <a:br>
              <a:rPr lang="en-US" sz="4000" dirty="0" smtClean="0"/>
            </a:br>
            <a:r>
              <a:rPr lang="en-US" sz="4000" dirty="0" smtClean="0"/>
              <a:t>Does a PERT Chart have a Start and Finish Node?</a:t>
            </a:r>
            <a:br>
              <a:rPr lang="en-US" sz="4000" dirty="0" smtClean="0"/>
            </a:br>
            <a:r>
              <a:rPr lang="en-US" sz="4000" dirty="0" smtClean="0"/>
              <a:t/>
            </a:r>
            <a:br>
              <a:rPr lang="en-US" sz="4000" dirty="0" smtClean="0"/>
            </a:br>
            <a:r>
              <a:rPr lang="en-US" sz="4000" dirty="0" smtClean="0"/>
              <a:t/>
            </a:r>
            <a:br>
              <a:rPr lang="en-US" sz="4000" dirty="0" smtClean="0"/>
            </a:br>
            <a:endParaRPr lang="en-US" sz="4000" dirty="0"/>
          </a:p>
        </p:txBody>
      </p:sp>
      <p:sp>
        <p:nvSpPr>
          <p:cNvPr id="4" name="Rectangle 3"/>
          <p:cNvSpPr/>
          <p:nvPr/>
        </p:nvSpPr>
        <p:spPr>
          <a:xfrm>
            <a:off x="4415089" y="487740"/>
            <a:ext cx="1228221" cy="1569660"/>
          </a:xfrm>
          <a:prstGeom prst="rect">
            <a:avLst/>
          </a:prstGeom>
        </p:spPr>
        <p:txBody>
          <a:bodyPr wrap="none">
            <a:spAutoFit/>
          </a:bodyPr>
          <a:lstStyle/>
          <a:p>
            <a:pPr defTabSz="384175">
              <a:buClr>
                <a:srgbClr val="1F007F"/>
              </a:buClr>
              <a:buSzPct val="90000"/>
            </a:pPr>
            <a:r>
              <a:rPr lang="en-US" sz="9600" b="0" dirty="0" smtClean="0">
                <a:solidFill>
                  <a:srgbClr val="FF0000"/>
                </a:solidFill>
                <a:effectLst/>
                <a:latin typeface="Snap ITC" pitchFamily="82" charset="0"/>
              </a:rPr>
              <a:t>?</a:t>
            </a:r>
            <a:endParaRPr lang="en-US" sz="9600" dirty="0" smtClean="0">
              <a:solidFill>
                <a:srgbClr val="FF0000"/>
              </a:solidFill>
              <a:latin typeface="Snap ITC" pitchFamily="82" charset="0"/>
            </a:endParaRPr>
          </a:p>
        </p:txBody>
      </p:sp>
    </p:spTree>
  </p:cSld>
  <p:clrMapOvr>
    <a:masterClrMapping/>
  </p:clrMapOvr>
  <p:transition>
    <p:zo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92C0032-416B-4154-96D3-4E41FF4FF070}" type="slidenum">
              <a:rPr lang="en-US"/>
              <a:pPr/>
              <a:t>88</a:t>
            </a:fld>
            <a:endParaRPr lang="en-US"/>
          </a:p>
        </p:txBody>
      </p:sp>
      <p:sp>
        <p:nvSpPr>
          <p:cNvPr id="56322" name="Rectangle 2"/>
          <p:cNvSpPr>
            <a:spLocks noGrp="1" noChangeArrowheads="1"/>
          </p:cNvSpPr>
          <p:nvPr>
            <p:ph type="ctrTitle"/>
          </p:nvPr>
        </p:nvSpPr>
        <p:spPr>
          <a:xfrm>
            <a:off x="609600" y="0"/>
            <a:ext cx="8534400" cy="1295400"/>
          </a:xfrm>
        </p:spPr>
        <p:txBody>
          <a:bodyPr/>
          <a:lstStyle/>
          <a:p>
            <a:r>
              <a:rPr lang="en-US" sz="6600" b="1" dirty="0" smtClean="0">
                <a:latin typeface="Lydian" pitchFamily="34" charset="0"/>
              </a:rPr>
              <a:t>SUMMARY</a:t>
            </a:r>
            <a:endParaRPr lang="en-US" sz="6600" b="1" dirty="0">
              <a:latin typeface="Lydian" pitchFamily="34" charset="0"/>
            </a:endParaRPr>
          </a:p>
        </p:txBody>
      </p:sp>
      <p:sp>
        <p:nvSpPr>
          <p:cNvPr id="56324" name="AutoShape 4"/>
          <p:cNvSpPr>
            <a:spLocks noChangeArrowheads="1"/>
          </p:cNvSpPr>
          <p:nvPr/>
        </p:nvSpPr>
        <p:spPr bwMode="auto">
          <a:xfrm flipV="1">
            <a:off x="376238" y="990600"/>
            <a:ext cx="9682162" cy="46038"/>
          </a:xfrm>
          <a:prstGeom prst="roundRect">
            <a:avLst>
              <a:gd name="adj" fmla="val 0"/>
            </a:avLst>
          </a:prstGeom>
          <a:gradFill rotWithShape="0">
            <a:gsLst>
              <a:gs pos="0">
                <a:srgbClr val="1F007F"/>
              </a:gs>
              <a:gs pos="100000">
                <a:srgbClr val="5291EF"/>
              </a:gs>
            </a:gsLst>
            <a:lin ang="0" scaled="1"/>
          </a:gradFill>
          <a:ln w="9525">
            <a:noFill/>
            <a:round/>
            <a:headEnd/>
            <a:tailEnd/>
          </a:ln>
          <a:effectLst/>
        </p:spPr>
        <p:txBody>
          <a:bodyPr wrap="none" anchor="ctr"/>
          <a:lstStyle/>
          <a:p>
            <a:endParaRPr lang="en-US"/>
          </a:p>
        </p:txBody>
      </p:sp>
      <p:sp>
        <p:nvSpPr>
          <p:cNvPr id="6" name="Text Box 7"/>
          <p:cNvSpPr txBox="1">
            <a:spLocks noGrp="1" noChangeArrowheads="1"/>
          </p:cNvSpPr>
          <p:nvPr>
            <p:ph type="subTitle" idx="1"/>
          </p:nvPr>
        </p:nvSpPr>
        <p:spPr bwMode="auto">
          <a:xfrm>
            <a:off x="457200" y="1143000"/>
            <a:ext cx="8915400" cy="6172200"/>
          </a:xfrm>
          <a:prstGeom prst="rect">
            <a:avLst/>
          </a:prstGeom>
          <a:noFill/>
          <a:ln w="9525">
            <a:noFill/>
            <a:miter lim="800000"/>
            <a:headEnd/>
            <a:tailEnd/>
          </a:ln>
          <a:effectLst/>
        </p:spPr>
        <p:txBody>
          <a:bodyPr lIns="0" tIns="0" rIns="0" bIns="0"/>
          <a:lstStyle/>
          <a:p>
            <a:pPr marL="174625" indent="-174625" algn="l" defTabSz="384175">
              <a:buClr>
                <a:srgbClr val="1F007F"/>
              </a:buClr>
              <a:buSzPct val="90000"/>
            </a:pPr>
            <a:endParaRPr lang="en-US" sz="2400" b="0" dirty="0" smtClean="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2400" dirty="0" smtClean="0">
                <a:solidFill>
                  <a:srgbClr val="000000"/>
                </a:solidFill>
                <a:latin typeface="Lydian" pitchFamily="34" charset="0"/>
              </a:rPr>
              <a:t>Critical Path Method in project planning and scheduling</a:t>
            </a:r>
          </a:p>
          <a:p>
            <a:pPr marL="174625" indent="-174625" algn="l" defTabSz="384175">
              <a:buClr>
                <a:srgbClr val="1F007F"/>
              </a:buClr>
              <a:buSzPct val="90000"/>
              <a:buFont typeface="Monotype Sorts" pitchFamily="2" charset="2"/>
              <a:buChar char="è"/>
            </a:pPr>
            <a:endParaRPr lang="en-US" sz="2400" dirty="0" smtClean="0">
              <a:solidFill>
                <a:srgbClr val="000000"/>
              </a:solidFill>
              <a:latin typeface="Lydian" pitchFamily="34" charset="0"/>
            </a:endParaRPr>
          </a:p>
          <a:p>
            <a:pPr marL="174625" indent="-174625" algn="l" defTabSz="384175">
              <a:buClr>
                <a:srgbClr val="1F007F"/>
              </a:buClr>
              <a:buSzPct val="90000"/>
              <a:buFont typeface="Monotype Sorts" pitchFamily="2" charset="2"/>
              <a:buChar char="è"/>
            </a:pPr>
            <a:r>
              <a:rPr lang="en-US" sz="2400" dirty="0" smtClean="0">
                <a:solidFill>
                  <a:srgbClr val="000000"/>
                </a:solidFill>
                <a:latin typeface="Lydian" pitchFamily="34" charset="0"/>
              </a:rPr>
              <a:t>Activities List</a:t>
            </a:r>
          </a:p>
          <a:p>
            <a:pPr marL="631825" lvl="1" indent="-174625" algn="l" defTabSz="384175">
              <a:buClr>
                <a:srgbClr val="1F007F"/>
              </a:buClr>
              <a:buSzPct val="90000"/>
              <a:buFont typeface="Monotype Sorts" pitchFamily="2" charset="2"/>
              <a:buChar char="è"/>
            </a:pPr>
            <a:r>
              <a:rPr lang="en-US" sz="2400" dirty="0" smtClean="0">
                <a:solidFill>
                  <a:srgbClr val="000000"/>
                </a:solidFill>
                <a:latin typeface="Lydian" pitchFamily="34" charset="0"/>
              </a:rPr>
              <a:t>Brainstorming</a:t>
            </a:r>
          </a:p>
          <a:p>
            <a:pPr marL="631825" lvl="1" indent="-174625" algn="l" defTabSz="384175">
              <a:buClr>
                <a:srgbClr val="1F007F"/>
              </a:buClr>
              <a:buSzPct val="90000"/>
              <a:buFont typeface="Monotype Sorts" pitchFamily="2" charset="2"/>
              <a:buChar char="è"/>
            </a:pPr>
            <a:r>
              <a:rPr lang="en-US" sz="2400" dirty="0" smtClean="0">
                <a:solidFill>
                  <a:srgbClr val="000000"/>
                </a:solidFill>
                <a:latin typeface="Lydian" pitchFamily="34" charset="0"/>
              </a:rPr>
              <a:t>Sequencing</a:t>
            </a:r>
          </a:p>
          <a:p>
            <a:pPr marL="631825" lvl="1" indent="-174625" algn="l" defTabSz="384175">
              <a:buClr>
                <a:srgbClr val="1F007F"/>
              </a:buClr>
              <a:buSzPct val="90000"/>
              <a:buFont typeface="Monotype Sorts" pitchFamily="2" charset="2"/>
              <a:buChar char="è"/>
            </a:pPr>
            <a:endParaRPr lang="en-US" sz="2400" dirty="0" smtClean="0">
              <a:solidFill>
                <a:srgbClr val="000000"/>
              </a:solidFill>
              <a:latin typeface="Lydian" pitchFamily="34" charset="0"/>
            </a:endParaRPr>
          </a:p>
          <a:p>
            <a:pPr marL="174625" indent="-174625" algn="l" defTabSz="384175">
              <a:buClr>
                <a:srgbClr val="1F007F"/>
              </a:buClr>
              <a:buSzPct val="90000"/>
              <a:buFont typeface="Monotype Sorts" pitchFamily="2" charset="2"/>
              <a:buChar char="è"/>
            </a:pPr>
            <a:r>
              <a:rPr lang="en-US" sz="2400" dirty="0" smtClean="0">
                <a:solidFill>
                  <a:srgbClr val="000000"/>
                </a:solidFill>
                <a:latin typeface="Lydian" pitchFamily="34" charset="0"/>
              </a:rPr>
              <a:t>CPM Logic Diagram</a:t>
            </a:r>
          </a:p>
          <a:p>
            <a:pPr marL="174625" indent="-174625" algn="l" defTabSz="384175">
              <a:buClr>
                <a:srgbClr val="1F007F"/>
              </a:buClr>
              <a:buSzPct val="90000"/>
              <a:buFont typeface="Monotype Sorts" pitchFamily="2" charset="2"/>
              <a:buChar char="è"/>
            </a:pPr>
            <a:endParaRPr lang="en-US" sz="2400" dirty="0" smtClean="0">
              <a:solidFill>
                <a:srgbClr val="000000"/>
              </a:solidFill>
              <a:latin typeface="Lydian" pitchFamily="34" charset="0"/>
            </a:endParaRPr>
          </a:p>
          <a:p>
            <a:pPr marL="174625" indent="-174625" algn="l" defTabSz="384175">
              <a:buClr>
                <a:srgbClr val="1F007F"/>
              </a:buClr>
              <a:buSzPct val="90000"/>
              <a:buFont typeface="Monotype Sorts" pitchFamily="2" charset="2"/>
              <a:buChar char="è"/>
            </a:pPr>
            <a:r>
              <a:rPr lang="en-US" sz="2400" dirty="0" smtClean="0">
                <a:solidFill>
                  <a:srgbClr val="000000"/>
                </a:solidFill>
                <a:latin typeface="Lydian" pitchFamily="34" charset="0"/>
              </a:rPr>
              <a:t>Activity Resources</a:t>
            </a:r>
          </a:p>
          <a:p>
            <a:pPr marL="174625" indent="-174625" algn="l" defTabSz="384175">
              <a:buClr>
                <a:srgbClr val="1F007F"/>
              </a:buClr>
              <a:buSzPct val="90000"/>
              <a:buFont typeface="Monotype Sorts" pitchFamily="2" charset="2"/>
              <a:buChar char="è"/>
            </a:pPr>
            <a:endParaRPr lang="en-US" sz="2400" dirty="0" smtClean="0">
              <a:solidFill>
                <a:srgbClr val="000000"/>
              </a:solidFill>
              <a:latin typeface="Lydian" pitchFamily="34" charset="0"/>
            </a:endParaRPr>
          </a:p>
          <a:p>
            <a:pPr marL="174625" indent="-174625" algn="l" defTabSz="384175">
              <a:buClr>
                <a:srgbClr val="1F007F"/>
              </a:buClr>
              <a:buSzPct val="90000"/>
              <a:buFont typeface="Monotype Sorts" pitchFamily="2" charset="2"/>
              <a:buChar char="è"/>
            </a:pPr>
            <a:r>
              <a:rPr lang="en-US" sz="2400" dirty="0" smtClean="0">
                <a:solidFill>
                  <a:srgbClr val="000000"/>
                </a:solidFill>
                <a:latin typeface="Lydian" pitchFamily="34" charset="0"/>
              </a:rPr>
              <a:t>Early Start Schedule</a:t>
            </a:r>
          </a:p>
          <a:p>
            <a:pPr marL="174625" indent="-174625" algn="l" defTabSz="384175">
              <a:buClr>
                <a:srgbClr val="1F007F"/>
              </a:buClr>
              <a:buSzPct val="90000"/>
              <a:buFont typeface="Monotype Sorts" pitchFamily="2" charset="2"/>
              <a:buChar char="è"/>
            </a:pPr>
            <a:endParaRPr lang="en-US" sz="2400" dirty="0" smtClean="0">
              <a:solidFill>
                <a:srgbClr val="000000"/>
              </a:solidFill>
              <a:latin typeface="Lydian" pitchFamily="34" charset="0"/>
            </a:endParaRPr>
          </a:p>
          <a:p>
            <a:pPr marL="174625" indent="-174625" algn="l" defTabSz="384175">
              <a:buClr>
                <a:srgbClr val="1F007F"/>
              </a:buClr>
              <a:buSzPct val="90000"/>
              <a:buFont typeface="Monotype Sorts" pitchFamily="2" charset="2"/>
              <a:buChar char="è"/>
            </a:pPr>
            <a:r>
              <a:rPr lang="en-US" sz="2400" dirty="0" smtClean="0">
                <a:solidFill>
                  <a:srgbClr val="000000"/>
                </a:solidFill>
                <a:latin typeface="Lydian" pitchFamily="34" charset="0"/>
              </a:rPr>
              <a:t>MS Project Production</a:t>
            </a:r>
          </a:p>
          <a:p>
            <a:pPr marL="174625" indent="-174625" algn="l" defTabSz="384175">
              <a:buClr>
                <a:srgbClr val="1F007F"/>
              </a:buClr>
              <a:buSzPct val="90000"/>
              <a:buFont typeface="Monotype Sorts" pitchFamily="2" charset="2"/>
              <a:buChar char="è"/>
            </a:pPr>
            <a:endParaRPr lang="en-US" sz="2400" dirty="0" smtClean="0">
              <a:solidFill>
                <a:srgbClr val="000000"/>
              </a:solidFill>
              <a:latin typeface="Lydian" pitchFamily="34" charset="0"/>
            </a:endParaRPr>
          </a:p>
          <a:p>
            <a:pPr marL="174625" indent="-174625" algn="l" defTabSz="384175">
              <a:buClr>
                <a:srgbClr val="1F007F"/>
              </a:buClr>
              <a:buSzPct val="90000"/>
              <a:buFont typeface="Monotype Sorts" pitchFamily="2" charset="2"/>
              <a:buChar char="è"/>
            </a:pPr>
            <a:endParaRPr lang="en-US" sz="2400" dirty="0" smtClean="0">
              <a:solidFill>
                <a:srgbClr val="000000"/>
              </a:solidFill>
              <a:latin typeface="Lydian" pitchFamily="34" charset="0"/>
            </a:endParaRP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
          <p:cNvSpPr>
            <a:spLocks noGrp="1"/>
          </p:cNvSpPr>
          <p:nvPr>
            <p:ph type="sldNum" sz="quarter" idx="12"/>
          </p:nvPr>
        </p:nvSpPr>
        <p:spPr/>
        <p:txBody>
          <a:bodyPr/>
          <a:lstStyle/>
          <a:p>
            <a:fld id="{E098AE22-B3EA-4385-937B-C001CB8B3974}" type="slidenum">
              <a:rPr lang="en-US"/>
              <a:pPr/>
              <a:t>9</a:t>
            </a:fld>
            <a:endParaRPr lang="en-US"/>
          </a:p>
        </p:txBody>
      </p:sp>
      <p:sp>
        <p:nvSpPr>
          <p:cNvPr id="3075" name="Rectangle 3"/>
          <p:cNvSpPr>
            <a:spLocks noGrp="1" noChangeArrowheads="1"/>
          </p:cNvSpPr>
          <p:nvPr>
            <p:ph type="body" idx="1"/>
          </p:nvPr>
        </p:nvSpPr>
        <p:spPr>
          <a:xfrm>
            <a:off x="0" y="0"/>
            <a:ext cx="10058400" cy="1522413"/>
          </a:xfrm>
          <a:noFill/>
          <a:ln/>
        </p:spPr>
        <p:txBody>
          <a:bodyPr lIns="0" tIns="0" rIns="0" bIns="0"/>
          <a:lstStyle/>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SAFETY / </a:t>
            </a:r>
          </a:p>
          <a:p>
            <a:pPr marL="0" indent="0" algn="ctr" defTabSz="384175">
              <a:spcBef>
                <a:spcPct val="0"/>
              </a:spcBef>
              <a:buClr>
                <a:srgbClr val="1F007F"/>
              </a:buClr>
              <a:buSzPct val="90000"/>
              <a:buFont typeface="Monotype Sorts" pitchFamily="2" charset="2"/>
              <a:buNone/>
            </a:pPr>
            <a:r>
              <a:rPr lang="en-US" sz="4800" b="1" dirty="0" smtClean="0">
                <a:solidFill>
                  <a:srgbClr val="000000"/>
                </a:solidFill>
                <a:latin typeface="Lydian" pitchFamily="34" charset="0"/>
              </a:rPr>
              <a:t>CEASE TRAINING BRIEF</a:t>
            </a:r>
            <a:endParaRPr lang="en-US" dirty="0"/>
          </a:p>
        </p:txBody>
      </p:sp>
      <p:sp>
        <p:nvSpPr>
          <p:cNvPr id="3076" name="Text Box 4"/>
          <p:cNvSpPr txBox="1">
            <a:spLocks noChangeArrowheads="1"/>
          </p:cNvSpPr>
          <p:nvPr/>
        </p:nvSpPr>
        <p:spPr bwMode="auto">
          <a:xfrm>
            <a:off x="762000" y="2438400"/>
            <a:ext cx="8915400" cy="3886200"/>
          </a:xfrm>
          <a:prstGeom prst="rect">
            <a:avLst/>
          </a:prstGeom>
          <a:noFill/>
          <a:ln w="9525">
            <a:noFill/>
            <a:miter lim="800000"/>
            <a:headEnd/>
            <a:tailEnd/>
          </a:ln>
          <a:effectLst/>
        </p:spPr>
        <p:txBody>
          <a:bodyPr lIns="0" tIns="0" rIns="0" bIns="0" anchor="ctr"/>
          <a:lstStyle/>
          <a:p>
            <a:pPr algn="l" defTabSz="384175">
              <a:buClr>
                <a:srgbClr val="1F007F"/>
              </a:buClr>
              <a:buSzPct val="90000"/>
            </a:pPr>
            <a:endParaRPr lang="en-US" sz="2800" dirty="0" smtClean="0"/>
          </a:p>
          <a:p>
            <a:pPr marL="174625" indent="-174625" algn="l" defTabSz="384175">
              <a:buClr>
                <a:srgbClr val="1F007F"/>
              </a:buClr>
              <a:buSzPct val="90000"/>
              <a:buFont typeface="Monotype Sorts" pitchFamily="2" charset="2"/>
              <a:buChar char="è"/>
            </a:pPr>
            <a:r>
              <a:rPr lang="en-US" sz="3100" b="0" dirty="0" smtClean="0">
                <a:solidFill>
                  <a:srgbClr val="000000"/>
                </a:solidFill>
                <a:effectLst/>
                <a:latin typeface="Lydian" pitchFamily="34" charset="0"/>
              </a:rPr>
              <a:t>FIRE</a:t>
            </a:r>
          </a:p>
          <a:p>
            <a:pPr marL="174625" indent="-174625" algn="l" defTabSz="384175">
              <a:buClr>
                <a:srgbClr val="1F007F"/>
              </a:buClr>
              <a:buSzPct val="90000"/>
              <a:buFont typeface="Monotype Sorts" pitchFamily="2" charset="2"/>
              <a:buChar char="è"/>
            </a:pPr>
            <a:endParaRPr lang="en-US" sz="3100" b="0" dirty="0" smtClean="0">
              <a:solidFill>
                <a:srgbClr val="000000"/>
              </a:solidFill>
              <a:effectLst/>
              <a:latin typeface="Lydian" pitchFamily="34" charset="0"/>
            </a:endParaRPr>
          </a:p>
          <a:p>
            <a:pPr marL="174625" indent="-174625" algn="l" defTabSz="384175">
              <a:buClr>
                <a:srgbClr val="1F007F"/>
              </a:buClr>
              <a:buSzPct val="90000"/>
              <a:buFont typeface="Monotype Sorts" pitchFamily="2" charset="2"/>
              <a:buChar char="è"/>
            </a:pPr>
            <a:r>
              <a:rPr lang="en-US" sz="3100" b="0" dirty="0" smtClean="0">
                <a:solidFill>
                  <a:srgbClr val="000000"/>
                </a:solidFill>
                <a:effectLst/>
                <a:latin typeface="Lydian" pitchFamily="34" charset="0"/>
              </a:rPr>
              <a:t>TORNADO</a:t>
            </a:r>
            <a:br>
              <a:rPr lang="en-US" sz="3100" b="0" dirty="0" smtClean="0">
                <a:solidFill>
                  <a:srgbClr val="000000"/>
                </a:solidFill>
                <a:effectLst/>
                <a:latin typeface="Lydian" pitchFamily="34" charset="0"/>
              </a:rPr>
            </a:br>
            <a:endParaRPr lang="en-US" sz="3100" b="0" dirty="0" smtClean="0">
              <a:solidFill>
                <a:srgbClr val="000000"/>
              </a:solidFill>
              <a:effectLst/>
              <a:latin typeface="Lydian" pitchFamily="34" charset="0"/>
            </a:endParaRPr>
          </a:p>
          <a:p>
            <a:pPr marL="174625" indent="-174625" algn="l" defTabSz="384175">
              <a:buClr>
                <a:srgbClr val="1F007F"/>
              </a:buClr>
              <a:buSzPct val="90000"/>
            </a:pPr>
            <a:endParaRPr lang="en-US" b="0" dirty="0">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000080"/>
      </a:dk2>
      <a:lt2>
        <a:srgbClr val="C0C0C0"/>
      </a:lt2>
      <a:accent1>
        <a:srgbClr val="620012"/>
      </a:accent1>
      <a:accent2>
        <a:srgbClr val="1F007F"/>
      </a:accent2>
      <a:accent3>
        <a:srgbClr val="FFFFFF"/>
      </a:accent3>
      <a:accent4>
        <a:srgbClr val="000000"/>
      </a:accent4>
      <a:accent5>
        <a:srgbClr val="B7AAAA"/>
      </a:accent5>
      <a:accent6>
        <a:srgbClr val="1B0072"/>
      </a:accent6>
      <a:hlink>
        <a:srgbClr val="5291EF"/>
      </a:hlink>
      <a:folHlink>
        <a:srgbClr val="0000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18B144004194C9E44084DD5126DF4" ma:contentTypeVersion="0" ma:contentTypeDescription="Create a new document." ma:contentTypeScope="" ma:versionID="9466372b008559e9e7165f1de714996e">
  <xsd:schema xmlns:xsd="http://www.w3.org/2001/XMLSchema" xmlns:p="http://schemas.microsoft.com/office/2006/metadata/properties" targetNamespace="http://schemas.microsoft.com/office/2006/metadata/properties" ma:root="true" ma:fieldsID="aee6ac39761dd1ece81f6673a3e120e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9F18A08-BCFD-4631-957B-9D8C9196B678}">
  <ds:schemaRefs>
    <ds:schemaRef ds:uri="http://schemas.microsoft.com/sharepoint/v3/contenttype/forms"/>
  </ds:schemaRefs>
</ds:datastoreItem>
</file>

<file path=customXml/itemProps2.xml><?xml version="1.0" encoding="utf-8"?>
<ds:datastoreItem xmlns:ds="http://schemas.openxmlformats.org/officeDocument/2006/customXml" ds:itemID="{98F35B01-34AD-419D-8CB5-D1A2278DFBB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DEC4EB4-405C-4036-88CB-BC19A8F23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10005</TotalTime>
  <Words>2432</Words>
  <Application>Microsoft Office PowerPoint</Application>
  <PresentationFormat>Custom</PresentationFormat>
  <Paragraphs>769</Paragraphs>
  <Slides>88</Slides>
  <Notes>23</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what two forms may job directives be issued?  In military construction, the planning process is divided into what two stages?  </vt:lpstr>
      <vt:lpstr>PowerPoint Presentation</vt:lpstr>
      <vt:lpstr>PowerPoint Presentation</vt:lpstr>
      <vt:lpstr>PowerPoint Presentation</vt:lpstr>
      <vt:lpstr>PowerPoint Presentation</vt:lpstr>
      <vt:lpstr>PowerPoint Presentation</vt:lpstr>
      <vt:lpstr>PowerPoint Presentation</vt:lpstr>
      <vt:lpstr>What is the process called to develop your activities list?   :  What are the five types of activities that are kept in mind when developing a finished activities list?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type of planning diagram is “event” oriented?   What type of planning diagram is “time” oriented?  What type of planning diagram is “activity” oriented?  </vt:lpstr>
      <vt:lpstr>PowerPoint Presentation</vt:lpstr>
      <vt:lpstr>PowerPoint Presentation</vt:lpstr>
      <vt:lpstr>PowerPoint Presentation</vt:lpstr>
      <vt:lpstr>PowerPoint Presentation</vt:lpstr>
      <vt:lpstr>What logic rules are used to create a logic diagram?  What must all finishing nodes tie into?  </vt:lpstr>
      <vt:lpstr>PowerPoint Presentation</vt:lpstr>
      <vt:lpstr>PowerPoint Presentation</vt:lpstr>
      <vt:lpstr>PowerPoint Presentation</vt:lpstr>
      <vt:lpstr>PowerPoint Presentation</vt:lpstr>
      <vt:lpstr>PowerPoint Presentation</vt:lpstr>
      <vt:lpstr>What are the two types of estimates?   What effect does increasing equipment quantities have on the duration of an activity?  </vt:lpstr>
      <vt:lpstr>PowerPoint Presentation</vt:lpstr>
      <vt:lpstr>PowerPoint Presentation</vt:lpstr>
      <vt:lpstr>PowerPoint Presentation</vt:lpstr>
      <vt:lpstr>PowerPoint Presentation</vt:lpstr>
      <vt:lpstr>PowerPoint Presentation</vt:lpstr>
      <vt:lpstr>What are some of the types of resources that must be estimated for an activity?  What is the term that is used to calculate the early event times for a project?  What is the term that is used to calculate the late event times for a project?   </vt:lpstr>
      <vt:lpstr>PowerPoint Presentation</vt:lpstr>
      <vt:lpstr>PowerPoint Presentation</vt:lpstr>
      <vt:lpstr>PowerPoint Presentation</vt:lpstr>
      <vt:lpstr>PowerPoint Presentation</vt:lpstr>
      <vt:lpstr>Early Start Schedule Plotting</vt:lpstr>
      <vt:lpstr>PowerPoint Presentation</vt:lpstr>
      <vt:lpstr>Early Start Schedule Plotting (Cont.)</vt:lpstr>
      <vt:lpstr>PowerPoint Presentation</vt:lpstr>
      <vt:lpstr>PowerPoint Presentation</vt:lpstr>
      <vt:lpstr>PowerPoint Presentation</vt:lpstr>
      <vt:lpstr>PowerPoint Presentation</vt:lpstr>
      <vt:lpstr>  What is float?  What is interfering float?  What is free float?  </vt:lpstr>
      <vt:lpstr>PowerPoint Presentation</vt:lpstr>
      <vt:lpstr>MICROSOFT PROJECT</vt:lpstr>
      <vt:lpstr>MS PROJECT – INITIAL SETTINGS</vt:lpstr>
      <vt:lpstr>MS PROJECT – INITIAL SETTINGS</vt:lpstr>
      <vt:lpstr>MS PROJECT – RESOURCE SETTINGS</vt:lpstr>
      <vt:lpstr>MS PROJECT – ACTIVITY INFORMATION</vt:lpstr>
      <vt:lpstr>MS PROJECT – ACTIVITY INFORMATION, cont.</vt:lpstr>
      <vt:lpstr>MS PROJECT – EDITING PLANNING DIAGRAMS</vt:lpstr>
      <vt:lpstr>MS PROJECT – EDITING PLANNING DIAGRAMS,  cont.</vt:lpstr>
      <vt:lpstr>MS PROJECT – PROJECT REPORTS</vt:lpstr>
      <vt:lpstr>PowerPoint Presentation</vt:lpstr>
      <vt:lpstr>PowerPoint Presentation</vt:lpstr>
      <vt:lpstr>  How does Microsoft Office Project calculate float times?  Does a PERT Chart have a Start and Finish Node?   </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 S MARINES</dc:creator>
  <cp:lastModifiedBy>Stolley, Jill-Ann,CTR, DMA-Public Web</cp:lastModifiedBy>
  <cp:revision>72</cp:revision>
  <dcterms:created xsi:type="dcterms:W3CDTF">1999-11-24T03:37:15Z</dcterms:created>
  <dcterms:modified xsi:type="dcterms:W3CDTF">2012-10-24T13:00:57Z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0x010100B3218B144004194C9E44084DD5126DF4</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